
<file path=[Content_Types].xml><?xml version="1.0" encoding="utf-8"?>
<Types xmlns="http://schemas.openxmlformats.org/package/2006/content-types">
  <Default Extension="gif&amp;ehk=yiM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5" r:id="rId3"/>
    <p:sldId id="276" r:id="rId4"/>
    <p:sldId id="257" r:id="rId5"/>
    <p:sldId id="273" r:id="rId6"/>
    <p:sldId id="259" r:id="rId7"/>
    <p:sldId id="260" r:id="rId8"/>
    <p:sldId id="261" r:id="rId9"/>
    <p:sldId id="274" r:id="rId10"/>
    <p:sldId id="262" r:id="rId11"/>
    <p:sldId id="272" r:id="rId12"/>
    <p:sldId id="263" r:id="rId13"/>
    <p:sldId id="271" r:id="rId14"/>
    <p:sldId id="267" r:id="rId15"/>
    <p:sldId id="264" r:id="rId16"/>
    <p:sldId id="268" r:id="rId17"/>
    <p:sldId id="269" r:id="rId18"/>
    <p:sldId id="270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0D8576D-7629-4051-82E5-48C51D127CC5}" v="147" dt="2026-09-17T12:11:01.7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50" d="100"/>
          <a:sy n="50" d="100"/>
        </p:scale>
        <p:origin x="1186" y="6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elle Van Zyl" userId="6c8f6b33-d2a8-4c4e-a140-a4cfc171b836" providerId="ADAL" clId="{3FCB4B1A-89AC-4B61-83B4-4C3619AF0E6A}"/>
    <pc:docChg chg="undo custSel addSld modSld sldOrd">
      <pc:chgData name="Michelle Van Zyl" userId="6c8f6b33-d2a8-4c4e-a140-a4cfc171b836" providerId="ADAL" clId="{3FCB4B1A-89AC-4B61-83B4-4C3619AF0E6A}" dt="2026-09-17T12:11:12.980" v="565" actId="14100"/>
      <pc:docMkLst>
        <pc:docMk/>
      </pc:docMkLst>
      <pc:sldChg chg="addSp delSp modSp">
        <pc:chgData name="Michelle Van Zyl" userId="6c8f6b33-d2a8-4c4e-a140-a4cfc171b836" providerId="ADAL" clId="{3FCB4B1A-89AC-4B61-83B4-4C3619AF0E6A}" dt="2026-09-16T19:12:42.025" v="2"/>
        <pc:sldMkLst>
          <pc:docMk/>
          <pc:sldMk cId="0" sldId="256"/>
        </pc:sldMkLst>
        <pc:spChg chg="add del">
          <ac:chgData name="Michelle Van Zyl" userId="6c8f6b33-d2a8-4c4e-a140-a4cfc171b836" providerId="ADAL" clId="{3FCB4B1A-89AC-4B61-83B4-4C3619AF0E6A}" dt="2026-09-16T19:11:55.491" v="1"/>
          <ac:spMkLst>
            <pc:docMk/>
            <pc:sldMk cId="0" sldId="256"/>
            <ac:spMk id="14" creationId="{A0D397FE-009B-D5FD-8581-3C338A7D7FE8}"/>
          </ac:spMkLst>
        </pc:spChg>
        <pc:picChg chg="add">
          <ac:chgData name="Michelle Van Zyl" userId="6c8f6b33-d2a8-4c4e-a140-a4cfc171b836" providerId="ADAL" clId="{3FCB4B1A-89AC-4B61-83B4-4C3619AF0E6A}" dt="2026-09-16T19:12:42.025" v="2"/>
          <ac:picMkLst>
            <pc:docMk/>
            <pc:sldMk cId="0" sldId="256"/>
            <ac:picMk id="15" creationId="{0F17F819-B934-6B41-8657-B6FAE9D114CD}"/>
          </ac:picMkLst>
        </pc:picChg>
      </pc:sldChg>
      <pc:sldChg chg="modSp mod ord">
        <pc:chgData name="Michelle Van Zyl" userId="6c8f6b33-d2a8-4c4e-a140-a4cfc171b836" providerId="ADAL" clId="{3FCB4B1A-89AC-4B61-83B4-4C3619AF0E6A}" dt="2026-09-17T11:57:54.196" v="507" actId="207"/>
        <pc:sldMkLst>
          <pc:docMk/>
          <pc:sldMk cId="0" sldId="257"/>
        </pc:sldMkLst>
        <pc:spChg chg="mod">
          <ac:chgData name="Michelle Van Zyl" userId="6c8f6b33-d2a8-4c4e-a140-a4cfc171b836" providerId="ADAL" clId="{3FCB4B1A-89AC-4B61-83B4-4C3619AF0E6A}" dt="2026-09-17T11:57:17.628" v="501" actId="207"/>
          <ac:spMkLst>
            <pc:docMk/>
            <pc:sldMk cId="0" sldId="257"/>
            <ac:spMk id="5" creationId="{00000000-0000-0000-0000-000000000000}"/>
          </ac:spMkLst>
        </pc:spChg>
        <pc:spChg chg="mod">
          <ac:chgData name="Michelle Van Zyl" userId="6c8f6b33-d2a8-4c4e-a140-a4cfc171b836" providerId="ADAL" clId="{3FCB4B1A-89AC-4B61-83B4-4C3619AF0E6A}" dt="2026-09-17T11:57:39.880" v="505" actId="207"/>
          <ac:spMkLst>
            <pc:docMk/>
            <pc:sldMk cId="0" sldId="257"/>
            <ac:spMk id="17" creationId="{4A3961DB-DF4C-EBF0-BFBF-FAB826171231}"/>
          </ac:spMkLst>
        </pc:spChg>
        <pc:spChg chg="mod">
          <ac:chgData name="Michelle Van Zyl" userId="6c8f6b33-d2a8-4c4e-a140-a4cfc171b836" providerId="ADAL" clId="{3FCB4B1A-89AC-4B61-83B4-4C3619AF0E6A}" dt="2026-09-17T11:57:24.599" v="502" actId="207"/>
          <ac:spMkLst>
            <pc:docMk/>
            <pc:sldMk cId="0" sldId="257"/>
            <ac:spMk id="18" creationId="{347A8A34-ED0E-EABC-658F-1436D00DB244}"/>
          </ac:spMkLst>
        </pc:spChg>
        <pc:spChg chg="mod">
          <ac:chgData name="Michelle Van Zyl" userId="6c8f6b33-d2a8-4c4e-a140-a4cfc171b836" providerId="ADAL" clId="{3FCB4B1A-89AC-4B61-83B4-4C3619AF0E6A}" dt="2026-09-17T11:57:47.125" v="506" actId="207"/>
          <ac:spMkLst>
            <pc:docMk/>
            <pc:sldMk cId="0" sldId="257"/>
            <ac:spMk id="21" creationId="{A11E1D82-C3BC-15B8-C60D-99CD3D2BDC48}"/>
          </ac:spMkLst>
        </pc:spChg>
        <pc:spChg chg="mod">
          <ac:chgData name="Michelle Van Zyl" userId="6c8f6b33-d2a8-4c4e-a140-a4cfc171b836" providerId="ADAL" clId="{3FCB4B1A-89AC-4B61-83B4-4C3619AF0E6A}" dt="2026-09-17T11:57:29.827" v="503" actId="207"/>
          <ac:spMkLst>
            <pc:docMk/>
            <pc:sldMk cId="0" sldId="257"/>
            <ac:spMk id="22" creationId="{7BEEA2F5-0000-1000-35C5-7C0CA7EACB44}"/>
          </ac:spMkLst>
        </pc:spChg>
        <pc:spChg chg="mod">
          <ac:chgData name="Michelle Van Zyl" userId="6c8f6b33-d2a8-4c4e-a140-a4cfc171b836" providerId="ADAL" clId="{3FCB4B1A-89AC-4B61-83B4-4C3619AF0E6A}" dt="2026-09-17T11:57:54.196" v="507" actId="207"/>
          <ac:spMkLst>
            <pc:docMk/>
            <pc:sldMk cId="0" sldId="257"/>
            <ac:spMk id="25" creationId="{579E3BCF-6AC1-1901-A7C4-48B441BCB118}"/>
          </ac:spMkLst>
        </pc:spChg>
      </pc:sldChg>
      <pc:sldChg chg="addSp modSp mod">
        <pc:chgData name="Michelle Van Zyl" userId="6c8f6b33-d2a8-4c4e-a140-a4cfc171b836" providerId="ADAL" clId="{3FCB4B1A-89AC-4B61-83B4-4C3619AF0E6A}" dt="2026-09-17T06:59:29.449" v="261" actId="14100"/>
        <pc:sldMkLst>
          <pc:docMk/>
          <pc:sldMk cId="0" sldId="259"/>
        </pc:sldMkLst>
        <pc:picChg chg="add mod">
          <ac:chgData name="Michelle Van Zyl" userId="6c8f6b33-d2a8-4c4e-a140-a4cfc171b836" providerId="ADAL" clId="{3FCB4B1A-89AC-4B61-83B4-4C3619AF0E6A}" dt="2026-09-17T06:59:29.449" v="261" actId="14100"/>
          <ac:picMkLst>
            <pc:docMk/>
            <pc:sldMk cId="0" sldId="259"/>
            <ac:picMk id="3" creationId="{689D2812-53E4-98E8-E2B8-230AA3E93ECB}"/>
          </ac:picMkLst>
        </pc:picChg>
        <pc:picChg chg="mod">
          <ac:chgData name="Michelle Van Zyl" userId="6c8f6b33-d2a8-4c4e-a140-a4cfc171b836" providerId="ADAL" clId="{3FCB4B1A-89AC-4B61-83B4-4C3619AF0E6A}" dt="2026-09-17T06:58:53.513" v="257" actId="1076"/>
          <ac:picMkLst>
            <pc:docMk/>
            <pc:sldMk cId="0" sldId="259"/>
            <ac:picMk id="14" creationId="{B5DB3DD7-3152-C1F8-2D38-73F01499204C}"/>
          </ac:picMkLst>
        </pc:picChg>
      </pc:sldChg>
      <pc:sldChg chg="addSp delSp modSp mod">
        <pc:chgData name="Michelle Van Zyl" userId="6c8f6b33-d2a8-4c4e-a140-a4cfc171b836" providerId="ADAL" clId="{3FCB4B1A-89AC-4B61-83B4-4C3619AF0E6A}" dt="2026-09-17T06:57:37.657" v="252" actId="1076"/>
        <pc:sldMkLst>
          <pc:docMk/>
          <pc:sldMk cId="0" sldId="260"/>
        </pc:sldMkLst>
        <pc:spChg chg="del">
          <ac:chgData name="Michelle Van Zyl" userId="6c8f6b33-d2a8-4c4e-a140-a4cfc171b836" providerId="ADAL" clId="{3FCB4B1A-89AC-4B61-83B4-4C3619AF0E6A}" dt="2026-09-17T06:55:05.179" v="217" actId="478"/>
          <ac:spMkLst>
            <pc:docMk/>
            <pc:sldMk cId="0" sldId="260"/>
            <ac:spMk id="3" creationId="{00000000-0000-0000-0000-000000000000}"/>
          </ac:spMkLst>
        </pc:spChg>
        <pc:spChg chg="mod">
          <ac:chgData name="Michelle Van Zyl" userId="6c8f6b33-d2a8-4c4e-a140-a4cfc171b836" providerId="ADAL" clId="{3FCB4B1A-89AC-4B61-83B4-4C3619AF0E6A}" dt="2026-09-17T06:55:11.382" v="218" actId="1076"/>
          <ac:spMkLst>
            <pc:docMk/>
            <pc:sldMk cId="0" sldId="260"/>
            <ac:spMk id="5" creationId="{00000000-0000-0000-0000-000000000000}"/>
          </ac:spMkLst>
        </pc:spChg>
        <pc:spChg chg="del">
          <ac:chgData name="Michelle Van Zyl" userId="6c8f6b33-d2a8-4c4e-a140-a4cfc171b836" providerId="ADAL" clId="{3FCB4B1A-89AC-4B61-83B4-4C3619AF0E6A}" dt="2026-09-17T06:55:00.595" v="216" actId="478"/>
          <ac:spMkLst>
            <pc:docMk/>
            <pc:sldMk cId="0" sldId="260"/>
            <ac:spMk id="6" creationId="{00000000-0000-0000-0000-000000000000}"/>
          </ac:spMkLst>
        </pc:spChg>
        <pc:spChg chg="del">
          <ac:chgData name="Michelle Van Zyl" userId="6c8f6b33-d2a8-4c4e-a140-a4cfc171b836" providerId="ADAL" clId="{3FCB4B1A-89AC-4B61-83B4-4C3619AF0E6A}" dt="2026-09-17T06:55:00.595" v="216" actId="478"/>
          <ac:spMkLst>
            <pc:docMk/>
            <pc:sldMk cId="0" sldId="260"/>
            <ac:spMk id="7" creationId="{00000000-0000-0000-0000-000000000000}"/>
          </ac:spMkLst>
        </pc:spChg>
        <pc:spChg chg="del">
          <ac:chgData name="Michelle Van Zyl" userId="6c8f6b33-d2a8-4c4e-a140-a4cfc171b836" providerId="ADAL" clId="{3FCB4B1A-89AC-4B61-83B4-4C3619AF0E6A}" dt="2026-09-17T06:55:00.595" v="216" actId="478"/>
          <ac:spMkLst>
            <pc:docMk/>
            <pc:sldMk cId="0" sldId="260"/>
            <ac:spMk id="8" creationId="{00000000-0000-0000-0000-000000000000}"/>
          </ac:spMkLst>
        </pc:spChg>
        <pc:spChg chg="add mod">
          <ac:chgData name="Michelle Van Zyl" userId="6c8f6b33-d2a8-4c4e-a140-a4cfc171b836" providerId="ADAL" clId="{3FCB4B1A-89AC-4B61-83B4-4C3619AF0E6A}" dt="2026-09-17T06:55:49.220" v="224" actId="1076"/>
          <ac:spMkLst>
            <pc:docMk/>
            <pc:sldMk cId="0" sldId="260"/>
            <ac:spMk id="13" creationId="{6100629B-4A1A-AA77-1FA1-B1255361F6A0}"/>
          </ac:spMkLst>
        </pc:spChg>
        <pc:spChg chg="add mod">
          <ac:chgData name="Michelle Van Zyl" userId="6c8f6b33-d2a8-4c4e-a140-a4cfc171b836" providerId="ADAL" clId="{3FCB4B1A-89AC-4B61-83B4-4C3619AF0E6A}" dt="2026-09-17T06:55:49.220" v="224" actId="1076"/>
          <ac:spMkLst>
            <pc:docMk/>
            <pc:sldMk cId="0" sldId="260"/>
            <ac:spMk id="14" creationId="{98F061B6-A402-589C-E9E3-4B7835B15500}"/>
          </ac:spMkLst>
        </pc:spChg>
        <pc:spChg chg="add mod">
          <ac:chgData name="Michelle Van Zyl" userId="6c8f6b33-d2a8-4c4e-a140-a4cfc171b836" providerId="ADAL" clId="{3FCB4B1A-89AC-4B61-83B4-4C3619AF0E6A}" dt="2026-09-17T06:55:49.220" v="224" actId="1076"/>
          <ac:spMkLst>
            <pc:docMk/>
            <pc:sldMk cId="0" sldId="260"/>
            <ac:spMk id="15" creationId="{F66C5FFD-B2F2-19DF-E49E-D003F0392216}"/>
          </ac:spMkLst>
        </pc:spChg>
        <pc:spChg chg="add mod">
          <ac:chgData name="Michelle Van Zyl" userId="6c8f6b33-d2a8-4c4e-a140-a4cfc171b836" providerId="ADAL" clId="{3FCB4B1A-89AC-4B61-83B4-4C3619AF0E6A}" dt="2026-09-17T06:55:49.220" v="224" actId="1076"/>
          <ac:spMkLst>
            <pc:docMk/>
            <pc:sldMk cId="0" sldId="260"/>
            <ac:spMk id="16" creationId="{9CECA6EB-9D48-F399-84BF-ED224333FD2D}"/>
          </ac:spMkLst>
        </pc:spChg>
        <pc:spChg chg="add mod">
          <ac:chgData name="Michelle Van Zyl" userId="6c8f6b33-d2a8-4c4e-a140-a4cfc171b836" providerId="ADAL" clId="{3FCB4B1A-89AC-4B61-83B4-4C3619AF0E6A}" dt="2026-09-17T06:55:49.220" v="224" actId="1076"/>
          <ac:spMkLst>
            <pc:docMk/>
            <pc:sldMk cId="0" sldId="260"/>
            <ac:spMk id="17" creationId="{05123FB1-DF57-4ABC-C7A4-30AF5D0DB0AF}"/>
          </ac:spMkLst>
        </pc:spChg>
        <pc:spChg chg="add mod">
          <ac:chgData name="Michelle Van Zyl" userId="6c8f6b33-d2a8-4c4e-a140-a4cfc171b836" providerId="ADAL" clId="{3FCB4B1A-89AC-4B61-83B4-4C3619AF0E6A}" dt="2026-09-17T06:55:49.220" v="224" actId="1076"/>
          <ac:spMkLst>
            <pc:docMk/>
            <pc:sldMk cId="0" sldId="260"/>
            <ac:spMk id="18" creationId="{7D41710C-B2C8-2251-36C7-CE5BCDC7D42B}"/>
          </ac:spMkLst>
        </pc:spChg>
        <pc:spChg chg="add mod">
          <ac:chgData name="Michelle Van Zyl" userId="6c8f6b33-d2a8-4c4e-a140-a4cfc171b836" providerId="ADAL" clId="{3FCB4B1A-89AC-4B61-83B4-4C3619AF0E6A}" dt="2026-09-17T06:55:49.220" v="224" actId="1076"/>
          <ac:spMkLst>
            <pc:docMk/>
            <pc:sldMk cId="0" sldId="260"/>
            <ac:spMk id="19" creationId="{1AF65374-6C72-A13B-0015-D94FC5E1DDC6}"/>
          </ac:spMkLst>
        </pc:spChg>
        <pc:spChg chg="add mod">
          <ac:chgData name="Michelle Van Zyl" userId="6c8f6b33-d2a8-4c4e-a140-a4cfc171b836" providerId="ADAL" clId="{3FCB4B1A-89AC-4B61-83B4-4C3619AF0E6A}" dt="2026-09-17T06:55:49.220" v="224" actId="1076"/>
          <ac:spMkLst>
            <pc:docMk/>
            <pc:sldMk cId="0" sldId="260"/>
            <ac:spMk id="20" creationId="{39FB5F92-1F2A-F94C-6F31-3509F4D95422}"/>
          </ac:spMkLst>
        </pc:spChg>
        <pc:spChg chg="add mod">
          <ac:chgData name="Michelle Van Zyl" userId="6c8f6b33-d2a8-4c4e-a140-a4cfc171b836" providerId="ADAL" clId="{3FCB4B1A-89AC-4B61-83B4-4C3619AF0E6A}" dt="2026-09-17T06:55:49.220" v="224" actId="1076"/>
          <ac:spMkLst>
            <pc:docMk/>
            <pc:sldMk cId="0" sldId="260"/>
            <ac:spMk id="21" creationId="{A74C511E-89B7-84AE-50F6-3CCD90B30A90}"/>
          </ac:spMkLst>
        </pc:spChg>
        <pc:graphicFrameChg chg="add del mod">
          <ac:chgData name="Michelle Van Zyl" userId="6c8f6b33-d2a8-4c4e-a140-a4cfc171b836" providerId="ADAL" clId="{3FCB4B1A-89AC-4B61-83B4-4C3619AF0E6A}" dt="2026-09-17T06:55:40.309" v="221"/>
          <ac:graphicFrameMkLst>
            <pc:docMk/>
            <pc:sldMk cId="0" sldId="260"/>
            <ac:graphicFrameMk id="12" creationId="{3567C374-942E-AF4B-D09E-6625B21A8500}"/>
          </ac:graphicFrameMkLst>
        </pc:graphicFrameChg>
        <pc:picChg chg="mod">
          <ac:chgData name="Michelle Van Zyl" userId="6c8f6b33-d2a8-4c4e-a140-a4cfc171b836" providerId="ADAL" clId="{3FCB4B1A-89AC-4B61-83B4-4C3619AF0E6A}" dt="2026-09-17T06:57:16.580" v="249" actId="1076"/>
          <ac:picMkLst>
            <pc:docMk/>
            <pc:sldMk cId="0" sldId="260"/>
            <ac:picMk id="2049" creationId="{5BBC43F7-9946-F684-4C66-EFC1318674A2}"/>
          </ac:picMkLst>
        </pc:picChg>
        <pc:picChg chg="mod">
          <ac:chgData name="Michelle Van Zyl" userId="6c8f6b33-d2a8-4c4e-a140-a4cfc171b836" providerId="ADAL" clId="{3FCB4B1A-89AC-4B61-83B4-4C3619AF0E6A}" dt="2026-09-17T06:57:22.952" v="251" actId="1076"/>
          <ac:picMkLst>
            <pc:docMk/>
            <pc:sldMk cId="0" sldId="260"/>
            <ac:picMk id="2050" creationId="{6F07134A-FB77-4602-26A9-ADEDFD17B8F1}"/>
          </ac:picMkLst>
        </pc:picChg>
        <pc:picChg chg="mod">
          <ac:chgData name="Michelle Van Zyl" userId="6c8f6b33-d2a8-4c4e-a140-a4cfc171b836" providerId="ADAL" clId="{3FCB4B1A-89AC-4B61-83B4-4C3619AF0E6A}" dt="2026-09-17T06:56:44.268" v="238"/>
          <ac:picMkLst>
            <pc:docMk/>
            <pc:sldMk cId="0" sldId="260"/>
            <ac:picMk id="2051" creationId="{1A556D17-487F-A60A-2EEF-8BE5D2CCAC7F}"/>
          </ac:picMkLst>
        </pc:picChg>
        <pc:picChg chg="mod">
          <ac:chgData name="Michelle Van Zyl" userId="6c8f6b33-d2a8-4c4e-a140-a4cfc171b836" providerId="ADAL" clId="{3FCB4B1A-89AC-4B61-83B4-4C3619AF0E6A}" dt="2026-09-17T06:57:13.778" v="248" actId="1076"/>
          <ac:picMkLst>
            <pc:docMk/>
            <pc:sldMk cId="0" sldId="260"/>
            <ac:picMk id="2052" creationId="{EF06B9A2-17CC-63E4-BD66-C6A765A509BA}"/>
          </ac:picMkLst>
        </pc:picChg>
        <pc:picChg chg="mod">
          <ac:chgData name="Michelle Van Zyl" userId="6c8f6b33-d2a8-4c4e-a140-a4cfc171b836" providerId="ADAL" clId="{3FCB4B1A-89AC-4B61-83B4-4C3619AF0E6A}" dt="2026-09-17T06:57:00.586" v="243" actId="732"/>
          <ac:picMkLst>
            <pc:docMk/>
            <pc:sldMk cId="0" sldId="260"/>
            <ac:picMk id="2053" creationId="{8C118A0C-B786-62B7-7114-694095E7F39C}"/>
          </ac:picMkLst>
        </pc:picChg>
        <pc:picChg chg="mod">
          <ac:chgData name="Michelle Van Zyl" userId="6c8f6b33-d2a8-4c4e-a140-a4cfc171b836" providerId="ADAL" clId="{3FCB4B1A-89AC-4B61-83B4-4C3619AF0E6A}" dt="2026-09-17T06:57:19.664" v="250" actId="1076"/>
          <ac:picMkLst>
            <pc:docMk/>
            <pc:sldMk cId="0" sldId="260"/>
            <ac:picMk id="2054" creationId="{AEBB3F96-BC45-6AAD-3DF0-5864C22712AE}"/>
          </ac:picMkLst>
        </pc:picChg>
        <pc:picChg chg="mod">
          <ac:chgData name="Michelle Van Zyl" userId="6c8f6b33-d2a8-4c4e-a140-a4cfc171b836" providerId="ADAL" clId="{3FCB4B1A-89AC-4B61-83B4-4C3619AF0E6A}" dt="2026-09-17T06:57:11.682" v="247" actId="1076"/>
          <ac:picMkLst>
            <pc:docMk/>
            <pc:sldMk cId="0" sldId="260"/>
            <ac:picMk id="2055" creationId="{DD42DE90-8EF4-A803-7B12-F61DCA35AC36}"/>
          </ac:picMkLst>
        </pc:picChg>
        <pc:picChg chg="add mod">
          <ac:chgData name="Michelle Van Zyl" userId="6c8f6b33-d2a8-4c4e-a140-a4cfc171b836" providerId="ADAL" clId="{3FCB4B1A-89AC-4B61-83B4-4C3619AF0E6A}" dt="2026-09-17T06:57:09.400" v="246" actId="14100"/>
          <ac:picMkLst>
            <pc:docMk/>
            <pc:sldMk cId="0" sldId="260"/>
            <ac:picMk id="2056" creationId="{53B96C53-4AF8-0C08-F0D2-D78EE856687F}"/>
          </ac:picMkLst>
        </pc:picChg>
        <pc:picChg chg="mod">
          <ac:chgData name="Michelle Van Zyl" userId="6c8f6b33-d2a8-4c4e-a140-a4cfc171b836" providerId="ADAL" clId="{3FCB4B1A-89AC-4B61-83B4-4C3619AF0E6A}" dt="2026-09-17T06:57:37.657" v="252" actId="1076"/>
          <ac:picMkLst>
            <pc:docMk/>
            <pc:sldMk cId="0" sldId="260"/>
            <ac:picMk id="2057" creationId="{FCED751C-B6E8-F351-B76E-739302922890}"/>
          </ac:picMkLst>
        </pc:picChg>
      </pc:sldChg>
      <pc:sldChg chg="addSp delSp modSp mod">
        <pc:chgData name="Michelle Van Zyl" userId="6c8f6b33-d2a8-4c4e-a140-a4cfc171b836" providerId="ADAL" clId="{3FCB4B1A-89AC-4B61-83B4-4C3619AF0E6A}" dt="2026-09-17T06:51:50.730" v="141" actId="207"/>
        <pc:sldMkLst>
          <pc:docMk/>
          <pc:sldMk cId="0" sldId="261"/>
        </pc:sldMkLst>
        <pc:spChg chg="del">
          <ac:chgData name="Michelle Van Zyl" userId="6c8f6b33-d2a8-4c4e-a140-a4cfc171b836" providerId="ADAL" clId="{3FCB4B1A-89AC-4B61-83B4-4C3619AF0E6A}" dt="2026-09-17T04:53:50.428" v="65" actId="478"/>
          <ac:spMkLst>
            <pc:docMk/>
            <pc:sldMk cId="0" sldId="261"/>
            <ac:spMk id="3" creationId="{00000000-0000-0000-0000-000000000000}"/>
          </ac:spMkLst>
        </pc:spChg>
        <pc:spChg chg="del">
          <ac:chgData name="Michelle Van Zyl" userId="6c8f6b33-d2a8-4c4e-a140-a4cfc171b836" providerId="ADAL" clId="{3FCB4B1A-89AC-4B61-83B4-4C3619AF0E6A}" dt="2026-09-17T04:54:04.145" v="67" actId="478"/>
          <ac:spMkLst>
            <pc:docMk/>
            <pc:sldMk cId="0" sldId="261"/>
            <ac:spMk id="4" creationId="{00000000-0000-0000-0000-000000000000}"/>
          </ac:spMkLst>
        </pc:spChg>
        <pc:spChg chg="mod">
          <ac:chgData name="Michelle Van Zyl" userId="6c8f6b33-d2a8-4c4e-a140-a4cfc171b836" providerId="ADAL" clId="{3FCB4B1A-89AC-4B61-83B4-4C3619AF0E6A}" dt="2026-09-17T04:53:54.482" v="66" actId="1076"/>
          <ac:spMkLst>
            <pc:docMk/>
            <pc:sldMk cId="0" sldId="261"/>
            <ac:spMk id="5" creationId="{00000000-0000-0000-0000-000000000000}"/>
          </ac:spMkLst>
        </pc:spChg>
        <pc:spChg chg="del">
          <ac:chgData name="Michelle Van Zyl" userId="6c8f6b33-d2a8-4c4e-a140-a4cfc171b836" providerId="ADAL" clId="{3FCB4B1A-89AC-4B61-83B4-4C3619AF0E6A}" dt="2026-09-17T04:53:32.187" v="62" actId="478"/>
          <ac:spMkLst>
            <pc:docMk/>
            <pc:sldMk cId="0" sldId="261"/>
            <ac:spMk id="6" creationId="{00000000-0000-0000-0000-000000000000}"/>
          </ac:spMkLst>
        </pc:spChg>
        <pc:spChg chg="del">
          <ac:chgData name="Michelle Van Zyl" userId="6c8f6b33-d2a8-4c4e-a140-a4cfc171b836" providerId="ADAL" clId="{3FCB4B1A-89AC-4B61-83B4-4C3619AF0E6A}" dt="2026-09-17T04:53:32.187" v="62" actId="478"/>
          <ac:spMkLst>
            <pc:docMk/>
            <pc:sldMk cId="0" sldId="261"/>
            <ac:spMk id="7" creationId="{00000000-0000-0000-0000-000000000000}"/>
          </ac:spMkLst>
        </pc:spChg>
        <pc:spChg chg="del">
          <ac:chgData name="Michelle Van Zyl" userId="6c8f6b33-d2a8-4c4e-a140-a4cfc171b836" providerId="ADAL" clId="{3FCB4B1A-89AC-4B61-83B4-4C3619AF0E6A}" dt="2026-09-17T04:53:32.187" v="62" actId="478"/>
          <ac:spMkLst>
            <pc:docMk/>
            <pc:sldMk cId="0" sldId="261"/>
            <ac:spMk id="8" creationId="{00000000-0000-0000-0000-000000000000}"/>
          </ac:spMkLst>
        </pc:spChg>
        <pc:spChg chg="add mod">
          <ac:chgData name="Michelle Van Zyl" userId="6c8f6b33-d2a8-4c4e-a140-a4cfc171b836" providerId="ADAL" clId="{3FCB4B1A-89AC-4B61-83B4-4C3619AF0E6A}" dt="2026-09-17T06:51:50.730" v="141" actId="207"/>
          <ac:spMkLst>
            <pc:docMk/>
            <pc:sldMk cId="0" sldId="261"/>
            <ac:spMk id="18" creationId="{6119485B-48D1-F1CF-5DE5-5A2EBAF880AC}"/>
          </ac:spMkLst>
        </pc:spChg>
        <pc:graphicFrameChg chg="add del mod">
          <ac:chgData name="Michelle Van Zyl" userId="6c8f6b33-d2a8-4c4e-a140-a4cfc171b836" providerId="ADAL" clId="{3FCB4B1A-89AC-4B61-83B4-4C3619AF0E6A}" dt="2026-09-17T06:51:18.328" v="116"/>
          <ac:graphicFrameMkLst>
            <pc:docMk/>
            <pc:sldMk cId="0" sldId="261"/>
            <ac:graphicFrameMk id="16" creationId="{9590BFA5-A70B-FB8F-D861-33E31AB8475D}"/>
          </ac:graphicFrameMkLst>
        </pc:graphicFrameChg>
        <pc:picChg chg="add mod">
          <ac:chgData name="Michelle Van Zyl" userId="6c8f6b33-d2a8-4c4e-a140-a4cfc171b836" providerId="ADAL" clId="{3FCB4B1A-89AC-4B61-83B4-4C3619AF0E6A}" dt="2026-09-17T06:13:12.937" v="105" actId="14100"/>
          <ac:picMkLst>
            <pc:docMk/>
            <pc:sldMk cId="0" sldId="261"/>
            <ac:picMk id="13" creationId="{2CC74FBD-8DCE-267F-F420-B6C35AED5DD7}"/>
          </ac:picMkLst>
        </pc:picChg>
        <pc:picChg chg="add mod">
          <ac:chgData name="Michelle Van Zyl" userId="6c8f6b33-d2a8-4c4e-a140-a4cfc171b836" providerId="ADAL" clId="{3FCB4B1A-89AC-4B61-83B4-4C3619AF0E6A}" dt="2026-09-17T04:57:48.694" v="99" actId="1076"/>
          <ac:picMkLst>
            <pc:docMk/>
            <pc:sldMk cId="0" sldId="261"/>
            <ac:picMk id="14" creationId="{F4B8662F-BA8B-8A9E-F25C-74FE6E799C23}"/>
          </ac:picMkLst>
        </pc:picChg>
        <pc:picChg chg="add mod">
          <ac:chgData name="Michelle Van Zyl" userId="6c8f6b33-d2a8-4c4e-a140-a4cfc171b836" providerId="ADAL" clId="{3FCB4B1A-89AC-4B61-83B4-4C3619AF0E6A}" dt="2026-09-17T06:49:47.764" v="109" actId="1076"/>
          <ac:picMkLst>
            <pc:docMk/>
            <pc:sldMk cId="0" sldId="261"/>
            <ac:picMk id="15" creationId="{B175A8F6-412A-6FBA-668A-ED2E60E20776}"/>
          </ac:picMkLst>
        </pc:picChg>
      </pc:sldChg>
      <pc:sldChg chg="addSp modSp mod">
        <pc:chgData name="Michelle Van Zyl" userId="6c8f6b33-d2a8-4c4e-a140-a4cfc171b836" providerId="ADAL" clId="{3FCB4B1A-89AC-4B61-83B4-4C3619AF0E6A}" dt="2026-09-17T08:36:45.409" v="294" actId="1076"/>
        <pc:sldMkLst>
          <pc:docMk/>
          <pc:sldMk cId="0" sldId="262"/>
        </pc:sldMkLst>
        <pc:picChg chg="add mod">
          <ac:chgData name="Michelle Van Zyl" userId="6c8f6b33-d2a8-4c4e-a140-a4cfc171b836" providerId="ADAL" clId="{3FCB4B1A-89AC-4B61-83B4-4C3619AF0E6A}" dt="2026-09-17T08:36:45.409" v="294" actId="1076"/>
          <ac:picMkLst>
            <pc:docMk/>
            <pc:sldMk cId="0" sldId="262"/>
            <ac:picMk id="11" creationId="{F5F56D6F-4989-E51C-133F-FDEC952EE258}"/>
          </ac:picMkLst>
        </pc:picChg>
      </pc:sldChg>
      <pc:sldChg chg="addSp delSp modSp">
        <pc:chgData name="Michelle Van Zyl" userId="6c8f6b33-d2a8-4c4e-a140-a4cfc171b836" providerId="ADAL" clId="{3FCB4B1A-89AC-4B61-83B4-4C3619AF0E6A}" dt="2026-09-16T19:39:22.972" v="8"/>
        <pc:sldMkLst>
          <pc:docMk/>
          <pc:sldMk cId="0" sldId="263"/>
        </pc:sldMkLst>
        <pc:spChg chg="del">
          <ac:chgData name="Michelle Van Zyl" userId="6c8f6b33-d2a8-4c4e-a140-a4cfc171b836" providerId="ADAL" clId="{3FCB4B1A-89AC-4B61-83B4-4C3619AF0E6A}" dt="2026-09-16T19:38:48.669" v="5"/>
          <ac:spMkLst>
            <pc:docMk/>
            <pc:sldMk cId="0" sldId="263"/>
            <ac:spMk id="8" creationId="{00000000-0000-0000-0000-000000000000}"/>
          </ac:spMkLst>
        </pc:spChg>
        <pc:spChg chg="add del mod">
          <ac:chgData name="Michelle Van Zyl" userId="6c8f6b33-d2a8-4c4e-a140-a4cfc171b836" providerId="ADAL" clId="{3FCB4B1A-89AC-4B61-83B4-4C3619AF0E6A}" dt="2026-09-16T19:39:22.972" v="8"/>
          <ac:spMkLst>
            <pc:docMk/>
            <pc:sldMk cId="0" sldId="263"/>
            <ac:spMk id="11" creationId="{F800C6D0-9EFA-30FB-A27D-382BF205B54A}"/>
          </ac:spMkLst>
        </pc:spChg>
        <pc:picChg chg="add mod">
          <ac:chgData name="Michelle Van Zyl" userId="6c8f6b33-d2a8-4c4e-a140-a4cfc171b836" providerId="ADAL" clId="{3FCB4B1A-89AC-4B61-83B4-4C3619AF0E6A}" dt="2026-09-16T19:39:02.992" v="7"/>
          <ac:picMkLst>
            <pc:docMk/>
            <pc:sldMk cId="0" sldId="263"/>
            <ac:picMk id="12" creationId="{3DEA36E4-92AB-025A-6D85-FD0FBDDD8C22}"/>
          </ac:picMkLst>
        </pc:picChg>
      </pc:sldChg>
      <pc:sldChg chg="modSp mod ord">
        <pc:chgData name="Michelle Van Zyl" userId="6c8f6b33-d2a8-4c4e-a140-a4cfc171b836" providerId="ADAL" clId="{3FCB4B1A-89AC-4B61-83B4-4C3619AF0E6A}" dt="2026-09-17T11:59:51.445" v="525"/>
        <pc:sldMkLst>
          <pc:docMk/>
          <pc:sldMk cId="0" sldId="264"/>
        </pc:sldMkLst>
        <pc:spChg chg="mod">
          <ac:chgData name="Michelle Van Zyl" userId="6c8f6b33-d2a8-4c4e-a140-a4cfc171b836" providerId="ADAL" clId="{3FCB4B1A-89AC-4B61-83B4-4C3619AF0E6A}" dt="2026-09-17T11:59:41.825" v="523" actId="2710"/>
          <ac:spMkLst>
            <pc:docMk/>
            <pc:sldMk cId="0" sldId="264"/>
            <ac:spMk id="5" creationId="{00000000-0000-0000-0000-000000000000}"/>
          </ac:spMkLst>
        </pc:spChg>
      </pc:sldChg>
      <pc:sldChg chg="addSp delSp modSp mod">
        <pc:chgData name="Michelle Van Zyl" userId="6c8f6b33-d2a8-4c4e-a140-a4cfc171b836" providerId="ADAL" clId="{3FCB4B1A-89AC-4B61-83B4-4C3619AF0E6A}" dt="2026-09-17T08:41:18.326" v="332" actId="207"/>
        <pc:sldMkLst>
          <pc:docMk/>
          <pc:sldMk cId="0" sldId="267"/>
        </pc:sldMkLst>
        <pc:spChg chg="add mod">
          <ac:chgData name="Michelle Van Zyl" userId="6c8f6b33-d2a8-4c4e-a140-a4cfc171b836" providerId="ADAL" clId="{3FCB4B1A-89AC-4B61-83B4-4C3619AF0E6A}" dt="2026-09-17T08:41:18.326" v="332" actId="207"/>
          <ac:spMkLst>
            <pc:docMk/>
            <pc:sldMk cId="0" sldId="267"/>
            <ac:spMk id="10" creationId="{0EC9E6D9-EDC3-D88A-7D76-128B82B52A45}"/>
          </ac:spMkLst>
        </pc:spChg>
        <pc:spChg chg="add mod">
          <ac:chgData name="Michelle Van Zyl" userId="6c8f6b33-d2a8-4c4e-a140-a4cfc171b836" providerId="ADAL" clId="{3FCB4B1A-89AC-4B61-83B4-4C3619AF0E6A}" dt="2026-09-17T08:38:22.447" v="301" actId="1076"/>
          <ac:spMkLst>
            <pc:docMk/>
            <pc:sldMk cId="0" sldId="267"/>
            <ac:spMk id="11" creationId="{A0650A54-002B-7509-8378-6E8E38225F8C}"/>
          </ac:spMkLst>
        </pc:spChg>
        <pc:spChg chg="add mod">
          <ac:chgData name="Michelle Van Zyl" userId="6c8f6b33-d2a8-4c4e-a140-a4cfc171b836" providerId="ADAL" clId="{3FCB4B1A-89AC-4B61-83B4-4C3619AF0E6A}" dt="2026-09-17T08:38:22.447" v="301" actId="1076"/>
          <ac:spMkLst>
            <pc:docMk/>
            <pc:sldMk cId="0" sldId="267"/>
            <ac:spMk id="12" creationId="{6E228DA9-0AF2-C364-29C9-D503752C2C8D}"/>
          </ac:spMkLst>
        </pc:spChg>
        <pc:spChg chg="add mod">
          <ac:chgData name="Michelle Van Zyl" userId="6c8f6b33-d2a8-4c4e-a140-a4cfc171b836" providerId="ADAL" clId="{3FCB4B1A-89AC-4B61-83B4-4C3619AF0E6A}" dt="2026-09-17T08:38:22.447" v="301" actId="1076"/>
          <ac:spMkLst>
            <pc:docMk/>
            <pc:sldMk cId="0" sldId="267"/>
            <ac:spMk id="13" creationId="{DAD74077-8825-FBE0-5C86-38354FEB5959}"/>
          </ac:spMkLst>
        </pc:spChg>
        <pc:graphicFrameChg chg="add del mod">
          <ac:chgData name="Michelle Van Zyl" userId="6c8f6b33-d2a8-4c4e-a140-a4cfc171b836" providerId="ADAL" clId="{3FCB4B1A-89AC-4B61-83B4-4C3619AF0E6A}" dt="2026-09-17T08:38:17.607" v="299"/>
          <ac:graphicFrameMkLst>
            <pc:docMk/>
            <pc:sldMk cId="0" sldId="267"/>
            <ac:graphicFrameMk id="7" creationId="{EF435C2C-DA5D-1AFA-D98A-3E19CD19C0BF}"/>
          </ac:graphicFrameMkLst>
        </pc:graphicFrameChg>
        <pc:picChg chg="add del mod">
          <ac:chgData name="Michelle Van Zyl" userId="6c8f6b33-d2a8-4c4e-a140-a4cfc171b836" providerId="ADAL" clId="{3FCB4B1A-89AC-4B61-83B4-4C3619AF0E6A}" dt="2026-09-17T08:40:41.404" v="320" actId="478"/>
          <ac:picMkLst>
            <pc:docMk/>
            <pc:sldMk cId="0" sldId="267"/>
            <ac:picMk id="4" creationId="{0A0A5581-5385-88CC-28E6-B5FC7F8A4AE0}"/>
          </ac:picMkLst>
        </pc:picChg>
        <pc:picChg chg="add mod">
          <ac:chgData name="Michelle Van Zyl" userId="6c8f6b33-d2a8-4c4e-a140-a4cfc171b836" providerId="ADAL" clId="{3FCB4B1A-89AC-4B61-83B4-4C3619AF0E6A}" dt="2026-09-17T08:40:31.684" v="318" actId="688"/>
          <ac:picMkLst>
            <pc:docMk/>
            <pc:sldMk cId="0" sldId="267"/>
            <ac:picMk id="14" creationId="{44C6DDBC-DFC6-89AD-CF5B-2AF9DC655DAD}"/>
          </ac:picMkLst>
        </pc:picChg>
        <pc:picChg chg="add mod">
          <ac:chgData name="Michelle Van Zyl" userId="6c8f6b33-d2a8-4c4e-a140-a4cfc171b836" providerId="ADAL" clId="{3FCB4B1A-89AC-4B61-83B4-4C3619AF0E6A}" dt="2026-09-17T08:40:25.336" v="317" actId="1076"/>
          <ac:picMkLst>
            <pc:docMk/>
            <pc:sldMk cId="0" sldId="267"/>
            <ac:picMk id="3073" creationId="{E666D2F8-2608-01DC-A663-1942CF5DC6EE}"/>
          </ac:picMkLst>
        </pc:picChg>
        <pc:picChg chg="add mod">
          <ac:chgData name="Michelle Van Zyl" userId="6c8f6b33-d2a8-4c4e-a140-a4cfc171b836" providerId="ADAL" clId="{3FCB4B1A-89AC-4B61-83B4-4C3619AF0E6A}" dt="2026-09-17T08:40:56.641" v="326" actId="1076"/>
          <ac:picMkLst>
            <pc:docMk/>
            <pc:sldMk cId="0" sldId="267"/>
            <ac:picMk id="3074" creationId="{02ECC33E-D9C0-2DC7-EAE1-07AA09A47AD9}"/>
          </ac:picMkLst>
        </pc:picChg>
      </pc:sldChg>
      <pc:sldChg chg="addSp delSp modSp mod">
        <pc:chgData name="Michelle Van Zyl" userId="6c8f6b33-d2a8-4c4e-a140-a4cfc171b836" providerId="ADAL" clId="{3FCB4B1A-89AC-4B61-83B4-4C3619AF0E6A}" dt="2026-09-17T11:58:39.787" v="509" actId="20577"/>
        <pc:sldMkLst>
          <pc:docMk/>
          <pc:sldMk cId="0" sldId="268"/>
        </pc:sldMkLst>
        <pc:spChg chg="mod">
          <ac:chgData name="Michelle Van Zyl" userId="6c8f6b33-d2a8-4c4e-a140-a4cfc171b836" providerId="ADAL" clId="{3FCB4B1A-89AC-4B61-83B4-4C3619AF0E6A}" dt="2026-09-17T04:56:06.195" v="90" actId="20577"/>
          <ac:spMkLst>
            <pc:docMk/>
            <pc:sldMk cId="0" sldId="268"/>
            <ac:spMk id="3" creationId="{00000000-0000-0000-0000-000000000000}"/>
          </ac:spMkLst>
        </pc:spChg>
        <pc:spChg chg="del mod">
          <ac:chgData name="Michelle Van Zyl" userId="6c8f6b33-d2a8-4c4e-a140-a4cfc171b836" providerId="ADAL" clId="{3FCB4B1A-89AC-4B61-83B4-4C3619AF0E6A}" dt="2026-09-17T04:56:14.641" v="92" actId="478"/>
          <ac:spMkLst>
            <pc:docMk/>
            <pc:sldMk cId="0" sldId="268"/>
            <ac:spMk id="4" creationId="{00000000-0000-0000-0000-000000000000}"/>
          </ac:spMkLst>
        </pc:spChg>
        <pc:spChg chg="mod">
          <ac:chgData name="Michelle Van Zyl" userId="6c8f6b33-d2a8-4c4e-a140-a4cfc171b836" providerId="ADAL" clId="{3FCB4B1A-89AC-4B61-83B4-4C3619AF0E6A}" dt="2026-09-17T08:42:04.865" v="341" actId="1076"/>
          <ac:spMkLst>
            <pc:docMk/>
            <pc:sldMk cId="0" sldId="268"/>
            <ac:spMk id="6" creationId="{00000000-0000-0000-0000-000000000000}"/>
          </ac:spMkLst>
        </pc:spChg>
        <pc:spChg chg="mod">
          <ac:chgData name="Michelle Van Zyl" userId="6c8f6b33-d2a8-4c4e-a140-a4cfc171b836" providerId="ADAL" clId="{3FCB4B1A-89AC-4B61-83B4-4C3619AF0E6A}" dt="2026-09-17T11:58:39.787" v="509" actId="20577"/>
          <ac:spMkLst>
            <pc:docMk/>
            <pc:sldMk cId="0" sldId="268"/>
            <ac:spMk id="7" creationId="{00000000-0000-0000-0000-000000000000}"/>
          </ac:spMkLst>
        </pc:spChg>
        <pc:spChg chg="mod">
          <ac:chgData name="Michelle Van Zyl" userId="6c8f6b33-d2a8-4c4e-a140-a4cfc171b836" providerId="ADAL" clId="{3FCB4B1A-89AC-4B61-83B4-4C3619AF0E6A}" dt="2026-09-17T08:41:57.955" v="339" actId="1076"/>
          <ac:spMkLst>
            <pc:docMk/>
            <pc:sldMk cId="0" sldId="268"/>
            <ac:spMk id="8" creationId="{00000000-0000-0000-0000-000000000000}"/>
          </ac:spMkLst>
        </pc:spChg>
        <pc:spChg chg="mod">
          <ac:chgData name="Michelle Van Zyl" userId="6c8f6b33-d2a8-4c4e-a140-a4cfc171b836" providerId="ADAL" clId="{3FCB4B1A-89AC-4B61-83B4-4C3619AF0E6A}" dt="2026-09-17T08:42:00.961" v="340" actId="1076"/>
          <ac:spMkLst>
            <pc:docMk/>
            <pc:sldMk cId="0" sldId="268"/>
            <ac:spMk id="9" creationId="{00000000-0000-0000-0000-000000000000}"/>
          </ac:spMkLst>
        </pc:spChg>
        <pc:spChg chg="del">
          <ac:chgData name="Michelle Van Zyl" userId="6c8f6b33-d2a8-4c4e-a140-a4cfc171b836" providerId="ADAL" clId="{3FCB4B1A-89AC-4B61-83B4-4C3619AF0E6A}" dt="2026-09-17T04:56:17.846" v="93" actId="478"/>
          <ac:spMkLst>
            <pc:docMk/>
            <pc:sldMk cId="0" sldId="268"/>
            <ac:spMk id="10" creationId="{00000000-0000-0000-0000-000000000000}"/>
          </ac:spMkLst>
        </pc:spChg>
        <pc:spChg chg="del">
          <ac:chgData name="Michelle Van Zyl" userId="6c8f6b33-d2a8-4c4e-a140-a4cfc171b836" providerId="ADAL" clId="{3FCB4B1A-89AC-4B61-83B4-4C3619AF0E6A}" dt="2026-09-17T04:56:17.846" v="93" actId="478"/>
          <ac:spMkLst>
            <pc:docMk/>
            <pc:sldMk cId="0" sldId="268"/>
            <ac:spMk id="11" creationId="{00000000-0000-0000-0000-000000000000}"/>
          </ac:spMkLst>
        </pc:spChg>
        <pc:spChg chg="del">
          <ac:chgData name="Michelle Van Zyl" userId="6c8f6b33-d2a8-4c4e-a140-a4cfc171b836" providerId="ADAL" clId="{3FCB4B1A-89AC-4B61-83B4-4C3619AF0E6A}" dt="2026-09-17T04:56:17.846" v="93" actId="478"/>
          <ac:spMkLst>
            <pc:docMk/>
            <pc:sldMk cId="0" sldId="268"/>
            <ac:spMk id="12" creationId="{00000000-0000-0000-0000-000000000000}"/>
          </ac:spMkLst>
        </pc:spChg>
        <pc:graphicFrameChg chg="add del mod">
          <ac:chgData name="Michelle Van Zyl" userId="6c8f6b33-d2a8-4c4e-a140-a4cfc171b836" providerId="ADAL" clId="{3FCB4B1A-89AC-4B61-83B4-4C3619AF0E6A}" dt="2026-09-17T08:41:45.788" v="335"/>
          <ac:graphicFrameMkLst>
            <pc:docMk/>
            <pc:sldMk cId="0" sldId="268"/>
            <ac:graphicFrameMk id="16" creationId="{D6A1A654-8738-33D8-C8F2-430DE7EC234A}"/>
          </ac:graphicFrameMkLst>
        </pc:graphicFrameChg>
        <pc:picChg chg="add mod">
          <ac:chgData name="Michelle Van Zyl" userId="6c8f6b33-d2a8-4c4e-a140-a4cfc171b836" providerId="ADAL" clId="{3FCB4B1A-89AC-4B61-83B4-4C3619AF0E6A}" dt="2026-09-17T04:56:27.910" v="96" actId="1076"/>
          <ac:picMkLst>
            <pc:docMk/>
            <pc:sldMk cId="0" sldId="268"/>
            <ac:picMk id="15" creationId="{BD220318-B1BC-0CE6-1817-EEF25BE85ABD}"/>
          </ac:picMkLst>
        </pc:picChg>
      </pc:sldChg>
      <pc:sldChg chg="addSp modSp mod">
        <pc:chgData name="Michelle Van Zyl" userId="6c8f6b33-d2a8-4c4e-a140-a4cfc171b836" providerId="ADAL" clId="{3FCB4B1A-89AC-4B61-83B4-4C3619AF0E6A}" dt="2026-09-17T12:00:44.491" v="550" actId="403"/>
        <pc:sldMkLst>
          <pc:docMk/>
          <pc:sldMk cId="0" sldId="269"/>
        </pc:sldMkLst>
        <pc:spChg chg="add mod">
          <ac:chgData name="Michelle Van Zyl" userId="6c8f6b33-d2a8-4c4e-a140-a4cfc171b836" providerId="ADAL" clId="{3FCB4B1A-89AC-4B61-83B4-4C3619AF0E6A}" dt="2026-09-17T12:00:44.491" v="550" actId="403"/>
          <ac:spMkLst>
            <pc:docMk/>
            <pc:sldMk cId="0" sldId="269"/>
            <ac:spMk id="9" creationId="{73404D02-3B89-204B-13ED-9C5EEAB567BD}"/>
          </ac:spMkLst>
        </pc:spChg>
      </pc:sldChg>
      <pc:sldChg chg="addSp delSp modSp setBg">
        <pc:chgData name="Michelle Van Zyl" userId="6c8f6b33-d2a8-4c4e-a140-a4cfc171b836" providerId="ADAL" clId="{3FCB4B1A-89AC-4B61-83B4-4C3619AF0E6A}" dt="2026-09-16T19:44:25.356" v="28" actId="14100"/>
        <pc:sldMkLst>
          <pc:docMk/>
          <pc:sldMk cId="3652209698" sldId="271"/>
        </pc:sldMkLst>
        <pc:spChg chg="add mod">
          <ac:chgData name="Michelle Van Zyl" userId="6c8f6b33-d2a8-4c4e-a140-a4cfc171b836" providerId="ADAL" clId="{3FCB4B1A-89AC-4B61-83B4-4C3619AF0E6A}" dt="2026-09-16T19:40:02.252" v="9"/>
          <ac:spMkLst>
            <pc:docMk/>
            <pc:sldMk cId="3652209698" sldId="271"/>
            <ac:spMk id="2" creationId="{B5507400-D92C-7F4F-E88F-0C9A5715CEA8}"/>
          </ac:spMkLst>
        </pc:spChg>
        <pc:spChg chg="add mod">
          <ac:chgData name="Michelle Van Zyl" userId="6c8f6b33-d2a8-4c4e-a140-a4cfc171b836" providerId="ADAL" clId="{3FCB4B1A-89AC-4B61-83B4-4C3619AF0E6A}" dt="2026-09-16T19:40:02.252" v="9"/>
          <ac:spMkLst>
            <pc:docMk/>
            <pc:sldMk cId="3652209698" sldId="271"/>
            <ac:spMk id="3" creationId="{C17E921A-544A-9697-8C4F-B0D238956CFD}"/>
          </ac:spMkLst>
        </pc:spChg>
        <pc:spChg chg="add mod">
          <ac:chgData name="Michelle Van Zyl" userId="6c8f6b33-d2a8-4c4e-a140-a4cfc171b836" providerId="ADAL" clId="{3FCB4B1A-89AC-4B61-83B4-4C3619AF0E6A}" dt="2026-09-16T19:40:02.252" v="9"/>
          <ac:spMkLst>
            <pc:docMk/>
            <pc:sldMk cId="3652209698" sldId="271"/>
            <ac:spMk id="4" creationId="{FA7D6A47-2520-F832-E782-4B023D576090}"/>
          </ac:spMkLst>
        </pc:spChg>
        <pc:spChg chg="add">
          <ac:chgData name="Michelle Van Zyl" userId="6c8f6b33-d2a8-4c4e-a140-a4cfc171b836" providerId="ADAL" clId="{3FCB4B1A-89AC-4B61-83B4-4C3619AF0E6A}" dt="2026-09-16T19:40:36.855" v="12"/>
          <ac:spMkLst>
            <pc:docMk/>
            <pc:sldMk cId="3652209698" sldId="271"/>
            <ac:spMk id="7" creationId="{F8F3E8B4-702F-45E4-5B89-D076A5B6ED77}"/>
          </ac:spMkLst>
        </pc:spChg>
        <pc:spChg chg="add">
          <ac:chgData name="Michelle Van Zyl" userId="6c8f6b33-d2a8-4c4e-a140-a4cfc171b836" providerId="ADAL" clId="{3FCB4B1A-89AC-4B61-83B4-4C3619AF0E6A}" dt="2026-09-16T19:40:36.855" v="12"/>
          <ac:spMkLst>
            <pc:docMk/>
            <pc:sldMk cId="3652209698" sldId="271"/>
            <ac:spMk id="8" creationId="{ED235F08-82E1-02F2-E727-BE386C10C974}"/>
          </ac:spMkLst>
        </pc:spChg>
        <pc:spChg chg="add">
          <ac:chgData name="Michelle Van Zyl" userId="6c8f6b33-d2a8-4c4e-a140-a4cfc171b836" providerId="ADAL" clId="{3FCB4B1A-89AC-4B61-83B4-4C3619AF0E6A}" dt="2026-09-16T19:40:36.855" v="12"/>
          <ac:spMkLst>
            <pc:docMk/>
            <pc:sldMk cId="3652209698" sldId="271"/>
            <ac:spMk id="9" creationId="{ABFD5C65-F9BB-6377-F859-207A264DB89F}"/>
          </ac:spMkLst>
        </pc:spChg>
        <pc:graphicFrameChg chg="add del mod">
          <ac:chgData name="Michelle Van Zyl" userId="6c8f6b33-d2a8-4c4e-a140-a4cfc171b836" providerId="ADAL" clId="{3FCB4B1A-89AC-4B61-83B4-4C3619AF0E6A}" dt="2026-09-16T19:40:35.382" v="11"/>
          <ac:graphicFrameMkLst>
            <pc:docMk/>
            <pc:sldMk cId="3652209698" sldId="271"/>
            <ac:graphicFrameMk id="6" creationId="{5A377FEF-736E-5B35-CCCA-E1E3AF432DD9}"/>
          </ac:graphicFrameMkLst>
        </pc:graphicFrameChg>
        <pc:picChg chg="add mod">
          <ac:chgData name="Michelle Van Zyl" userId="6c8f6b33-d2a8-4c4e-a140-a4cfc171b836" providerId="ADAL" clId="{3FCB4B1A-89AC-4B61-83B4-4C3619AF0E6A}" dt="2026-09-16T19:40:02.252" v="9"/>
          <ac:picMkLst>
            <pc:docMk/>
            <pc:sldMk cId="3652209698" sldId="271"/>
            <ac:picMk id="5" creationId="{6F861578-AD16-A4AC-C567-D40B31FC7835}"/>
          </ac:picMkLst>
        </pc:picChg>
        <pc:picChg chg="add mod">
          <ac:chgData name="Michelle Van Zyl" userId="6c8f6b33-d2a8-4c4e-a140-a4cfc171b836" providerId="ADAL" clId="{3FCB4B1A-89AC-4B61-83B4-4C3619AF0E6A}" dt="2026-09-16T19:41:22.843" v="20" actId="1076"/>
          <ac:picMkLst>
            <pc:docMk/>
            <pc:sldMk cId="3652209698" sldId="271"/>
            <ac:picMk id="1025" creationId="{E26336EB-2626-92F0-3CF4-8A9681DEEE0E}"/>
          </ac:picMkLst>
        </pc:picChg>
        <pc:picChg chg="add mod">
          <ac:chgData name="Michelle Van Zyl" userId="6c8f6b33-d2a8-4c4e-a140-a4cfc171b836" providerId="ADAL" clId="{3FCB4B1A-89AC-4B61-83B4-4C3619AF0E6A}" dt="2026-09-16T19:44:25.356" v="28" actId="14100"/>
          <ac:picMkLst>
            <pc:docMk/>
            <pc:sldMk cId="3652209698" sldId="271"/>
            <ac:picMk id="1026" creationId="{0433E693-1169-05BB-4E50-5CA96310EF7C}"/>
          </ac:picMkLst>
        </pc:picChg>
        <pc:picChg chg="add mod">
          <ac:chgData name="Michelle Van Zyl" userId="6c8f6b33-d2a8-4c4e-a140-a4cfc171b836" providerId="ADAL" clId="{3FCB4B1A-89AC-4B61-83B4-4C3619AF0E6A}" dt="2026-09-16T19:41:40.374" v="25" actId="1076"/>
          <ac:picMkLst>
            <pc:docMk/>
            <pc:sldMk cId="3652209698" sldId="271"/>
            <ac:picMk id="1027" creationId="{C5869FBC-83BE-5FA7-14A4-0D1F24A68E2B}"/>
          </ac:picMkLst>
        </pc:picChg>
        <pc:picChg chg="add mod">
          <ac:chgData name="Michelle Van Zyl" userId="6c8f6b33-d2a8-4c4e-a140-a4cfc171b836" providerId="ADAL" clId="{3FCB4B1A-89AC-4B61-83B4-4C3619AF0E6A}" dt="2026-09-16T19:41:32.913" v="23" actId="1076"/>
          <ac:picMkLst>
            <pc:docMk/>
            <pc:sldMk cId="3652209698" sldId="271"/>
            <ac:picMk id="1028" creationId="{40A626E1-74E2-F506-C126-309519AEE6B6}"/>
          </ac:picMkLst>
        </pc:picChg>
        <pc:picChg chg="add mod">
          <ac:chgData name="Michelle Van Zyl" userId="6c8f6b33-d2a8-4c4e-a140-a4cfc171b836" providerId="ADAL" clId="{3FCB4B1A-89AC-4B61-83B4-4C3619AF0E6A}" dt="2026-09-16T19:40:40.844" v="13" actId="1076"/>
          <ac:picMkLst>
            <pc:docMk/>
            <pc:sldMk cId="3652209698" sldId="271"/>
            <ac:picMk id="1029" creationId="{C470094D-C830-A39A-04FE-6253F80D3C4C}"/>
          </ac:picMkLst>
        </pc:picChg>
        <pc:picChg chg="add mod">
          <ac:chgData name="Michelle Van Zyl" userId="6c8f6b33-d2a8-4c4e-a140-a4cfc171b836" providerId="ADAL" clId="{3FCB4B1A-89AC-4B61-83B4-4C3619AF0E6A}" dt="2026-09-16T19:41:28.150" v="22" actId="1076"/>
          <ac:picMkLst>
            <pc:docMk/>
            <pc:sldMk cId="3652209698" sldId="271"/>
            <ac:picMk id="1030" creationId="{90359201-FEA9-14ED-127A-9AE01E8BB7CD}"/>
          </ac:picMkLst>
        </pc:picChg>
      </pc:sldChg>
      <pc:sldChg chg="addSp delSp modSp add mod setBg">
        <pc:chgData name="Michelle Van Zyl" userId="6c8f6b33-d2a8-4c4e-a140-a4cfc171b836" providerId="ADAL" clId="{3FCB4B1A-89AC-4B61-83B4-4C3619AF0E6A}" dt="2026-09-17T07:03:41.423" v="292" actId="1076"/>
        <pc:sldMkLst>
          <pc:docMk/>
          <pc:sldMk cId="771746902" sldId="272"/>
        </pc:sldMkLst>
        <pc:spChg chg="mod">
          <ac:chgData name="Michelle Van Zyl" userId="6c8f6b33-d2a8-4c4e-a140-a4cfc171b836" providerId="ADAL" clId="{3FCB4B1A-89AC-4B61-83B4-4C3619AF0E6A}" dt="2026-09-17T07:00:09.410" v="264" actId="207"/>
          <ac:spMkLst>
            <pc:docMk/>
            <pc:sldMk cId="771746902" sldId="272"/>
            <ac:spMk id="5" creationId="{C92B4199-3C43-0B59-8DB8-3886AC34C37C}"/>
          </ac:spMkLst>
        </pc:spChg>
        <pc:spChg chg="add del mod">
          <ac:chgData name="Michelle Van Zyl" userId="6c8f6b33-d2a8-4c4e-a140-a4cfc171b836" providerId="ADAL" clId="{3FCB4B1A-89AC-4B61-83B4-4C3619AF0E6A}" dt="2026-09-17T06:59:52.606" v="262" actId="478"/>
          <ac:spMkLst>
            <pc:docMk/>
            <pc:sldMk cId="771746902" sldId="272"/>
            <ac:spMk id="6" creationId="{DE24EBEB-A761-92F6-69A9-AB2C3EE9C8FB}"/>
          </ac:spMkLst>
        </pc:spChg>
        <pc:graphicFrameChg chg="add del mod">
          <ac:chgData name="Michelle Van Zyl" userId="6c8f6b33-d2a8-4c4e-a140-a4cfc171b836" providerId="ADAL" clId="{3FCB4B1A-89AC-4B61-83B4-4C3619AF0E6A}" dt="2026-09-16T19:45:36.981" v="31"/>
          <ac:graphicFrameMkLst>
            <pc:docMk/>
            <pc:sldMk cId="771746902" sldId="272"/>
            <ac:graphicFrameMk id="3" creationId="{3065FFDE-4A42-BFA1-57B6-00658A05B87D}"/>
          </ac:graphicFrameMkLst>
        </pc:graphicFrameChg>
        <pc:picChg chg="add mod modCrop">
          <ac:chgData name="Michelle Van Zyl" userId="6c8f6b33-d2a8-4c4e-a140-a4cfc171b836" providerId="ADAL" clId="{3FCB4B1A-89AC-4B61-83B4-4C3619AF0E6A}" dt="2026-09-17T07:00:31.095" v="267" actId="732"/>
          <ac:picMkLst>
            <pc:docMk/>
            <pc:sldMk cId="771746902" sldId="272"/>
            <ac:picMk id="3" creationId="{0FEAB7EE-8F9F-D8D2-4C27-95D8D04B0F7B}"/>
          </ac:picMkLst>
        </pc:picChg>
        <pc:picChg chg="add mod">
          <ac:chgData name="Michelle Van Zyl" userId="6c8f6b33-d2a8-4c4e-a140-a4cfc171b836" providerId="ADAL" clId="{3FCB4B1A-89AC-4B61-83B4-4C3619AF0E6A}" dt="2026-09-17T05:06:09.780" v="102" actId="1076"/>
          <ac:picMkLst>
            <pc:docMk/>
            <pc:sldMk cId="771746902" sldId="272"/>
            <ac:picMk id="7" creationId="{A32B2E96-8BA9-1B90-B4F1-1777E20B8DEA}"/>
          </ac:picMkLst>
        </pc:picChg>
        <pc:picChg chg="add mod">
          <ac:chgData name="Michelle Van Zyl" userId="6c8f6b33-d2a8-4c4e-a140-a4cfc171b836" providerId="ADAL" clId="{3FCB4B1A-89AC-4B61-83B4-4C3619AF0E6A}" dt="2026-09-17T05:06:32.928" v="104" actId="1076"/>
          <ac:picMkLst>
            <pc:docMk/>
            <pc:sldMk cId="771746902" sldId="272"/>
            <ac:picMk id="8" creationId="{8F4AD262-C0B8-111D-DE7A-84C37FE05C4B}"/>
          </ac:picMkLst>
        </pc:picChg>
        <pc:picChg chg="add mod">
          <ac:chgData name="Michelle Van Zyl" userId="6c8f6b33-d2a8-4c4e-a140-a4cfc171b836" providerId="ADAL" clId="{3FCB4B1A-89AC-4B61-83B4-4C3619AF0E6A}" dt="2026-09-17T07:02:49.209" v="280" actId="1076"/>
          <ac:picMkLst>
            <pc:docMk/>
            <pc:sldMk cId="771746902" sldId="272"/>
            <ac:picMk id="11" creationId="{47219F60-09FC-D436-CCEE-FAE3861C564D}"/>
          </ac:picMkLst>
        </pc:picChg>
        <pc:picChg chg="add mod modCrop">
          <ac:chgData name="Michelle Van Zyl" userId="6c8f6b33-d2a8-4c4e-a140-a4cfc171b836" providerId="ADAL" clId="{3FCB4B1A-89AC-4B61-83B4-4C3619AF0E6A}" dt="2026-09-17T07:03:41.423" v="292" actId="1076"/>
          <ac:picMkLst>
            <pc:docMk/>
            <pc:sldMk cId="771746902" sldId="272"/>
            <ac:picMk id="12" creationId="{A2A282BD-EE50-C14A-FCD6-C84E75594398}"/>
          </ac:picMkLst>
        </pc:picChg>
        <pc:picChg chg="add mod">
          <ac:chgData name="Michelle Van Zyl" userId="6c8f6b33-d2a8-4c4e-a140-a4cfc171b836" providerId="ADAL" clId="{3FCB4B1A-89AC-4B61-83B4-4C3619AF0E6A}" dt="2026-09-16T19:46:54.384" v="45" actId="1076"/>
          <ac:picMkLst>
            <pc:docMk/>
            <pc:sldMk cId="771746902" sldId="272"/>
            <ac:picMk id="2049" creationId="{BB4C10BA-DDE1-030D-E996-1B1ABCAAA21F}"/>
          </ac:picMkLst>
        </pc:picChg>
        <pc:picChg chg="add mod">
          <ac:chgData name="Michelle Van Zyl" userId="6c8f6b33-d2a8-4c4e-a140-a4cfc171b836" providerId="ADAL" clId="{3FCB4B1A-89AC-4B61-83B4-4C3619AF0E6A}" dt="2026-09-16T19:46:40.430" v="41" actId="1076"/>
          <ac:picMkLst>
            <pc:docMk/>
            <pc:sldMk cId="771746902" sldId="272"/>
            <ac:picMk id="2050" creationId="{AB65C92C-3354-7812-5FD1-33A7866C99E5}"/>
          </ac:picMkLst>
        </pc:picChg>
        <pc:picChg chg="add mod">
          <ac:chgData name="Michelle Van Zyl" userId="6c8f6b33-d2a8-4c4e-a140-a4cfc171b836" providerId="ADAL" clId="{3FCB4B1A-89AC-4B61-83B4-4C3619AF0E6A}" dt="2026-09-17T07:02:47.376" v="279" actId="1076"/>
          <ac:picMkLst>
            <pc:docMk/>
            <pc:sldMk cId="771746902" sldId="272"/>
            <ac:picMk id="2051" creationId="{5F779F2F-963E-3CC7-E276-4089A17FC282}"/>
          </ac:picMkLst>
        </pc:picChg>
        <pc:picChg chg="add mod">
          <ac:chgData name="Michelle Van Zyl" userId="6c8f6b33-d2a8-4c4e-a140-a4cfc171b836" providerId="ADAL" clId="{3FCB4B1A-89AC-4B61-83B4-4C3619AF0E6A}" dt="2026-09-16T19:47:08.036" v="49" actId="1076"/>
          <ac:picMkLst>
            <pc:docMk/>
            <pc:sldMk cId="771746902" sldId="272"/>
            <ac:picMk id="2052" creationId="{4BEF734D-0BC6-7CA6-F308-995813F1848B}"/>
          </ac:picMkLst>
        </pc:picChg>
        <pc:picChg chg="add mod">
          <ac:chgData name="Michelle Van Zyl" userId="6c8f6b33-d2a8-4c4e-a140-a4cfc171b836" providerId="ADAL" clId="{3FCB4B1A-89AC-4B61-83B4-4C3619AF0E6A}" dt="2026-09-16T19:47:02.168" v="47" actId="1076"/>
          <ac:picMkLst>
            <pc:docMk/>
            <pc:sldMk cId="771746902" sldId="272"/>
            <ac:picMk id="2053" creationId="{A4C81EDC-C1D6-B3F0-C7A2-A98FF3299454}"/>
          </ac:picMkLst>
        </pc:picChg>
        <pc:picChg chg="add mod">
          <ac:chgData name="Michelle Van Zyl" userId="6c8f6b33-d2a8-4c4e-a140-a4cfc171b836" providerId="ADAL" clId="{3FCB4B1A-89AC-4B61-83B4-4C3619AF0E6A}" dt="2026-09-16T19:46:34.220" v="39" actId="1076"/>
          <ac:picMkLst>
            <pc:docMk/>
            <pc:sldMk cId="771746902" sldId="272"/>
            <ac:picMk id="2054" creationId="{5082A44D-06A0-B34F-1BCD-300BB4225F6A}"/>
          </ac:picMkLst>
        </pc:picChg>
      </pc:sldChg>
      <pc:sldChg chg="addSp modSp new mod">
        <pc:chgData name="Michelle Van Zyl" userId="6c8f6b33-d2a8-4c4e-a140-a4cfc171b836" providerId="ADAL" clId="{3FCB4B1A-89AC-4B61-83B4-4C3619AF0E6A}" dt="2026-09-17T06:58:01.753" v="256" actId="1076"/>
        <pc:sldMkLst>
          <pc:docMk/>
          <pc:sldMk cId="1940633566" sldId="273"/>
        </pc:sldMkLst>
        <pc:picChg chg="add mod">
          <ac:chgData name="Michelle Van Zyl" userId="6c8f6b33-d2a8-4c4e-a140-a4cfc171b836" providerId="ADAL" clId="{3FCB4B1A-89AC-4B61-83B4-4C3619AF0E6A}" dt="2026-09-17T06:57:59.106" v="254" actId="1076"/>
          <ac:picMkLst>
            <pc:docMk/>
            <pc:sldMk cId="1940633566" sldId="273"/>
            <ac:picMk id="2" creationId="{DE6251E5-6ECE-BDB9-8BAD-6D599107E302}"/>
          </ac:picMkLst>
        </pc:picChg>
        <pc:picChg chg="add mod">
          <ac:chgData name="Michelle Van Zyl" userId="6c8f6b33-d2a8-4c4e-a140-a4cfc171b836" providerId="ADAL" clId="{3FCB4B1A-89AC-4B61-83B4-4C3619AF0E6A}" dt="2026-09-17T06:58:01.753" v="256" actId="1076"/>
          <ac:picMkLst>
            <pc:docMk/>
            <pc:sldMk cId="1940633566" sldId="273"/>
            <ac:picMk id="3" creationId="{9936040A-9F2E-2B99-9477-40A5AAB6C292}"/>
          </ac:picMkLst>
        </pc:picChg>
      </pc:sldChg>
      <pc:sldChg chg="addSp delSp modSp add mod">
        <pc:chgData name="Michelle Van Zyl" userId="6c8f6b33-d2a8-4c4e-a140-a4cfc171b836" providerId="ADAL" clId="{3FCB4B1A-89AC-4B61-83B4-4C3619AF0E6A}" dt="2026-09-17T06:54:49.729" v="215" actId="1076"/>
        <pc:sldMkLst>
          <pc:docMk/>
          <pc:sldMk cId="342337380" sldId="274"/>
        </pc:sldMkLst>
        <pc:spChg chg="add">
          <ac:chgData name="Michelle Van Zyl" userId="6c8f6b33-d2a8-4c4e-a140-a4cfc171b836" providerId="ADAL" clId="{3FCB4B1A-89AC-4B61-83B4-4C3619AF0E6A}" dt="2026-09-17T06:52:28.474" v="164"/>
          <ac:spMkLst>
            <pc:docMk/>
            <pc:sldMk cId="342337380" sldId="274"/>
            <ac:spMk id="4" creationId="{F349EFB3-C442-2101-EFF2-AAD1489D10E2}"/>
          </ac:spMkLst>
        </pc:spChg>
        <pc:spChg chg="add">
          <ac:chgData name="Michelle Van Zyl" userId="6c8f6b33-d2a8-4c4e-a140-a4cfc171b836" providerId="ADAL" clId="{3FCB4B1A-89AC-4B61-83B4-4C3619AF0E6A}" dt="2026-09-17T06:52:28.474" v="164"/>
          <ac:spMkLst>
            <pc:docMk/>
            <pc:sldMk cId="342337380" sldId="274"/>
            <ac:spMk id="6" creationId="{92990918-642F-0A9D-7A21-F2F5D7E1DA6E}"/>
          </ac:spMkLst>
        </pc:spChg>
        <pc:spChg chg="add">
          <ac:chgData name="Michelle Van Zyl" userId="6c8f6b33-d2a8-4c4e-a140-a4cfc171b836" providerId="ADAL" clId="{3FCB4B1A-89AC-4B61-83B4-4C3619AF0E6A}" dt="2026-09-17T06:52:28.474" v="164"/>
          <ac:spMkLst>
            <pc:docMk/>
            <pc:sldMk cId="342337380" sldId="274"/>
            <ac:spMk id="7" creationId="{F346DCDD-97D2-7C94-A9E0-560F4B43AAC4}"/>
          </ac:spMkLst>
        </pc:spChg>
        <pc:spChg chg="mod">
          <ac:chgData name="Michelle Van Zyl" userId="6c8f6b33-d2a8-4c4e-a140-a4cfc171b836" providerId="ADAL" clId="{3FCB4B1A-89AC-4B61-83B4-4C3619AF0E6A}" dt="2026-09-17T06:54:49.729" v="215" actId="1076"/>
          <ac:spMkLst>
            <pc:docMk/>
            <pc:sldMk cId="342337380" sldId="274"/>
            <ac:spMk id="9" creationId="{F6699ADE-E3B5-2962-E45C-86C6CFAD4C8C}"/>
          </ac:spMkLst>
        </pc:spChg>
        <pc:spChg chg="del">
          <ac:chgData name="Michelle Van Zyl" userId="6c8f6b33-d2a8-4c4e-a140-a4cfc171b836" providerId="ADAL" clId="{3FCB4B1A-89AC-4B61-83B4-4C3619AF0E6A}" dt="2026-09-17T06:52:13.651" v="160" actId="478"/>
          <ac:spMkLst>
            <pc:docMk/>
            <pc:sldMk cId="342337380" sldId="274"/>
            <ac:spMk id="10" creationId="{C3622171-7FA8-D5F2-0F98-604F09E4B8CC}"/>
          </ac:spMkLst>
        </pc:spChg>
        <pc:spChg chg="add">
          <ac:chgData name="Michelle Van Zyl" userId="6c8f6b33-d2a8-4c4e-a140-a4cfc171b836" providerId="ADAL" clId="{3FCB4B1A-89AC-4B61-83B4-4C3619AF0E6A}" dt="2026-09-17T06:52:34.474" v="170"/>
          <ac:spMkLst>
            <pc:docMk/>
            <pc:sldMk cId="342337380" sldId="274"/>
            <ac:spMk id="16" creationId="{11DCF162-38AC-4394-6638-179982FE49F0}"/>
          </ac:spMkLst>
        </pc:spChg>
        <pc:spChg chg="add">
          <ac:chgData name="Michelle Van Zyl" userId="6c8f6b33-d2a8-4c4e-a140-a4cfc171b836" providerId="ADAL" clId="{3FCB4B1A-89AC-4B61-83B4-4C3619AF0E6A}" dt="2026-09-17T06:52:34.474" v="170"/>
          <ac:spMkLst>
            <pc:docMk/>
            <pc:sldMk cId="342337380" sldId="274"/>
            <ac:spMk id="17" creationId="{0172D894-3324-5308-DFC3-E14817373D62}"/>
          </ac:spMkLst>
        </pc:spChg>
        <pc:spChg chg="add">
          <ac:chgData name="Michelle Van Zyl" userId="6c8f6b33-d2a8-4c4e-a140-a4cfc171b836" providerId="ADAL" clId="{3FCB4B1A-89AC-4B61-83B4-4C3619AF0E6A}" dt="2026-09-17T06:52:34.474" v="170"/>
          <ac:spMkLst>
            <pc:docMk/>
            <pc:sldMk cId="342337380" sldId="274"/>
            <ac:spMk id="18" creationId="{FA2F389E-D29E-F428-4343-90F98780B9FA}"/>
          </ac:spMkLst>
        </pc:spChg>
        <pc:graphicFrameChg chg="add del mod">
          <ac:chgData name="Michelle Van Zyl" userId="6c8f6b33-d2a8-4c4e-a140-a4cfc171b836" providerId="ADAL" clId="{3FCB4B1A-89AC-4B61-83B4-4C3619AF0E6A}" dt="2026-09-17T06:52:29.957" v="166"/>
          <ac:graphicFrameMkLst>
            <pc:docMk/>
            <pc:sldMk cId="342337380" sldId="274"/>
            <ac:graphicFrameMk id="3" creationId="{7D60D3C3-40FB-5086-9C74-292CCE754BBB}"/>
          </ac:graphicFrameMkLst>
        </pc:graphicFrameChg>
        <pc:graphicFrameChg chg="add del mod">
          <ac:chgData name="Michelle Van Zyl" userId="6c8f6b33-d2a8-4c4e-a140-a4cfc171b836" providerId="ADAL" clId="{3FCB4B1A-89AC-4B61-83B4-4C3619AF0E6A}" dt="2026-09-17T06:52:33.436" v="169"/>
          <ac:graphicFrameMkLst>
            <pc:docMk/>
            <pc:sldMk cId="342337380" sldId="274"/>
            <ac:graphicFrameMk id="8" creationId="{51A5CC09-555E-DCEE-6C69-B5632C63E91B}"/>
          </ac:graphicFrameMkLst>
        </pc:graphicFrameChg>
        <pc:picChg chg="del">
          <ac:chgData name="Michelle Van Zyl" userId="6c8f6b33-d2a8-4c4e-a140-a4cfc171b836" providerId="ADAL" clId="{3FCB4B1A-89AC-4B61-83B4-4C3619AF0E6A}" dt="2026-09-17T06:50:58.992" v="112" actId="478"/>
          <ac:picMkLst>
            <pc:docMk/>
            <pc:sldMk cId="342337380" sldId="274"/>
            <ac:picMk id="13" creationId="{26280175-7AC0-B56C-F3AC-CCAA7B823456}"/>
          </ac:picMkLst>
        </pc:picChg>
        <pc:picChg chg="del">
          <ac:chgData name="Michelle Van Zyl" userId="6c8f6b33-d2a8-4c4e-a140-a4cfc171b836" providerId="ADAL" clId="{3FCB4B1A-89AC-4B61-83B4-4C3619AF0E6A}" dt="2026-09-17T06:51:00.198" v="113" actId="478"/>
          <ac:picMkLst>
            <pc:docMk/>
            <pc:sldMk cId="342337380" sldId="274"/>
            <ac:picMk id="14" creationId="{46981508-E1AA-9CBA-B777-599B64498315}"/>
          </ac:picMkLst>
        </pc:picChg>
        <pc:picChg chg="del">
          <ac:chgData name="Michelle Van Zyl" userId="6c8f6b33-d2a8-4c4e-a140-a4cfc171b836" providerId="ADAL" clId="{3FCB4B1A-89AC-4B61-83B4-4C3619AF0E6A}" dt="2026-09-17T06:50:58.149" v="111" actId="478"/>
          <ac:picMkLst>
            <pc:docMk/>
            <pc:sldMk cId="342337380" sldId="274"/>
            <ac:picMk id="15" creationId="{770F63F4-4FDD-393F-0622-559AE2752BAB}"/>
          </ac:picMkLst>
        </pc:picChg>
        <pc:picChg chg="add">
          <ac:chgData name="Michelle Van Zyl" userId="6c8f6b33-d2a8-4c4e-a140-a4cfc171b836" providerId="ADAL" clId="{3FCB4B1A-89AC-4B61-83B4-4C3619AF0E6A}" dt="2026-09-17T06:52:28.474" v="164"/>
          <ac:picMkLst>
            <pc:docMk/>
            <pc:sldMk cId="342337380" sldId="274"/>
            <ac:picMk id="1025" creationId="{DB743526-C5D6-5561-E632-49DECBED87B6}"/>
          </ac:picMkLst>
        </pc:picChg>
        <pc:picChg chg="add">
          <ac:chgData name="Michelle Van Zyl" userId="6c8f6b33-d2a8-4c4e-a140-a4cfc171b836" providerId="ADAL" clId="{3FCB4B1A-89AC-4B61-83B4-4C3619AF0E6A}" dt="2026-09-17T06:52:28.474" v="164"/>
          <ac:picMkLst>
            <pc:docMk/>
            <pc:sldMk cId="342337380" sldId="274"/>
            <ac:picMk id="1026" creationId="{59FA78DA-8A5A-646B-A4A2-F61C253FAFAE}"/>
          </ac:picMkLst>
        </pc:picChg>
        <pc:picChg chg="add">
          <ac:chgData name="Michelle Van Zyl" userId="6c8f6b33-d2a8-4c4e-a140-a4cfc171b836" providerId="ADAL" clId="{3FCB4B1A-89AC-4B61-83B4-4C3619AF0E6A}" dt="2026-09-17T06:52:28.474" v="164"/>
          <ac:picMkLst>
            <pc:docMk/>
            <pc:sldMk cId="342337380" sldId="274"/>
            <ac:picMk id="1027" creationId="{46E52868-286B-5F8D-C5A2-768575CB6D8B}"/>
          </ac:picMkLst>
        </pc:picChg>
        <pc:picChg chg="add">
          <ac:chgData name="Michelle Van Zyl" userId="6c8f6b33-d2a8-4c4e-a140-a4cfc171b836" providerId="ADAL" clId="{3FCB4B1A-89AC-4B61-83B4-4C3619AF0E6A}" dt="2026-09-17T06:52:28.474" v="164"/>
          <ac:picMkLst>
            <pc:docMk/>
            <pc:sldMk cId="342337380" sldId="274"/>
            <ac:picMk id="1028" creationId="{70A9313E-818F-DC12-4377-8C2F76D3517C}"/>
          </ac:picMkLst>
        </pc:picChg>
        <pc:picChg chg="add mod">
          <ac:chgData name="Michelle Van Zyl" userId="6c8f6b33-d2a8-4c4e-a140-a4cfc171b836" providerId="ADAL" clId="{3FCB4B1A-89AC-4B61-83B4-4C3619AF0E6A}" dt="2026-09-17T06:54:16.618" v="176" actId="1076"/>
          <ac:picMkLst>
            <pc:docMk/>
            <pc:sldMk cId="342337380" sldId="274"/>
            <ac:picMk id="1032" creationId="{AA81795A-7BBE-3FEF-EFA4-DD40A30AA7B6}"/>
          </ac:picMkLst>
        </pc:picChg>
        <pc:picChg chg="add mod">
          <ac:chgData name="Michelle Van Zyl" userId="6c8f6b33-d2a8-4c4e-a140-a4cfc171b836" providerId="ADAL" clId="{3FCB4B1A-89AC-4B61-83B4-4C3619AF0E6A}" dt="2026-09-17T06:54:27.433" v="181" actId="1076"/>
          <ac:picMkLst>
            <pc:docMk/>
            <pc:sldMk cId="342337380" sldId="274"/>
            <ac:picMk id="1033" creationId="{79C67FD7-F39E-51CA-710D-90B2E0F96E40}"/>
          </ac:picMkLst>
        </pc:picChg>
        <pc:picChg chg="add mod">
          <ac:chgData name="Michelle Van Zyl" userId="6c8f6b33-d2a8-4c4e-a140-a4cfc171b836" providerId="ADAL" clId="{3FCB4B1A-89AC-4B61-83B4-4C3619AF0E6A}" dt="2026-09-17T06:54:22.600" v="179" actId="1076"/>
          <ac:picMkLst>
            <pc:docMk/>
            <pc:sldMk cId="342337380" sldId="274"/>
            <ac:picMk id="1034" creationId="{3EE0039E-83C4-FEB7-B293-36EBCCC4F5EB}"/>
          </ac:picMkLst>
        </pc:picChg>
        <pc:picChg chg="add mod">
          <ac:chgData name="Michelle Van Zyl" userId="6c8f6b33-d2a8-4c4e-a140-a4cfc171b836" providerId="ADAL" clId="{3FCB4B1A-89AC-4B61-83B4-4C3619AF0E6A}" dt="2026-09-17T06:54:18.369" v="177" actId="1076"/>
          <ac:picMkLst>
            <pc:docMk/>
            <pc:sldMk cId="342337380" sldId="274"/>
            <ac:picMk id="1035" creationId="{DA604D55-F89A-CB13-D48D-1F4A17BB0F9B}"/>
          </ac:picMkLst>
        </pc:picChg>
      </pc:sldChg>
      <pc:sldChg chg="addSp delSp modSp new mod">
        <pc:chgData name="Michelle Van Zyl" userId="6c8f6b33-d2a8-4c4e-a140-a4cfc171b836" providerId="ADAL" clId="{3FCB4B1A-89AC-4B61-83B4-4C3619AF0E6A}" dt="2026-09-17T11:56:40.583" v="498" actId="20577"/>
        <pc:sldMkLst>
          <pc:docMk/>
          <pc:sldMk cId="2110652522" sldId="275"/>
        </pc:sldMkLst>
        <pc:spChg chg="add mod">
          <ac:chgData name="Michelle Van Zyl" userId="6c8f6b33-d2a8-4c4e-a140-a4cfc171b836" providerId="ADAL" clId="{3FCB4B1A-89AC-4B61-83B4-4C3619AF0E6A}" dt="2026-09-17T11:55:58.592" v="437" actId="1076"/>
          <ac:spMkLst>
            <pc:docMk/>
            <pc:sldMk cId="2110652522" sldId="275"/>
            <ac:spMk id="5" creationId="{0587CFFE-ADA8-653A-6419-314BFE244F22}"/>
          </ac:spMkLst>
        </pc:spChg>
        <pc:spChg chg="add mod">
          <ac:chgData name="Michelle Van Zyl" userId="6c8f6b33-d2a8-4c4e-a140-a4cfc171b836" providerId="ADAL" clId="{3FCB4B1A-89AC-4B61-83B4-4C3619AF0E6A}" dt="2026-09-17T11:56:40.583" v="498" actId="20577"/>
          <ac:spMkLst>
            <pc:docMk/>
            <pc:sldMk cId="2110652522" sldId="275"/>
            <ac:spMk id="6" creationId="{90EC70C3-A2EC-16F2-19FD-E459F37E7F0F}"/>
          </ac:spMkLst>
        </pc:spChg>
        <pc:picChg chg="add del">
          <ac:chgData name="Michelle Van Zyl" userId="6c8f6b33-d2a8-4c4e-a140-a4cfc171b836" providerId="ADAL" clId="{3FCB4B1A-89AC-4B61-83B4-4C3619AF0E6A}" dt="2026-09-17T11:38:23.217" v="368" actId="478"/>
          <ac:picMkLst>
            <pc:docMk/>
            <pc:sldMk cId="2110652522" sldId="275"/>
            <ac:picMk id="2" creationId="{B32C52B6-2C2C-30B2-E8ED-85FDA79B492C}"/>
          </ac:picMkLst>
        </pc:picChg>
        <pc:picChg chg="add mod">
          <ac:chgData name="Michelle Van Zyl" userId="6c8f6b33-d2a8-4c4e-a140-a4cfc171b836" providerId="ADAL" clId="{3FCB4B1A-89AC-4B61-83B4-4C3619AF0E6A}" dt="2026-09-17T11:56:01.466" v="438" actId="1076"/>
          <ac:picMkLst>
            <pc:docMk/>
            <pc:sldMk cId="2110652522" sldId="275"/>
            <ac:picMk id="3" creationId="{84EA24E2-9319-AE6C-6E72-A5D8949CBC41}"/>
          </ac:picMkLst>
        </pc:picChg>
        <pc:picChg chg="add mod">
          <ac:chgData name="Michelle Van Zyl" userId="6c8f6b33-d2a8-4c4e-a140-a4cfc171b836" providerId="ADAL" clId="{3FCB4B1A-89AC-4B61-83B4-4C3619AF0E6A}" dt="2026-09-17T11:55:50.984" v="436" actId="1076"/>
          <ac:picMkLst>
            <pc:docMk/>
            <pc:sldMk cId="2110652522" sldId="275"/>
            <ac:picMk id="4" creationId="{84E8992F-DFFF-232F-AC89-932B9B6DBDD4}"/>
          </ac:picMkLst>
        </pc:picChg>
      </pc:sldChg>
      <pc:sldChg chg="addSp delSp modSp new mod setBg modAnim">
        <pc:chgData name="Michelle Van Zyl" userId="6c8f6b33-d2a8-4c4e-a140-a4cfc171b836" providerId="ADAL" clId="{3FCB4B1A-89AC-4B61-83B4-4C3619AF0E6A}" dt="2026-09-17T12:11:12.980" v="565" actId="14100"/>
        <pc:sldMkLst>
          <pc:docMk/>
          <pc:sldMk cId="2100233380" sldId="276"/>
        </pc:sldMkLst>
        <pc:spChg chg="add del">
          <ac:chgData name="Michelle Van Zyl" userId="6c8f6b33-d2a8-4c4e-a140-a4cfc171b836" providerId="ADAL" clId="{3FCB4B1A-89AC-4B61-83B4-4C3619AF0E6A}" dt="2026-09-17T12:03:53.158" v="553" actId="22"/>
          <ac:spMkLst>
            <pc:docMk/>
            <pc:sldMk cId="2100233380" sldId="276"/>
            <ac:spMk id="3" creationId="{BCF6E9E1-61DF-0AFE-1F0A-C29B89E9C4C8}"/>
          </ac:spMkLst>
        </pc:spChg>
        <pc:spChg chg="add del">
          <ac:chgData name="Michelle Van Zyl" userId="6c8f6b33-d2a8-4c4e-a140-a4cfc171b836" providerId="ADAL" clId="{3FCB4B1A-89AC-4B61-83B4-4C3619AF0E6A}" dt="2026-09-17T12:05:10.584" v="555" actId="478"/>
          <ac:spMkLst>
            <pc:docMk/>
            <pc:sldMk cId="2100233380" sldId="276"/>
            <ac:spMk id="5" creationId="{83A91CBB-29D1-4F0C-4947-48FBC4CC7518}"/>
          </ac:spMkLst>
        </pc:spChg>
        <pc:picChg chg="add mod">
          <ac:chgData name="Michelle Van Zyl" userId="6c8f6b33-d2a8-4c4e-a140-a4cfc171b836" providerId="ADAL" clId="{3FCB4B1A-89AC-4B61-83B4-4C3619AF0E6A}" dt="2026-09-17T12:11:12.980" v="565" actId="14100"/>
          <ac:picMkLst>
            <pc:docMk/>
            <pc:sldMk cId="2100233380" sldId="276"/>
            <ac:picMk id="6" creationId="{AB4DC739-0A21-1319-1093-0E8EAA1CD00E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8.png"/><Relationship Id="rId5" Type="http://schemas.openxmlformats.org/officeDocument/2006/relationships/image" Target="../media/image13.png"/><Relationship Id="rId10" Type="http://schemas.openxmlformats.org/officeDocument/2006/relationships/image" Target="../media/image17.png"/><Relationship Id="rId4" Type="http://schemas.openxmlformats.org/officeDocument/2006/relationships/image" Target="../media/image12.png"/><Relationship Id="rId9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&amp;ehk=yiM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openxmlformats.org/officeDocument/2006/relationships/image" Target="../media/image36.jpe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8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1"/>
          <p:cNvSpPr/>
          <p:nvPr/>
        </p:nvSpPr>
        <p:spPr>
          <a:xfrm>
            <a:off x="6583680" y="3840480"/>
            <a:ext cx="2286000" cy="2011680"/>
          </a:xfrm>
          <a:prstGeom prst="triangle">
            <a:avLst/>
          </a:prstGeom>
          <a:solidFill>
            <a:srgbClr val="1E27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Isosceles Triangle 2"/>
          <p:cNvSpPr/>
          <p:nvPr/>
        </p:nvSpPr>
        <p:spPr>
          <a:xfrm>
            <a:off x="8229600" y="3383280"/>
            <a:ext cx="2651760" cy="2468880"/>
          </a:xfrm>
          <a:prstGeom prst="triangle">
            <a:avLst/>
          </a:prstGeom>
          <a:solidFill>
            <a:srgbClr val="1E27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Isosceles Triangle 3"/>
          <p:cNvSpPr/>
          <p:nvPr/>
        </p:nvSpPr>
        <p:spPr>
          <a:xfrm>
            <a:off x="9966960" y="4023360"/>
            <a:ext cx="1920240" cy="1828800"/>
          </a:xfrm>
          <a:prstGeom prst="triangle">
            <a:avLst/>
          </a:prstGeom>
          <a:solidFill>
            <a:srgbClr val="1E27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661600"/>
            <a:ext cx="2271135" cy="276999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lang="en-US" sz="1200" b="1" dirty="0">
                <a:solidFill>
                  <a:srgbClr val="E5A948"/>
                </a:solidFill>
                <a:latin typeface="Aptos Display"/>
              </a:rPr>
              <a:t>BISHOPS COLLEGE  2026 </a:t>
            </a:r>
            <a:r>
              <a:rPr sz="1200" b="1" dirty="0">
                <a:solidFill>
                  <a:srgbClr val="E5A948"/>
                </a:solidFill>
                <a:latin typeface="Aptos Display"/>
              </a:rPr>
              <a:t>• G10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325880"/>
            <a:ext cx="6400800" cy="18288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5400" b="1">
                <a:solidFill>
                  <a:srgbClr val="F5F2E8"/>
                </a:solidFill>
                <a:latin typeface="Aptos Display"/>
              </a:rPr>
              <a:t>EPIC
FOOD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3337560"/>
            <a:ext cx="1234440" cy="41148"/>
          </a:xfrm>
          <a:prstGeom prst="rect">
            <a:avLst/>
          </a:prstGeom>
          <a:solidFill>
            <a:srgbClr val="E5A9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58368" y="3547872"/>
            <a:ext cx="5943600" cy="5029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2400" b="0">
                <a:solidFill>
                  <a:srgbClr val="B1B8B8"/>
                </a:solidFill>
                <a:latin typeface="Aptos Display"/>
              </a:rPr>
              <a:t>Fuel the adventure.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5394960"/>
            <a:ext cx="5669280" cy="3200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100" b="1">
                <a:solidFill>
                  <a:srgbClr val="E5A948"/>
                </a:solidFill>
                <a:latin typeface="Aptos Display"/>
              </a:rPr>
              <a:t>FOOD • ORGANISATION • TEAMWORK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49640" y="6144768"/>
            <a:ext cx="2926080" cy="25603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r"/>
            <a:r>
              <a:rPr sz="1000" b="1">
                <a:solidFill>
                  <a:srgbClr val="B1B8B8"/>
                </a:solidFill>
                <a:latin typeface="Aptos Display"/>
              </a:rPr>
              <a:t>CLICK TO CONTROL THE PACE →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6446520"/>
            <a:ext cx="2011680" cy="2286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000" b="1">
                <a:solidFill>
                  <a:srgbClr val="B1B8B8"/>
                </a:solidFill>
                <a:latin typeface="Aptos Display"/>
              </a:rPr>
              <a:t>EPIC FOOD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09960" y="6419088"/>
            <a:ext cx="502920" cy="25603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r"/>
            <a:r>
              <a:rPr sz="1000" b="1">
                <a:solidFill>
                  <a:srgbClr val="B1B8B8"/>
                </a:solidFill>
                <a:latin typeface="Aptos Display"/>
              </a:rPr>
              <a:t>01</a:t>
            </a:r>
          </a:p>
        </p:txBody>
      </p:sp>
      <p:pic>
        <p:nvPicPr>
          <p:cNvPr id="15" name="Picture 14" descr="10 Funniest Garfield Comics Where Garfield Hates Mondays">
            <a:extLst>
              <a:ext uri="{FF2B5EF4-FFF2-40B4-BE49-F238E27FC236}">
                <a16:creationId xmlns:a16="http://schemas.microsoft.com/office/drawing/2014/main" id="{0F17F819-B934-6B41-8657-B6FAE9D114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8590" y="107220"/>
            <a:ext cx="6094920" cy="30474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0,200+ Open Cardboard Box Stock Photos and Royalty-Free ...">
            <a:extLst>
              <a:ext uri="{FF2B5EF4-FFF2-40B4-BE49-F238E27FC236}">
                <a16:creationId xmlns:a16="http://schemas.microsoft.com/office/drawing/2014/main" id="{84EA24E2-9319-AE6C-6E72-A5D8949CBC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5694" y="1954530"/>
            <a:ext cx="1952625" cy="1409700"/>
          </a:xfrm>
          <a:prstGeom prst="rect">
            <a:avLst/>
          </a:prstGeom>
        </p:spPr>
      </p:pic>
      <p:pic>
        <p:nvPicPr>
          <p:cNvPr id="4" name="Picture 3" descr="30,200+ Open Cardboard Box Stock Photos and Royalty-Free ...">
            <a:extLst>
              <a:ext uri="{FF2B5EF4-FFF2-40B4-BE49-F238E27FC236}">
                <a16:creationId xmlns:a16="http://schemas.microsoft.com/office/drawing/2014/main" id="{84E8992F-DFFF-232F-AC89-932B9B6DBD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840" y="933450"/>
            <a:ext cx="3535834" cy="25527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587CFFE-ADA8-653A-6419-314BFE244F22}"/>
              </a:ext>
            </a:extLst>
          </p:cNvPr>
          <p:cNvSpPr txBox="1"/>
          <p:nvPr/>
        </p:nvSpPr>
        <p:spPr>
          <a:xfrm>
            <a:off x="1356437" y="4133850"/>
            <a:ext cx="28346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STAFF HIKE 3 x 3 x 3</a:t>
            </a:r>
          </a:p>
          <a:p>
            <a:endParaRPr lang="en-US" sz="2400" b="1" dirty="0"/>
          </a:p>
          <a:p>
            <a:pPr marL="285750" indent="-285750">
              <a:buFontTx/>
              <a:buChar char="-"/>
            </a:pPr>
            <a:r>
              <a:rPr lang="en-US" sz="2400" b="1" dirty="0"/>
              <a:t>3 meals</a:t>
            </a:r>
          </a:p>
          <a:p>
            <a:pPr marL="285750" indent="-285750">
              <a:buFontTx/>
              <a:buChar char="-"/>
            </a:pPr>
            <a:r>
              <a:rPr lang="en-US" sz="2400" b="1" dirty="0"/>
              <a:t>3 days</a:t>
            </a:r>
          </a:p>
          <a:p>
            <a:pPr marL="285750" indent="-285750">
              <a:buFontTx/>
              <a:buChar char="-"/>
            </a:pPr>
            <a:r>
              <a:rPr lang="en-US" sz="2400" b="1" dirty="0"/>
              <a:t>3kg’s</a:t>
            </a:r>
            <a:endParaRPr lang="en-ZA" sz="24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EC70C3-A2EC-16F2-19FD-E459F37E7F0F}"/>
              </a:ext>
            </a:extLst>
          </p:cNvPr>
          <p:cNvSpPr txBox="1"/>
          <p:nvPr/>
        </p:nvSpPr>
        <p:spPr>
          <a:xfrm>
            <a:off x="7178117" y="4133850"/>
            <a:ext cx="28346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24hr SOLO BOX 1 x 3 </a:t>
            </a:r>
          </a:p>
          <a:p>
            <a:endParaRPr lang="en-US" sz="2400" b="1" dirty="0"/>
          </a:p>
          <a:p>
            <a:pPr marL="285750" indent="-285750">
              <a:buFontTx/>
              <a:buChar char="-"/>
            </a:pPr>
            <a:r>
              <a:rPr lang="en-US" sz="2400" b="1" dirty="0"/>
              <a:t>3 meals</a:t>
            </a:r>
          </a:p>
          <a:p>
            <a:pPr marL="285750" indent="-285750">
              <a:buFontTx/>
              <a:buChar char="-"/>
            </a:pPr>
            <a:r>
              <a:rPr lang="en-US" sz="2400" b="1" dirty="0"/>
              <a:t>More fun stuff</a:t>
            </a:r>
          </a:p>
          <a:p>
            <a:pPr marL="285750" indent="-285750">
              <a:buFontTx/>
              <a:buChar char="-"/>
            </a:pPr>
            <a:r>
              <a:rPr lang="en-US" sz="2400" b="1" dirty="0"/>
              <a:t>Can be heavy</a:t>
            </a:r>
            <a:endParaRPr lang="en-ZA" sz="2400" b="1" dirty="0"/>
          </a:p>
        </p:txBody>
      </p:sp>
    </p:spTree>
    <p:extLst>
      <p:ext uri="{BB962C8B-B14F-4D97-AF65-F5344CB8AC3E}">
        <p14:creationId xmlns:p14="http://schemas.microsoft.com/office/powerpoint/2010/main" val="2110652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20260917-1209-23.7002805">
            <a:hlinkClick r:id="" action="ppaction://media"/>
            <a:extLst>
              <a:ext uri="{FF2B5EF4-FFF2-40B4-BE49-F238E27FC236}">
                <a16:creationId xmlns:a16="http://schemas.microsoft.com/office/drawing/2014/main" id="{AB4DC739-0A21-1319-1093-0E8EAA1CD0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05386" y="0"/>
            <a:ext cx="3991034" cy="7056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233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54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8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49533" y="240863"/>
            <a:ext cx="5092933" cy="615553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lang="en-US" sz="3400" b="1" dirty="0">
                <a:solidFill>
                  <a:srgbClr val="F5F2E8"/>
                </a:solidFill>
                <a:latin typeface="Aptos Display"/>
              </a:rPr>
              <a:t>The HIKING food overview</a:t>
            </a:r>
            <a:r>
              <a:rPr sz="3400" b="1" dirty="0">
                <a:solidFill>
                  <a:srgbClr val="F5F2E8"/>
                </a:solidFill>
                <a:latin typeface="Aptos Display"/>
              </a:rPr>
              <a:t>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79" y="933109"/>
            <a:ext cx="3429000" cy="233172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374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Carbs</a:t>
            </a:r>
          </a:p>
          <a:p>
            <a:pPr algn="ctr"/>
            <a:r>
              <a:rPr lang="en-US" dirty="0"/>
              <a:t>Fats/Proteins</a:t>
            </a:r>
          </a:p>
          <a:p>
            <a:pPr algn="ctr"/>
            <a:endParaRPr lang="en-US" dirty="0"/>
          </a:p>
          <a:p>
            <a:pPr algn="ctr"/>
            <a:r>
              <a:rPr lang="en-US" sz="1600" dirty="0"/>
              <a:t>Some groups snack early, cook later</a:t>
            </a:r>
            <a:endParaRPr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772423" y="1064495"/>
            <a:ext cx="1434560" cy="384721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lang="en-US" sz="1900" b="1" dirty="0">
                <a:solidFill>
                  <a:srgbClr val="F5F2E8"/>
                </a:solidFill>
                <a:latin typeface="Aptos Display"/>
              </a:rPr>
              <a:t>BREAKFAST</a:t>
            </a:r>
            <a:endParaRPr sz="1900" b="1" dirty="0">
              <a:solidFill>
                <a:srgbClr val="F5F2E8"/>
              </a:solidFill>
              <a:latin typeface="Aptos Display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03176" y="1064831"/>
            <a:ext cx="3026664" cy="38404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900" b="1">
                <a:solidFill>
                  <a:srgbClr val="F5F2E8"/>
                </a:solidFill>
                <a:latin typeface="Aptos Display"/>
              </a:rPr>
              <a:t>2  TALK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33928" y="1064831"/>
            <a:ext cx="3026664" cy="38404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900" b="1">
                <a:solidFill>
                  <a:srgbClr val="F5F2E8"/>
                </a:solidFill>
                <a:latin typeface="Aptos Display"/>
              </a:rPr>
              <a:t>3  MOVE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02752" y="3264408"/>
            <a:ext cx="3026664" cy="12801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350" b="0">
                <a:solidFill>
                  <a:srgbClr val="B1B8B8"/>
                </a:solidFill>
                <a:latin typeface="Aptos Display"/>
              </a:rPr>
              <a:t>Click only when the conversation is finished.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446520"/>
            <a:ext cx="2011680" cy="2286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000" b="1">
                <a:solidFill>
                  <a:srgbClr val="B1B8B8"/>
                </a:solidFill>
                <a:latin typeface="Aptos Display"/>
              </a:rPr>
              <a:t>EPIC FOOD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109960" y="6419088"/>
            <a:ext cx="502920" cy="25603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r"/>
            <a:r>
              <a:rPr sz="1000" b="1">
                <a:solidFill>
                  <a:srgbClr val="B1B8B8"/>
                </a:solidFill>
                <a:latin typeface="Aptos Display"/>
              </a:rPr>
              <a:t>02</a:t>
            </a:r>
          </a:p>
        </p:txBody>
      </p:sp>
      <p:sp>
        <p:nvSpPr>
          <p:cNvPr id="17" name="Rounded Rectangle 4">
            <a:extLst>
              <a:ext uri="{FF2B5EF4-FFF2-40B4-BE49-F238E27FC236}">
                <a16:creationId xmlns:a16="http://schemas.microsoft.com/office/drawing/2014/main" id="{4A3961DB-DF4C-EBF0-BFBF-FAB826171231}"/>
              </a:ext>
            </a:extLst>
          </p:cNvPr>
          <p:cNvSpPr/>
          <p:nvPr/>
        </p:nvSpPr>
        <p:spPr>
          <a:xfrm>
            <a:off x="640079" y="3593171"/>
            <a:ext cx="3429000" cy="233172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solidFill>
              <a:srgbClr val="374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Sugar</a:t>
            </a:r>
          </a:p>
          <a:p>
            <a:pPr algn="ctr"/>
            <a:r>
              <a:rPr lang="en-US" dirty="0"/>
              <a:t>Carbs </a:t>
            </a:r>
          </a:p>
          <a:p>
            <a:pPr algn="ctr"/>
            <a:r>
              <a:rPr lang="en-US" dirty="0"/>
              <a:t>Bars</a:t>
            </a:r>
          </a:p>
          <a:p>
            <a:pPr algn="ctr"/>
            <a:r>
              <a:rPr lang="en-US" dirty="0"/>
              <a:t>Treats</a:t>
            </a:r>
          </a:p>
          <a:p>
            <a:pPr algn="ctr"/>
            <a:r>
              <a:rPr lang="en-US" dirty="0"/>
              <a:t>Easy to </a:t>
            </a:r>
            <a:r>
              <a:rPr lang="en-US" dirty="0">
                <a:highlight>
                  <a:srgbClr val="800080"/>
                </a:highlight>
              </a:rPr>
              <a:t>access</a:t>
            </a:r>
            <a:r>
              <a:rPr lang="en-US" dirty="0"/>
              <a:t>!</a:t>
            </a:r>
            <a:endParaRPr dirty="0"/>
          </a:p>
        </p:txBody>
      </p:sp>
      <p:sp>
        <p:nvSpPr>
          <p:cNvPr id="18" name="Rounded Rectangle 4">
            <a:extLst>
              <a:ext uri="{FF2B5EF4-FFF2-40B4-BE49-F238E27FC236}">
                <a16:creationId xmlns:a16="http://schemas.microsoft.com/office/drawing/2014/main" id="{347A8A34-ED0E-EABC-658F-1436D00DB244}"/>
              </a:ext>
            </a:extLst>
          </p:cNvPr>
          <p:cNvSpPr/>
          <p:nvPr/>
        </p:nvSpPr>
        <p:spPr>
          <a:xfrm>
            <a:off x="4381500" y="933109"/>
            <a:ext cx="3429000" cy="2331720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374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It’s hot and dirty.</a:t>
            </a:r>
          </a:p>
          <a:p>
            <a:pPr algn="ctr"/>
            <a:endParaRPr lang="en-US" dirty="0"/>
          </a:p>
          <a:p>
            <a:pPr algn="ctr"/>
            <a:r>
              <a:rPr lang="en-US" sz="1600" dirty="0"/>
              <a:t>Seldom feel like getting gas out and cooking…</a:t>
            </a:r>
            <a:endParaRPr sz="16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23C5B15-5A64-CF2A-A065-BDDCEE3D5B01}"/>
              </a:ext>
            </a:extLst>
          </p:cNvPr>
          <p:cNvSpPr txBox="1"/>
          <p:nvPr/>
        </p:nvSpPr>
        <p:spPr>
          <a:xfrm>
            <a:off x="4503174" y="1064495"/>
            <a:ext cx="965136" cy="384721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lang="en-US" sz="1900" b="1" dirty="0">
                <a:solidFill>
                  <a:srgbClr val="F5F2E8"/>
                </a:solidFill>
                <a:latin typeface="Aptos Display"/>
              </a:rPr>
              <a:t>LUNCH</a:t>
            </a:r>
            <a:endParaRPr sz="1900" b="1" dirty="0">
              <a:solidFill>
                <a:srgbClr val="F5F2E8"/>
              </a:solidFill>
              <a:latin typeface="Aptos Display"/>
            </a:endParaRPr>
          </a:p>
        </p:txBody>
      </p:sp>
      <p:sp>
        <p:nvSpPr>
          <p:cNvPr id="21" name="Rounded Rectangle 4">
            <a:extLst>
              <a:ext uri="{FF2B5EF4-FFF2-40B4-BE49-F238E27FC236}">
                <a16:creationId xmlns:a16="http://schemas.microsoft.com/office/drawing/2014/main" id="{A11E1D82-C3BC-15B8-C60D-99CD3D2BDC48}"/>
              </a:ext>
            </a:extLst>
          </p:cNvPr>
          <p:cNvSpPr/>
          <p:nvPr/>
        </p:nvSpPr>
        <p:spPr>
          <a:xfrm>
            <a:off x="4370830" y="3593171"/>
            <a:ext cx="3429000" cy="233172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rgbClr val="374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Water</a:t>
            </a:r>
          </a:p>
          <a:p>
            <a:pPr algn="ctr"/>
            <a:r>
              <a:rPr lang="en-US" dirty="0"/>
              <a:t>Water</a:t>
            </a:r>
          </a:p>
          <a:p>
            <a:pPr algn="ctr"/>
            <a:r>
              <a:rPr lang="en-US" dirty="0"/>
              <a:t>Water </a:t>
            </a:r>
          </a:p>
          <a:p>
            <a:pPr algn="ctr"/>
            <a:r>
              <a:rPr lang="en-US" dirty="0"/>
              <a:t>Game </a:t>
            </a:r>
          </a:p>
          <a:p>
            <a:pPr algn="ctr"/>
            <a:r>
              <a:rPr lang="en-US" dirty="0"/>
              <a:t>Protein shakes</a:t>
            </a:r>
          </a:p>
          <a:p>
            <a:pPr algn="ctr"/>
            <a:r>
              <a:rPr lang="en-US" dirty="0"/>
              <a:t>Hot choc</a:t>
            </a:r>
            <a:endParaRPr dirty="0"/>
          </a:p>
        </p:txBody>
      </p:sp>
      <p:sp>
        <p:nvSpPr>
          <p:cNvPr id="22" name="Rounded Rectangle 4">
            <a:extLst>
              <a:ext uri="{FF2B5EF4-FFF2-40B4-BE49-F238E27FC236}">
                <a16:creationId xmlns:a16="http://schemas.microsoft.com/office/drawing/2014/main" id="{7BEEA2F5-0000-1000-35C5-7C0CA7EACB44}"/>
              </a:ext>
            </a:extLst>
          </p:cNvPr>
          <p:cNvSpPr/>
          <p:nvPr/>
        </p:nvSpPr>
        <p:spPr>
          <a:xfrm>
            <a:off x="8101581" y="933109"/>
            <a:ext cx="3429000" cy="2331720"/>
          </a:xfrm>
          <a:prstGeom prst="roundRect">
            <a:avLst/>
          </a:prstGeom>
          <a:solidFill>
            <a:srgbClr val="0070C0"/>
          </a:solidFill>
          <a:ln>
            <a:solidFill>
              <a:srgbClr val="374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Something to look forward to after a long day.</a:t>
            </a:r>
          </a:p>
          <a:p>
            <a:pPr algn="ctr"/>
            <a:endParaRPr lang="en-US" sz="1600" dirty="0"/>
          </a:p>
          <a:p>
            <a:pPr algn="ctr"/>
            <a:r>
              <a:rPr lang="en-US" dirty="0"/>
              <a:t>Warm meal = happiness.</a:t>
            </a:r>
          </a:p>
          <a:p>
            <a:pPr algn="ctr"/>
            <a:r>
              <a:rPr lang="en-US" dirty="0"/>
              <a:t>Warm drink after tribal council.</a:t>
            </a:r>
            <a:endParaRPr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9678B28-F682-AE8B-C88E-928A1369E22F}"/>
              </a:ext>
            </a:extLst>
          </p:cNvPr>
          <p:cNvSpPr txBox="1"/>
          <p:nvPr/>
        </p:nvSpPr>
        <p:spPr>
          <a:xfrm>
            <a:off x="8233925" y="1064495"/>
            <a:ext cx="1055097" cy="384721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lang="en-US" sz="1900" b="1" dirty="0">
                <a:solidFill>
                  <a:srgbClr val="F5F2E8"/>
                </a:solidFill>
                <a:latin typeface="Aptos Display"/>
              </a:rPr>
              <a:t>SUPPER</a:t>
            </a:r>
            <a:endParaRPr sz="1900" b="1" dirty="0">
              <a:solidFill>
                <a:srgbClr val="F5F2E8"/>
              </a:solidFill>
              <a:latin typeface="Aptos Display"/>
            </a:endParaRPr>
          </a:p>
        </p:txBody>
      </p:sp>
      <p:sp>
        <p:nvSpPr>
          <p:cNvPr id="25" name="Rounded Rectangle 4">
            <a:extLst>
              <a:ext uri="{FF2B5EF4-FFF2-40B4-BE49-F238E27FC236}">
                <a16:creationId xmlns:a16="http://schemas.microsoft.com/office/drawing/2014/main" id="{579E3BCF-6AC1-1901-A7C4-48B441BCB118}"/>
              </a:ext>
            </a:extLst>
          </p:cNvPr>
          <p:cNvSpPr/>
          <p:nvPr/>
        </p:nvSpPr>
        <p:spPr>
          <a:xfrm>
            <a:off x="8101581" y="3593171"/>
            <a:ext cx="3429000" cy="233172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rgbClr val="3742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r>
              <a:rPr lang="en-US" dirty="0"/>
              <a:t>Gas &amp;  burner </a:t>
            </a:r>
          </a:p>
          <a:p>
            <a:pPr algn="ctr"/>
            <a:r>
              <a:rPr lang="en-US" dirty="0"/>
              <a:t>Utensils</a:t>
            </a:r>
          </a:p>
          <a:p>
            <a:pPr algn="ctr"/>
            <a:r>
              <a:rPr lang="en-US" dirty="0"/>
              <a:t>Lighter</a:t>
            </a:r>
          </a:p>
          <a:p>
            <a:pPr algn="ctr"/>
            <a:r>
              <a:rPr lang="en-US" dirty="0"/>
              <a:t>Pot</a:t>
            </a:r>
          </a:p>
          <a:p>
            <a:pPr algn="ctr"/>
            <a:r>
              <a:rPr lang="en-US" dirty="0"/>
              <a:t>Mug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9E150C4-5C61-785B-6F6B-2CAAE8D69817}"/>
              </a:ext>
            </a:extLst>
          </p:cNvPr>
          <p:cNvSpPr txBox="1"/>
          <p:nvPr/>
        </p:nvSpPr>
        <p:spPr>
          <a:xfrm>
            <a:off x="787172" y="3733956"/>
            <a:ext cx="1086964" cy="384721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lang="en-US" sz="1900" b="1" dirty="0">
                <a:solidFill>
                  <a:srgbClr val="F5F2E8"/>
                </a:solidFill>
                <a:latin typeface="Aptos Display"/>
              </a:rPr>
              <a:t>SNACKS</a:t>
            </a:r>
            <a:endParaRPr sz="1900" b="1" dirty="0">
              <a:solidFill>
                <a:srgbClr val="F5F2E8"/>
              </a:solidFill>
              <a:latin typeface="Aptos Display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1AF7CC7-3622-2278-E853-0A57BF5F72B4}"/>
              </a:ext>
            </a:extLst>
          </p:cNvPr>
          <p:cNvSpPr txBox="1"/>
          <p:nvPr/>
        </p:nvSpPr>
        <p:spPr>
          <a:xfrm>
            <a:off x="4517925" y="3733956"/>
            <a:ext cx="1018099" cy="384721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lang="en-US" sz="1900" b="1" dirty="0">
                <a:solidFill>
                  <a:srgbClr val="F5F2E8"/>
                </a:solidFill>
                <a:latin typeface="Aptos Display"/>
              </a:rPr>
              <a:t>DRINKS</a:t>
            </a:r>
            <a:endParaRPr sz="1900" b="1" dirty="0">
              <a:solidFill>
                <a:srgbClr val="F5F2E8"/>
              </a:solidFill>
              <a:latin typeface="Aptos Display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3D373FC-B6AF-8EBC-FD23-791082E08D65}"/>
              </a:ext>
            </a:extLst>
          </p:cNvPr>
          <p:cNvSpPr txBox="1"/>
          <p:nvPr/>
        </p:nvSpPr>
        <p:spPr>
          <a:xfrm>
            <a:off x="8248677" y="3733956"/>
            <a:ext cx="1477520" cy="384721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lang="en-US" sz="1900" b="1" dirty="0">
                <a:solidFill>
                  <a:srgbClr val="F5F2E8"/>
                </a:solidFill>
                <a:latin typeface="Aptos Display"/>
              </a:rPr>
              <a:t>EQUIPMENT</a:t>
            </a:r>
            <a:endParaRPr sz="1900" b="1" dirty="0">
              <a:solidFill>
                <a:srgbClr val="F5F2E8"/>
              </a:solidFill>
              <a:latin typeface="Aptos Display"/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BE74FD3A-8CF4-EE38-0251-1334B7E978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2540" y="4118677"/>
            <a:ext cx="577300" cy="1356054"/>
          </a:xfrm>
          <a:prstGeom prst="rect">
            <a:avLst/>
          </a:prstGeom>
        </p:spPr>
      </p:pic>
      <p:pic>
        <p:nvPicPr>
          <p:cNvPr id="34" name="Graphic 33" descr="Checkmark with solid fill">
            <a:extLst>
              <a:ext uri="{FF2B5EF4-FFF2-40B4-BE49-F238E27FC236}">
                <a16:creationId xmlns:a16="http://schemas.microsoft.com/office/drawing/2014/main" id="{B5AE0948-3A28-A403-4C63-FEE5FE3324E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27323" y="4167753"/>
            <a:ext cx="283668" cy="28366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heckers - Preller Square Shopping Centre">
            <a:extLst>
              <a:ext uri="{FF2B5EF4-FFF2-40B4-BE49-F238E27FC236}">
                <a16:creationId xmlns:a16="http://schemas.microsoft.com/office/drawing/2014/main" id="{DE6251E5-6ECE-BDB9-8BAD-6D599107E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320" y="1051560"/>
            <a:ext cx="4762500" cy="4762500"/>
          </a:xfrm>
          <a:prstGeom prst="rect">
            <a:avLst/>
          </a:prstGeom>
        </p:spPr>
      </p:pic>
      <p:pic>
        <p:nvPicPr>
          <p:cNvPr id="3" name="Picture 2" descr="Woolworths | Department Store | Clearwater Mall">
            <a:extLst>
              <a:ext uri="{FF2B5EF4-FFF2-40B4-BE49-F238E27FC236}">
                <a16:creationId xmlns:a16="http://schemas.microsoft.com/office/drawing/2014/main" id="{9936040A-9F2E-2B99-9477-40A5AAB6C2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833562"/>
            <a:ext cx="5686425" cy="3190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6335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8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1238" y="201999"/>
            <a:ext cx="3474720" cy="29260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100" b="1">
                <a:solidFill>
                  <a:srgbClr val="E5A948"/>
                </a:solidFill>
                <a:latin typeface="Aptos Display"/>
              </a:rPr>
              <a:t>01 / MEAL PLAN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6958" y="1155348"/>
            <a:ext cx="3087512" cy="353943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700" b="0" dirty="0">
                <a:solidFill>
                  <a:srgbClr val="B1B8B8"/>
                </a:solidFill>
                <a:latin typeface="Aptos Display"/>
              </a:rPr>
              <a:t>The first decision </a:t>
            </a:r>
            <a:r>
              <a:rPr lang="en-US" sz="1700" b="0" dirty="0">
                <a:solidFill>
                  <a:srgbClr val="B1B8B8"/>
                </a:solidFill>
                <a:latin typeface="Aptos Display"/>
              </a:rPr>
              <a:t>to fuel</a:t>
            </a:r>
            <a:r>
              <a:rPr sz="1700" b="0" dirty="0">
                <a:solidFill>
                  <a:srgbClr val="B1B8B8"/>
                </a:solidFill>
                <a:latin typeface="Aptos Display"/>
              </a:rPr>
              <a:t> </a:t>
            </a:r>
            <a:r>
              <a:rPr lang="en-US" sz="1700" b="0" dirty="0">
                <a:solidFill>
                  <a:srgbClr val="B1B8B8"/>
                </a:solidFill>
                <a:latin typeface="Aptos Display"/>
              </a:rPr>
              <a:t>your</a:t>
            </a:r>
            <a:r>
              <a:rPr sz="1700" b="0" dirty="0">
                <a:solidFill>
                  <a:srgbClr val="B1B8B8"/>
                </a:solidFill>
                <a:latin typeface="Aptos Display"/>
              </a:rPr>
              <a:t> day.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1238" y="389795"/>
            <a:ext cx="5303520" cy="9144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4200" b="1" dirty="0">
                <a:solidFill>
                  <a:srgbClr val="E5A948"/>
                </a:solidFill>
                <a:latin typeface="Aptos Display"/>
              </a:rPr>
              <a:t>BREAKFAST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6958" y="1561476"/>
            <a:ext cx="4393700" cy="246221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00" b="1" dirty="0">
                <a:solidFill>
                  <a:srgbClr val="F5F2E8"/>
                </a:solidFill>
                <a:latin typeface="Aptos Display"/>
              </a:rPr>
              <a:t>What are you going to eat?</a:t>
            </a:r>
            <a:endParaRPr lang="en-US" sz="2200" b="1" dirty="0">
              <a:solidFill>
                <a:srgbClr val="F5F2E8"/>
              </a:solidFill>
              <a:latin typeface="Aptos Display"/>
            </a:endParaRPr>
          </a:p>
          <a:p>
            <a:pPr algn="l"/>
            <a:endParaRPr lang="en-ZA" sz="2200" b="1" dirty="0">
              <a:solidFill>
                <a:srgbClr val="F5F2E8"/>
              </a:solidFill>
              <a:latin typeface="Aptos Display"/>
            </a:endParaRPr>
          </a:p>
          <a:p>
            <a:pPr marL="342900" indent="-342900" algn="l">
              <a:buFontTx/>
              <a:buChar char="-"/>
            </a:pPr>
            <a:r>
              <a:rPr lang="en-ZA" sz="2200" b="1" dirty="0">
                <a:solidFill>
                  <a:srgbClr val="F5F2E8"/>
                </a:solidFill>
                <a:latin typeface="Aptos Display"/>
              </a:rPr>
              <a:t>Carbs </a:t>
            </a:r>
            <a:r>
              <a:rPr lang="en-ZA" sz="2200" dirty="0">
                <a:solidFill>
                  <a:srgbClr val="F5F2E8"/>
                </a:solidFill>
                <a:latin typeface="Aptos Display"/>
              </a:rPr>
              <a:t>= cereal oats </a:t>
            </a:r>
            <a:r>
              <a:rPr lang="en-ZA" sz="2200" dirty="0" err="1">
                <a:solidFill>
                  <a:srgbClr val="F5F2E8"/>
                </a:solidFill>
                <a:latin typeface="Aptos Display"/>
              </a:rPr>
              <a:t>hotcross</a:t>
            </a:r>
            <a:r>
              <a:rPr lang="en-ZA" sz="2200" dirty="0">
                <a:solidFill>
                  <a:srgbClr val="F5F2E8"/>
                </a:solidFill>
                <a:latin typeface="Aptos Display"/>
              </a:rPr>
              <a:t> buns</a:t>
            </a:r>
          </a:p>
          <a:p>
            <a:pPr marL="342900" indent="-342900" algn="l">
              <a:buFontTx/>
              <a:buChar char="-"/>
            </a:pPr>
            <a:r>
              <a:rPr lang="en-ZA" sz="2200" b="1" dirty="0">
                <a:solidFill>
                  <a:srgbClr val="F5F2E8"/>
                </a:solidFill>
                <a:latin typeface="Aptos Display"/>
              </a:rPr>
              <a:t>Protein</a:t>
            </a:r>
            <a:r>
              <a:rPr lang="en-ZA" sz="2200" dirty="0">
                <a:solidFill>
                  <a:srgbClr val="F5F2E8"/>
                </a:solidFill>
                <a:latin typeface="Aptos Display"/>
              </a:rPr>
              <a:t> = nuts / protein cereal peanut butter / unpeeled boiled eggs </a:t>
            </a:r>
          </a:p>
          <a:p>
            <a:pPr marL="342900" indent="-342900" algn="l">
              <a:buFontTx/>
              <a:buChar char="-"/>
            </a:pPr>
            <a:r>
              <a:rPr lang="en-ZA" sz="2200" b="1" dirty="0">
                <a:solidFill>
                  <a:srgbClr val="F5F2E8"/>
                </a:solidFill>
                <a:latin typeface="Aptos Display"/>
              </a:rPr>
              <a:t>Fats</a:t>
            </a:r>
            <a:r>
              <a:rPr lang="en-ZA" sz="2200" dirty="0">
                <a:solidFill>
                  <a:srgbClr val="F5F2E8"/>
                </a:solidFill>
                <a:latin typeface="Aptos Display"/>
              </a:rPr>
              <a:t> = nuts / eggs/ peanut butter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4646935"/>
            <a:ext cx="2274982" cy="26161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100" b="1" dirty="0">
                <a:solidFill>
                  <a:srgbClr val="B1B8B8"/>
                </a:solidFill>
                <a:latin typeface="Aptos Display"/>
              </a:rPr>
              <a:t>PLAN IT  •  PACK IT  •  </a:t>
            </a:r>
            <a:r>
              <a:rPr lang="en-US" sz="1100" b="1" dirty="0">
                <a:solidFill>
                  <a:srgbClr val="B1B8B8"/>
                </a:solidFill>
                <a:latin typeface="Aptos Display"/>
              </a:rPr>
              <a:t>PORTION IT</a:t>
            </a:r>
            <a:endParaRPr sz="1100" b="1" dirty="0">
              <a:solidFill>
                <a:srgbClr val="B1B8B8"/>
              </a:solidFill>
              <a:latin typeface="Aptos Display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5800" y="5261197"/>
            <a:ext cx="3308150" cy="715581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350" b="0" dirty="0">
                <a:solidFill>
                  <a:srgbClr val="B1B8B8"/>
                </a:solidFill>
                <a:latin typeface="Aptos Display"/>
              </a:rPr>
              <a:t>Choose something practical. </a:t>
            </a:r>
            <a:br>
              <a:rPr lang="en-US" sz="1350" b="0" dirty="0">
                <a:solidFill>
                  <a:srgbClr val="B1B8B8"/>
                </a:solidFill>
                <a:latin typeface="Aptos Display"/>
              </a:rPr>
            </a:br>
            <a:r>
              <a:rPr sz="1350" b="0" dirty="0">
                <a:solidFill>
                  <a:srgbClr val="B1B8B8"/>
                </a:solidFill>
                <a:latin typeface="Aptos Display"/>
              </a:rPr>
              <a:t>Then ask: Does it travel well? Is it </a:t>
            </a:r>
            <a:r>
              <a:rPr sz="1350" b="0" dirty="0" err="1">
                <a:solidFill>
                  <a:srgbClr val="B1B8B8"/>
                </a:solidFill>
                <a:latin typeface="Aptos Display"/>
              </a:rPr>
              <a:t>organised</a:t>
            </a:r>
            <a:r>
              <a:rPr sz="1350" b="0" dirty="0">
                <a:solidFill>
                  <a:srgbClr val="B1B8B8"/>
                </a:solidFill>
                <a:latin typeface="Aptos Display"/>
              </a:rPr>
              <a:t>? </a:t>
            </a:r>
            <a:br>
              <a:rPr lang="en-US" sz="1350" b="0" dirty="0">
                <a:solidFill>
                  <a:srgbClr val="B1B8B8"/>
                </a:solidFill>
                <a:latin typeface="Aptos Display"/>
              </a:rPr>
            </a:br>
            <a:r>
              <a:rPr sz="1350" b="0" dirty="0">
                <a:solidFill>
                  <a:srgbClr val="FFC000"/>
                </a:solidFill>
                <a:latin typeface="Aptos Display"/>
              </a:rPr>
              <a:t>Is it worth carrying?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6446520"/>
            <a:ext cx="2011680" cy="2286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000" b="1">
                <a:solidFill>
                  <a:srgbClr val="B1B8B8"/>
                </a:solidFill>
                <a:latin typeface="Aptos Display"/>
              </a:rPr>
              <a:t>EPIC FOOD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09960" y="6419088"/>
            <a:ext cx="502920" cy="25603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r"/>
            <a:r>
              <a:rPr sz="1000" b="1">
                <a:solidFill>
                  <a:srgbClr val="B1B8B8"/>
                </a:solidFill>
                <a:latin typeface="Aptos Display"/>
              </a:rPr>
              <a:t>05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5DB3DD7-3152-C1F8-2D38-73F0149920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0658" y="320455"/>
            <a:ext cx="7042796" cy="621708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89D2812-53E4-98E8-E2B8-230AA3E93E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1730" y="2853871"/>
            <a:ext cx="2053590" cy="254479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8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38912"/>
            <a:ext cx="3474720" cy="29260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100" b="1">
                <a:solidFill>
                  <a:srgbClr val="E5A948"/>
                </a:solidFill>
                <a:latin typeface="Aptos Display"/>
              </a:rPr>
              <a:t>02 / MEAL PLAN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627632"/>
            <a:ext cx="10515600" cy="5029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700" b="0">
                <a:solidFill>
                  <a:srgbClr val="B1B8B8"/>
                </a:solidFill>
                <a:latin typeface="Aptos Display"/>
              </a:rPr>
              <a:t>Keep it practical. Keep it together.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856882"/>
            <a:ext cx="5303520" cy="9144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4200" b="1" dirty="0">
                <a:solidFill>
                  <a:srgbClr val="77A470"/>
                </a:solidFill>
                <a:latin typeface="Aptos Display"/>
              </a:rPr>
              <a:t>LUNCH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3232" y="4754880"/>
            <a:ext cx="5486400" cy="38404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700" b="1">
                <a:solidFill>
                  <a:srgbClr val="F5F2E8"/>
                </a:solidFill>
                <a:latin typeface="Aptos Display"/>
              </a:rPr>
              <a:t>DON’T OVERCOMPLICATE IT.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6446520"/>
            <a:ext cx="2011680" cy="2286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000" b="1">
                <a:solidFill>
                  <a:srgbClr val="B1B8B8"/>
                </a:solidFill>
                <a:latin typeface="Aptos Display"/>
              </a:rPr>
              <a:t>EPIC FOOD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09960" y="6419088"/>
            <a:ext cx="502920" cy="25603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r"/>
            <a:r>
              <a:rPr sz="1000" b="1">
                <a:solidFill>
                  <a:srgbClr val="B1B8B8"/>
                </a:solidFill>
                <a:latin typeface="Aptos Display"/>
              </a:rPr>
              <a:t>06</a:t>
            </a:r>
          </a:p>
        </p:txBody>
      </p:sp>
      <p:pic>
        <p:nvPicPr>
          <p:cNvPr id="2057" name="Picture 9">
            <a:extLst>
              <a:ext uri="{FF2B5EF4-FFF2-40B4-BE49-F238E27FC236}">
                <a16:creationId xmlns:a16="http://schemas.microsoft.com/office/drawing/2014/main" id="{FCED751C-B6E8-F351-B76E-7393029228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792" y="2248214"/>
            <a:ext cx="2370138" cy="217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53B96C53-4AF8-0C08-F0D2-D78EE85668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352" y="1921395"/>
            <a:ext cx="1867042" cy="3215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>
            <a:extLst>
              <a:ext uri="{FF2B5EF4-FFF2-40B4-BE49-F238E27FC236}">
                <a16:creationId xmlns:a16="http://schemas.microsoft.com/office/drawing/2014/main" id="{DD42DE90-8EF4-A803-7B12-F61DCA35AC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8070" y="2609724"/>
            <a:ext cx="1584325" cy="211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AEBB3F96-BC45-6AAD-3DF0-5864C22712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352" y="262087"/>
            <a:ext cx="4060825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>
            <a:extLst>
              <a:ext uri="{FF2B5EF4-FFF2-40B4-BE49-F238E27FC236}">
                <a16:creationId xmlns:a16="http://schemas.microsoft.com/office/drawing/2014/main" id="{8C118A0C-B786-62B7-7114-694095E7F3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72" t="12370" r="15749"/>
          <a:stretch>
            <a:fillRect/>
          </a:stretch>
        </p:blipFill>
        <p:spPr bwMode="auto">
          <a:xfrm>
            <a:off x="9499274" y="1238708"/>
            <a:ext cx="2191361" cy="1701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EF06B9A2-17CC-63E4-BD66-C6A765A509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5326" y="4653057"/>
            <a:ext cx="1393825" cy="1820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1">
            <a:extLst>
              <a:ext uri="{FF2B5EF4-FFF2-40B4-BE49-F238E27FC236}">
                <a16:creationId xmlns:a16="http://schemas.microsoft.com/office/drawing/2014/main" id="{1A556D17-487F-A60A-2EEF-8BE5D2CCAC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3605" y="2974512"/>
            <a:ext cx="2465352" cy="1538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6F07134A-FB77-4602-26A9-ADEDFD17B8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012686">
            <a:off x="6732478" y="2795033"/>
            <a:ext cx="2101850" cy="100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Picture 1">
            <a:extLst>
              <a:ext uri="{FF2B5EF4-FFF2-40B4-BE49-F238E27FC236}">
                <a16:creationId xmlns:a16="http://schemas.microsoft.com/office/drawing/2014/main" id="{5BBC43F7-9946-F684-4C66-EFC1318674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901" y="4622894"/>
            <a:ext cx="1622425" cy="185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0">
            <a:extLst>
              <a:ext uri="{FF2B5EF4-FFF2-40B4-BE49-F238E27FC236}">
                <a16:creationId xmlns:a16="http://schemas.microsoft.com/office/drawing/2014/main" id="{6100629B-4A1A-AA77-1FA1-B1255361F6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9080" y="-610238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ZA"/>
          </a:p>
        </p:txBody>
      </p:sp>
      <p:sp>
        <p:nvSpPr>
          <p:cNvPr id="14" name="Rectangle 11">
            <a:extLst>
              <a:ext uri="{FF2B5EF4-FFF2-40B4-BE49-F238E27FC236}">
                <a16:creationId xmlns:a16="http://schemas.microsoft.com/office/drawing/2014/main" id="{98F061B6-A402-589C-E9E3-4B7835B155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9080" y="-346554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ZA" alt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endParaRPr kumimoji="0" lang="en-ZA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Rectangle 12">
            <a:extLst>
              <a:ext uri="{FF2B5EF4-FFF2-40B4-BE49-F238E27FC236}">
                <a16:creationId xmlns:a16="http://schemas.microsoft.com/office/drawing/2014/main" id="{F66C5FFD-B2F2-19DF-E49E-D003F03922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9080" y="-114144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ZA" alt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endParaRPr kumimoji="0" lang="en-ZA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Rectangle 13">
            <a:extLst>
              <a:ext uri="{FF2B5EF4-FFF2-40B4-BE49-F238E27FC236}">
                <a16:creationId xmlns:a16="http://schemas.microsoft.com/office/drawing/2014/main" id="{9CECA6EB-9D48-F399-84BF-ED224333FD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9080" y="976281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ZA"/>
          </a:p>
        </p:txBody>
      </p:sp>
      <p:sp>
        <p:nvSpPr>
          <p:cNvPr id="17" name="Rectangle 14">
            <a:extLst>
              <a:ext uri="{FF2B5EF4-FFF2-40B4-BE49-F238E27FC236}">
                <a16:creationId xmlns:a16="http://schemas.microsoft.com/office/drawing/2014/main" id="{05123FB1-DF57-4ABC-C7A4-30AF5D0DB0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9080" y="2881281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ZA" alt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kumimoji="0" lang="en-ZA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Rectangle 15">
            <a:extLst>
              <a:ext uri="{FF2B5EF4-FFF2-40B4-BE49-F238E27FC236}">
                <a16:creationId xmlns:a16="http://schemas.microsoft.com/office/drawing/2014/main" id="{7D41710C-B2C8-2251-36C7-CE5BCDC7D4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9080" y="442750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ZA" alt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kumimoji="0" lang="en-ZA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Rectangle 16">
            <a:extLst>
              <a:ext uri="{FF2B5EF4-FFF2-40B4-BE49-F238E27FC236}">
                <a16:creationId xmlns:a16="http://schemas.microsoft.com/office/drawing/2014/main" id="{1AF65374-6C72-A13B-0015-D94FC5E1DD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9080" y="624836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ZA" alt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kumimoji="0" lang="en-ZA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Rectangle 17">
            <a:extLst>
              <a:ext uri="{FF2B5EF4-FFF2-40B4-BE49-F238E27FC236}">
                <a16:creationId xmlns:a16="http://schemas.microsoft.com/office/drawing/2014/main" id="{39FB5F92-1F2A-F94C-6F31-3509F4D954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9080" y="835021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ZA" alt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kumimoji="0" lang="en-ZA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Rectangle 18">
            <a:extLst>
              <a:ext uri="{FF2B5EF4-FFF2-40B4-BE49-F238E27FC236}">
                <a16:creationId xmlns:a16="http://schemas.microsoft.com/office/drawing/2014/main" id="{A74C511E-89B7-84AE-50F6-3CCD90B30A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9080" y="1045206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ZA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8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38912"/>
            <a:ext cx="3474720" cy="29260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100" b="1">
                <a:solidFill>
                  <a:srgbClr val="E5A948"/>
                </a:solidFill>
                <a:latin typeface="Aptos Display"/>
              </a:rPr>
              <a:t>03 / MEAL PLAN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839505"/>
            <a:ext cx="5303520" cy="9144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4200" b="1" dirty="0">
                <a:solidFill>
                  <a:srgbClr val="E5A948"/>
                </a:solidFill>
                <a:latin typeface="Aptos Display"/>
              </a:rPr>
              <a:t>SUPPER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4800600"/>
            <a:ext cx="5029200" cy="38404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800" b="1">
                <a:solidFill>
                  <a:srgbClr val="BE524C"/>
                </a:solidFill>
                <a:latin typeface="Aptos Display"/>
              </a:rPr>
              <a:t>ONE GAS PER TEAM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5230368"/>
            <a:ext cx="411480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600" b="0">
                <a:solidFill>
                  <a:srgbClr val="B1B8B8"/>
                </a:solidFill>
                <a:latin typeface="Aptos Display"/>
              </a:rPr>
              <a:t>Preserve it.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6446520"/>
            <a:ext cx="2011680" cy="2286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000" b="1">
                <a:solidFill>
                  <a:srgbClr val="B1B8B8"/>
                </a:solidFill>
                <a:latin typeface="Aptos Display"/>
              </a:rPr>
              <a:t>EPIC FOOD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09960" y="6419088"/>
            <a:ext cx="502920" cy="25603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r"/>
            <a:r>
              <a:rPr sz="1000" b="1">
                <a:solidFill>
                  <a:srgbClr val="B1B8B8"/>
                </a:solidFill>
                <a:latin typeface="Aptos Display"/>
              </a:rPr>
              <a:t>07</a:t>
            </a:r>
          </a:p>
        </p:txBody>
      </p:sp>
      <p:pic>
        <p:nvPicPr>
          <p:cNvPr id="13" name="Picture 12" descr="Mama Alles | Dinner | Dehydrated Camping Meals">
            <a:extLst>
              <a:ext uri="{FF2B5EF4-FFF2-40B4-BE49-F238E27FC236}">
                <a16:creationId xmlns:a16="http://schemas.microsoft.com/office/drawing/2014/main" id="{2CC74FBD-8DCE-267F-F420-B6C35AED5D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1832" y="216770"/>
            <a:ext cx="3322013" cy="3322013"/>
          </a:xfrm>
          <a:prstGeom prst="rect">
            <a:avLst/>
          </a:prstGeom>
        </p:spPr>
      </p:pic>
      <p:pic>
        <p:nvPicPr>
          <p:cNvPr id="14" name="Picture 13" descr="Back Country Cuisine Freeze Dried Family Meals - 5 Serves">
            <a:extLst>
              <a:ext uri="{FF2B5EF4-FFF2-40B4-BE49-F238E27FC236}">
                <a16:creationId xmlns:a16="http://schemas.microsoft.com/office/drawing/2014/main" id="{F4B8662F-BA8B-8A9E-F25C-74FE6E799C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1239" y="103085"/>
            <a:ext cx="4257675" cy="425767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175A8F6-412A-6FBA-668A-ED2E60E207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877" y="3446749"/>
            <a:ext cx="7741909" cy="313930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6119485B-48D1-F1CF-5DE5-5A2EBAF880AC}"/>
              </a:ext>
            </a:extLst>
          </p:cNvPr>
          <p:cNvSpPr txBox="1"/>
          <p:nvPr/>
        </p:nvSpPr>
        <p:spPr>
          <a:xfrm>
            <a:off x="594360" y="1793618"/>
            <a:ext cx="6096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ZA" sz="2400" b="1" dirty="0">
                <a:solidFill>
                  <a:srgbClr val="92D050"/>
                </a:solidFill>
                <a:effectLst/>
                <a:latin typeface="+mn-lt"/>
                <a:ea typeface="Calibri" panose="020F0502020204030204" pitchFamily="34" charset="0"/>
              </a:rPr>
              <a:t>Dehydrated Hiking meals </a:t>
            </a:r>
            <a:br>
              <a:rPr lang="en-ZA" sz="2400" b="1" dirty="0">
                <a:solidFill>
                  <a:srgbClr val="92D050"/>
                </a:solidFill>
                <a:effectLst/>
                <a:latin typeface="+mn-lt"/>
                <a:ea typeface="Calibri" panose="020F0502020204030204" pitchFamily="34" charset="0"/>
              </a:rPr>
            </a:br>
            <a:r>
              <a:rPr lang="en-ZA" sz="2400" b="1" dirty="0">
                <a:solidFill>
                  <a:srgbClr val="92D050"/>
                </a:solidFill>
                <a:effectLst/>
                <a:latin typeface="+mn-lt"/>
                <a:ea typeface="Calibri" panose="020F0502020204030204" pitchFamily="34" charset="0"/>
              </a:rPr>
              <a:t>                 *RRR</a:t>
            </a:r>
            <a:r>
              <a:rPr lang="en-ZA" sz="1800" b="1" dirty="0">
                <a:solidFill>
                  <a:srgbClr val="92D050"/>
                </a:solidFill>
                <a:effectLst/>
                <a:latin typeface="+mn-lt"/>
                <a:ea typeface="Calibri" panose="020F0502020204030204" pitchFamily="34" charset="0"/>
              </a:rPr>
              <a:t>*</a:t>
            </a:r>
            <a:endParaRPr lang="en-ZA" sz="1400" dirty="0">
              <a:solidFill>
                <a:srgbClr val="92D05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81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9756F3-0B7E-1F19-5587-A6CBD153F9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12CE4EC-E957-9D64-BB02-42E8EDFD8CF0}"/>
              </a:ext>
            </a:extLst>
          </p:cNvPr>
          <p:cNvSpPr txBox="1"/>
          <p:nvPr/>
        </p:nvSpPr>
        <p:spPr>
          <a:xfrm>
            <a:off x="594360" y="438912"/>
            <a:ext cx="3474720" cy="29260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100" b="1">
                <a:solidFill>
                  <a:srgbClr val="E5A948"/>
                </a:solidFill>
                <a:latin typeface="Aptos Display"/>
              </a:rPr>
              <a:t>03 / MEAL PLAN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A9DB26-6304-2183-8801-7DB8E305B633}"/>
              </a:ext>
            </a:extLst>
          </p:cNvPr>
          <p:cNvSpPr txBox="1"/>
          <p:nvPr/>
        </p:nvSpPr>
        <p:spPr>
          <a:xfrm>
            <a:off x="621792" y="839505"/>
            <a:ext cx="5303520" cy="9144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4200" b="1" dirty="0">
                <a:solidFill>
                  <a:srgbClr val="E5A948"/>
                </a:solidFill>
                <a:latin typeface="Aptos Display"/>
              </a:rPr>
              <a:t>SUPPER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6699ADE-E3B5-2962-E45C-86C6CFAD4C8C}"/>
              </a:ext>
            </a:extLst>
          </p:cNvPr>
          <p:cNvSpPr txBox="1"/>
          <p:nvPr/>
        </p:nvSpPr>
        <p:spPr>
          <a:xfrm>
            <a:off x="731519" y="4802221"/>
            <a:ext cx="3722493" cy="120032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en-US" sz="1800" b="1" dirty="0">
                <a:solidFill>
                  <a:srgbClr val="BE524C"/>
                </a:solidFill>
                <a:latin typeface="Aptos Display"/>
              </a:rPr>
              <a:t>OTHER GOOD OPTIONS</a:t>
            </a:r>
          </a:p>
          <a:p>
            <a:pPr algn="l"/>
            <a:endParaRPr lang="en-US" b="1" dirty="0">
              <a:solidFill>
                <a:srgbClr val="BE524C"/>
              </a:solidFill>
              <a:latin typeface="Aptos Display"/>
            </a:endParaRPr>
          </a:p>
          <a:p>
            <a:pPr algn="l"/>
            <a:r>
              <a:rPr lang="en-US" b="1" dirty="0">
                <a:solidFill>
                  <a:srgbClr val="BE524C"/>
                </a:solidFill>
                <a:latin typeface="Aptos Display"/>
              </a:rPr>
              <a:t>- Suggestion to go HALF </a:t>
            </a:r>
            <a:r>
              <a:rPr lang="en-US" b="1" dirty="0" err="1">
                <a:solidFill>
                  <a:srgbClr val="BE524C"/>
                </a:solidFill>
                <a:latin typeface="Aptos Display"/>
              </a:rPr>
              <a:t>HALF</a:t>
            </a:r>
            <a:endParaRPr lang="en-US" b="1" dirty="0">
              <a:solidFill>
                <a:srgbClr val="BE524C"/>
              </a:solidFill>
              <a:latin typeface="Aptos Display"/>
            </a:endParaRPr>
          </a:p>
          <a:p>
            <a:pPr algn="l"/>
            <a:endParaRPr sz="1800" b="1" dirty="0">
              <a:solidFill>
                <a:srgbClr val="BE524C"/>
              </a:solidFill>
              <a:latin typeface="Aptos Display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60D7718-DE2D-5FCA-D000-0648320CAC3F}"/>
              </a:ext>
            </a:extLst>
          </p:cNvPr>
          <p:cNvSpPr txBox="1"/>
          <p:nvPr/>
        </p:nvSpPr>
        <p:spPr>
          <a:xfrm>
            <a:off x="502920" y="6446520"/>
            <a:ext cx="2011680" cy="2286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000" b="1">
                <a:solidFill>
                  <a:srgbClr val="B1B8B8"/>
                </a:solidFill>
                <a:latin typeface="Aptos Display"/>
              </a:rPr>
              <a:t>EPIC FOOD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A3A39A5-0B01-EA5C-1E51-A2B89E99D4D0}"/>
              </a:ext>
            </a:extLst>
          </p:cNvPr>
          <p:cNvSpPr txBox="1"/>
          <p:nvPr/>
        </p:nvSpPr>
        <p:spPr>
          <a:xfrm>
            <a:off x="11109960" y="6419088"/>
            <a:ext cx="502920" cy="25603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r"/>
            <a:r>
              <a:rPr sz="1000" b="1">
                <a:solidFill>
                  <a:srgbClr val="B1B8B8"/>
                </a:solidFill>
                <a:latin typeface="Aptos Display"/>
              </a:rPr>
              <a:t>07</a:t>
            </a:r>
          </a:p>
        </p:txBody>
      </p:sp>
      <p:pic>
        <p:nvPicPr>
          <p:cNvPr id="1035" name="Picture 11">
            <a:extLst>
              <a:ext uri="{FF2B5EF4-FFF2-40B4-BE49-F238E27FC236}">
                <a16:creationId xmlns:a16="http://schemas.microsoft.com/office/drawing/2014/main" id="{DA604D55-F89A-CB13-D48D-1F4A17BB0F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121" y="1855787"/>
            <a:ext cx="1889125" cy="163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3EE0039E-83C4-FEB7-B293-36EBCCC4F5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791"/>
          <a:stretch>
            <a:fillRect/>
          </a:stretch>
        </p:blipFill>
        <p:spPr bwMode="auto">
          <a:xfrm>
            <a:off x="4138301" y="1736567"/>
            <a:ext cx="2202301" cy="2873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>
            <a:extLst>
              <a:ext uri="{FF2B5EF4-FFF2-40B4-BE49-F238E27FC236}">
                <a16:creationId xmlns:a16="http://schemas.microsoft.com/office/drawing/2014/main" id="{79C67FD7-F39E-51CA-710D-90B2E0F96E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4533" y="2263457"/>
            <a:ext cx="1610924" cy="2101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1">
            <a:extLst>
              <a:ext uri="{FF2B5EF4-FFF2-40B4-BE49-F238E27FC236}">
                <a16:creationId xmlns:a16="http://schemas.microsoft.com/office/drawing/2014/main" id="{AA81795A-7BBE-3FEF-EFA4-DD40A30AA7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7214" y="1442948"/>
            <a:ext cx="2684206" cy="3460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2">
            <a:extLst>
              <a:ext uri="{FF2B5EF4-FFF2-40B4-BE49-F238E27FC236}">
                <a16:creationId xmlns:a16="http://schemas.microsoft.com/office/drawing/2014/main" id="{11DCF162-38AC-4394-6638-179982FE49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ZA"/>
          </a:p>
        </p:txBody>
      </p:sp>
      <p:sp>
        <p:nvSpPr>
          <p:cNvPr id="17" name="Rectangle 13">
            <a:extLst>
              <a:ext uri="{FF2B5EF4-FFF2-40B4-BE49-F238E27FC236}">
                <a16:creationId xmlns:a16="http://schemas.microsoft.com/office/drawing/2014/main" id="{0172D894-3324-5308-DFC3-E14817373D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1830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ZA"/>
          </a:p>
        </p:txBody>
      </p:sp>
      <p:sp>
        <p:nvSpPr>
          <p:cNvPr id="18" name="Rectangle 14">
            <a:extLst>
              <a:ext uri="{FF2B5EF4-FFF2-40B4-BE49-F238E27FC236}">
                <a16:creationId xmlns:a16="http://schemas.microsoft.com/office/drawing/2014/main" id="{FA2F389E-D29E-F428-4343-90F98780B9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62647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23373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8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38912"/>
            <a:ext cx="3474720" cy="29260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100" b="1">
                <a:solidFill>
                  <a:srgbClr val="E5A948"/>
                </a:solidFill>
                <a:latin typeface="Aptos Display"/>
              </a:rPr>
              <a:t>04 / MEAL PLAN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627632"/>
            <a:ext cx="10515600" cy="5029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700" b="0">
                <a:solidFill>
                  <a:srgbClr val="B1B8B8"/>
                </a:solidFill>
                <a:latin typeface="Aptos Display"/>
              </a:rPr>
              <a:t>Small food. Big difference.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6072" y="779403"/>
            <a:ext cx="5303520" cy="9144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4200" b="1" dirty="0">
                <a:solidFill>
                  <a:srgbClr val="BE524C"/>
                </a:solidFill>
                <a:latin typeface="Aptos Display"/>
              </a:rPr>
              <a:t>SNACKS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01968" y="2651760"/>
            <a:ext cx="4398264" cy="38404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900" b="1" dirty="0">
                <a:solidFill>
                  <a:srgbClr val="F5F2E8"/>
                </a:solidFill>
                <a:latin typeface="Aptos Display"/>
              </a:rPr>
              <a:t>TEAM PROMPT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46520"/>
            <a:ext cx="2011680" cy="2286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000" b="1">
                <a:solidFill>
                  <a:srgbClr val="B1B8B8"/>
                </a:solidFill>
                <a:latin typeface="Aptos Display"/>
              </a:rPr>
              <a:t>EPIC FOOD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419088"/>
            <a:ext cx="502920" cy="25603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r"/>
            <a:r>
              <a:rPr sz="1000" b="1">
                <a:solidFill>
                  <a:srgbClr val="B1B8B8"/>
                </a:solidFill>
                <a:latin typeface="Aptos Display"/>
              </a:rPr>
              <a:t>08</a:t>
            </a:r>
          </a:p>
        </p:txBody>
      </p:sp>
      <p:pic>
        <p:nvPicPr>
          <p:cNvPr id="11" name="Picture 10" descr="Garfield comics">
            <a:extLst>
              <a:ext uri="{FF2B5EF4-FFF2-40B4-BE49-F238E27FC236}">
                <a16:creationId xmlns:a16="http://schemas.microsoft.com/office/drawing/2014/main" id="{F5F56D6F-4989-E51C-133F-FDEC952EE2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3142" y="2281514"/>
            <a:ext cx="8005716" cy="229497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84A86B4-8C3E-340D-3B2C-4FEAD2A1E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FC6E07D-6247-AB46-0E5C-79B7FF8613B1}"/>
              </a:ext>
            </a:extLst>
          </p:cNvPr>
          <p:cNvSpPr txBox="1"/>
          <p:nvPr/>
        </p:nvSpPr>
        <p:spPr>
          <a:xfrm>
            <a:off x="594360" y="438912"/>
            <a:ext cx="3474720" cy="29260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100" b="1">
                <a:solidFill>
                  <a:srgbClr val="E5A948"/>
                </a:solidFill>
                <a:latin typeface="Aptos Display"/>
              </a:rPr>
              <a:t>04 / MEAL PLAN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36D89BE-5F83-1A3C-A0D0-5B1E0D7B670E}"/>
              </a:ext>
            </a:extLst>
          </p:cNvPr>
          <p:cNvSpPr txBox="1"/>
          <p:nvPr/>
        </p:nvSpPr>
        <p:spPr>
          <a:xfrm>
            <a:off x="621792" y="1627632"/>
            <a:ext cx="10515600" cy="5029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700" b="0">
                <a:solidFill>
                  <a:srgbClr val="B1B8B8"/>
                </a:solidFill>
                <a:latin typeface="Aptos Display"/>
              </a:rPr>
              <a:t>Small food. Big difference.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2B4199-3C43-0B59-8DB8-3886AC34C37C}"/>
              </a:ext>
            </a:extLst>
          </p:cNvPr>
          <p:cNvSpPr txBox="1"/>
          <p:nvPr/>
        </p:nvSpPr>
        <p:spPr>
          <a:xfrm>
            <a:off x="576072" y="867271"/>
            <a:ext cx="2178289" cy="738664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4200" b="1" dirty="0">
                <a:solidFill>
                  <a:schemeClr val="bg1"/>
                </a:solidFill>
                <a:latin typeface="Aptos Display"/>
              </a:rPr>
              <a:t>SNACKS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18995D-46A8-88CB-E015-B37C9A2592EE}"/>
              </a:ext>
            </a:extLst>
          </p:cNvPr>
          <p:cNvSpPr txBox="1"/>
          <p:nvPr/>
        </p:nvSpPr>
        <p:spPr>
          <a:xfrm>
            <a:off x="502920" y="6446520"/>
            <a:ext cx="2011680" cy="2286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000" b="1">
                <a:solidFill>
                  <a:srgbClr val="B1B8B8"/>
                </a:solidFill>
                <a:latin typeface="Aptos Display"/>
              </a:rPr>
              <a:t>EPIC FOOD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84B8E00-5A7B-F6B7-A944-EA96A6482EFC}"/>
              </a:ext>
            </a:extLst>
          </p:cNvPr>
          <p:cNvSpPr txBox="1"/>
          <p:nvPr/>
        </p:nvSpPr>
        <p:spPr>
          <a:xfrm>
            <a:off x="11109960" y="6419088"/>
            <a:ext cx="502920" cy="25603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r"/>
            <a:r>
              <a:rPr sz="1000" b="1">
                <a:solidFill>
                  <a:srgbClr val="B1B8B8"/>
                </a:solidFill>
                <a:latin typeface="Aptos Display"/>
              </a:rPr>
              <a:t>08</a:t>
            </a:r>
          </a:p>
        </p:txBody>
      </p:sp>
      <p:pic>
        <p:nvPicPr>
          <p:cNvPr id="2054" name="Picture 6">
            <a:extLst>
              <a:ext uri="{FF2B5EF4-FFF2-40B4-BE49-F238E27FC236}">
                <a16:creationId xmlns:a16="http://schemas.microsoft.com/office/drawing/2014/main" id="{5082A44D-06A0-B34F-1BCD-300BB4225F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588" y="2273173"/>
            <a:ext cx="1638300" cy="287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>
            <a:extLst>
              <a:ext uri="{FF2B5EF4-FFF2-40B4-BE49-F238E27FC236}">
                <a16:creationId xmlns:a16="http://schemas.microsoft.com/office/drawing/2014/main" id="{A4C81EDC-C1D6-B3F0-C7A2-A98FF32994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8042" y="2434431"/>
            <a:ext cx="1539875" cy="198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4BEF734D-0BC6-7CA6-F308-995813F184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8332" y="4588907"/>
            <a:ext cx="1371600" cy="1692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>
            <a:extLst>
              <a:ext uri="{FF2B5EF4-FFF2-40B4-BE49-F238E27FC236}">
                <a16:creationId xmlns:a16="http://schemas.microsoft.com/office/drawing/2014/main" id="{5F779F2F-963E-3CC7-E276-4089A17FC2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9899" y="438912"/>
            <a:ext cx="2244074" cy="2612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AB65C92C-3354-7812-5FD1-33A7866C99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4020" y="610044"/>
            <a:ext cx="2057400" cy="2035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Picture 1">
            <a:extLst>
              <a:ext uri="{FF2B5EF4-FFF2-40B4-BE49-F238E27FC236}">
                <a16:creationId xmlns:a16="http://schemas.microsoft.com/office/drawing/2014/main" id="{BB4C10BA-DDE1-030D-E996-1B1ABCAAA2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7882" y="3328860"/>
            <a:ext cx="2903538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BAKERS MINI CHEDDARS CHEESE &amp; ONION 33g | Exclusively Food">
            <a:extLst>
              <a:ext uri="{FF2B5EF4-FFF2-40B4-BE49-F238E27FC236}">
                <a16:creationId xmlns:a16="http://schemas.microsoft.com/office/drawing/2014/main" id="{0FEAB7EE-8F9F-D8D2-4C27-95D8D04B0F7B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2136" r="13198"/>
          <a:stretch>
            <a:fillRect/>
          </a:stretch>
        </p:blipFill>
        <p:spPr>
          <a:xfrm>
            <a:off x="3794760" y="4742180"/>
            <a:ext cx="1066800" cy="14287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2B2E96-8BA9-1B90-B4F1-1777E20B8DE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15155" y="4238356"/>
            <a:ext cx="1988992" cy="7011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4AD262-C0B8-111D-DE7A-84C37FE05C4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74172" y="5086953"/>
            <a:ext cx="2270957" cy="739204"/>
          </a:xfrm>
          <a:prstGeom prst="rect">
            <a:avLst/>
          </a:prstGeom>
        </p:spPr>
      </p:pic>
      <p:pic>
        <p:nvPicPr>
          <p:cNvPr id="11" name="Picture 10" descr="Unzipped Glass Bag Candy Bowl | eBay">
            <a:extLst>
              <a:ext uri="{FF2B5EF4-FFF2-40B4-BE49-F238E27FC236}">
                <a16:creationId xmlns:a16="http://schemas.microsoft.com/office/drawing/2014/main" id="{47219F60-09FC-D436-CCEE-FAE3861C564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85470" y="2636573"/>
            <a:ext cx="2185690" cy="2622828"/>
          </a:xfrm>
          <a:prstGeom prst="rect">
            <a:avLst/>
          </a:prstGeom>
        </p:spPr>
      </p:pic>
      <p:pic>
        <p:nvPicPr>
          <p:cNvPr id="12" name="Picture 11" descr="Bakers Original Classic Choc Coconut Romany Creams Biscuits 58 g | Woolworths.co.za">
            <a:extLst>
              <a:ext uri="{FF2B5EF4-FFF2-40B4-BE49-F238E27FC236}">
                <a16:creationId xmlns:a16="http://schemas.microsoft.com/office/drawing/2014/main" id="{A2A282BD-EE50-C14A-FCD6-C84E75594398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6517" t="26641" r="8306" b="25559"/>
          <a:stretch>
            <a:fillRect/>
          </a:stretch>
        </p:blipFill>
        <p:spPr>
          <a:xfrm>
            <a:off x="5346073" y="5185578"/>
            <a:ext cx="2066471" cy="1159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7469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8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38912"/>
            <a:ext cx="3474720" cy="29260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100" b="1">
                <a:solidFill>
                  <a:srgbClr val="E5A948"/>
                </a:solidFill>
                <a:latin typeface="Aptos Display"/>
              </a:rPr>
              <a:t>05 / MEAL PLAN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702120"/>
            <a:ext cx="2561214" cy="353943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700" b="0" dirty="0">
                <a:solidFill>
                  <a:srgbClr val="B1B8B8"/>
                </a:solidFill>
                <a:latin typeface="Aptos Display"/>
              </a:rPr>
              <a:t>Plan </a:t>
            </a:r>
            <a:r>
              <a:rPr lang="en-US" sz="1700" dirty="0">
                <a:solidFill>
                  <a:srgbClr val="B1B8B8"/>
                </a:solidFill>
                <a:latin typeface="Aptos Display"/>
              </a:rPr>
              <a:t>to carry 2 L minimum</a:t>
            </a:r>
            <a:r>
              <a:rPr sz="1700" b="0" dirty="0">
                <a:solidFill>
                  <a:srgbClr val="B1B8B8"/>
                </a:solidFill>
                <a:latin typeface="Aptos Display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6072" y="811653"/>
            <a:ext cx="5303520" cy="9144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4200" b="1" dirty="0">
                <a:solidFill>
                  <a:srgbClr val="E5A948"/>
                </a:solidFill>
                <a:latin typeface="Aptos Display"/>
              </a:rPr>
              <a:t>DRINKS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46520"/>
            <a:ext cx="2011680" cy="2286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000" b="1">
                <a:solidFill>
                  <a:srgbClr val="B1B8B8"/>
                </a:solidFill>
                <a:latin typeface="Aptos Display"/>
              </a:rPr>
              <a:t>EPIC FOOD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419088"/>
            <a:ext cx="502920" cy="25603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r"/>
            <a:r>
              <a:rPr sz="1000" b="1">
                <a:solidFill>
                  <a:srgbClr val="B1B8B8"/>
                </a:solidFill>
                <a:latin typeface="Aptos Display"/>
              </a:rPr>
              <a:t>09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DEA36E4-92AB-025A-6D85-FD0FBDDD8C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9923" y="761384"/>
            <a:ext cx="2249917" cy="5284963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5507400-D92C-7F4F-E88F-0C9A5715CEA8}"/>
              </a:ext>
            </a:extLst>
          </p:cNvPr>
          <p:cNvSpPr txBox="1"/>
          <p:nvPr/>
        </p:nvSpPr>
        <p:spPr>
          <a:xfrm>
            <a:off x="621792" y="1627632"/>
            <a:ext cx="10515600" cy="5029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700" b="0">
                <a:solidFill>
                  <a:srgbClr val="B1B8B8"/>
                </a:solidFill>
                <a:latin typeface="Aptos Display"/>
              </a:rPr>
              <a:t>Plan the drink system — not just the drink.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7E921A-544A-9697-8C4F-B0D238956CFD}"/>
              </a:ext>
            </a:extLst>
          </p:cNvPr>
          <p:cNvSpPr txBox="1"/>
          <p:nvPr/>
        </p:nvSpPr>
        <p:spPr>
          <a:xfrm>
            <a:off x="576072" y="811653"/>
            <a:ext cx="5303520" cy="9144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4200" b="1" dirty="0">
                <a:solidFill>
                  <a:srgbClr val="E5A948"/>
                </a:solidFill>
                <a:latin typeface="Aptos Display"/>
              </a:rPr>
              <a:t>DRINKS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A7D6A47-2520-F832-E782-4B023D576090}"/>
              </a:ext>
            </a:extLst>
          </p:cNvPr>
          <p:cNvSpPr txBox="1"/>
          <p:nvPr/>
        </p:nvSpPr>
        <p:spPr>
          <a:xfrm>
            <a:off x="502920" y="6446520"/>
            <a:ext cx="2011680" cy="2286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000" b="1">
                <a:solidFill>
                  <a:srgbClr val="B1B8B8"/>
                </a:solidFill>
                <a:latin typeface="Aptos Display"/>
              </a:rPr>
              <a:t>EPIC FOOD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90359201-FEA9-14ED-127A-9AE01E8BB7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050" y="2711975"/>
            <a:ext cx="1050925" cy="2225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1">
            <a:extLst>
              <a:ext uri="{FF2B5EF4-FFF2-40B4-BE49-F238E27FC236}">
                <a16:creationId xmlns:a16="http://schemas.microsoft.com/office/drawing/2014/main" id="{C470094D-C830-A39A-04FE-6253F80D3C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908964">
            <a:off x="5968182" y="2819527"/>
            <a:ext cx="2609850" cy="77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40A626E1-74E2-F506-C126-309519AEE6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371" y="2895600"/>
            <a:ext cx="2155825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C5869FBC-83BE-5FA7-14A4-0D1F24A68E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278" y="2364732"/>
            <a:ext cx="1774786" cy="2280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0433E693-1169-05BB-4E50-5CA96310EF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3769" y="322867"/>
            <a:ext cx="1997292" cy="2325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Picture 1">
            <a:extLst>
              <a:ext uri="{FF2B5EF4-FFF2-40B4-BE49-F238E27FC236}">
                <a16:creationId xmlns:a16="http://schemas.microsoft.com/office/drawing/2014/main" id="{E26336EB-2626-92F0-3CF4-8A9681DEEE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0125" y="4727449"/>
            <a:ext cx="2301875" cy="2111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7">
            <a:extLst>
              <a:ext uri="{FF2B5EF4-FFF2-40B4-BE49-F238E27FC236}">
                <a16:creationId xmlns:a16="http://schemas.microsoft.com/office/drawing/2014/main" id="{F8F3E8B4-702F-45E4-5B89-D076A5B6ED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ZA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ED235F08-82E1-02F2-E727-BE386C10C9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2927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ZA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ABFD5C65-F9BB-6377-F859-207A264DB8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14411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522096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8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38912"/>
            <a:ext cx="3474720" cy="29260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100" b="1">
                <a:solidFill>
                  <a:srgbClr val="E5A948"/>
                </a:solidFill>
                <a:latin typeface="Aptos Display"/>
              </a:rPr>
              <a:t>HARD STOP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880943"/>
            <a:ext cx="2249911" cy="615553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3400" b="1" dirty="0">
                <a:solidFill>
                  <a:srgbClr val="F5F2E8"/>
                </a:solidFill>
                <a:latin typeface="Aptos Display"/>
              </a:rPr>
              <a:t>BAD</a:t>
            </a:r>
            <a:r>
              <a:rPr lang="en-US" sz="3400" b="1" dirty="0">
                <a:solidFill>
                  <a:srgbClr val="F5F2E8"/>
                </a:solidFill>
                <a:latin typeface="Aptos Display"/>
              </a:rPr>
              <a:t> IDEAS</a:t>
            </a:r>
            <a:endParaRPr sz="3400" b="1" dirty="0">
              <a:solidFill>
                <a:srgbClr val="F5F2E8"/>
              </a:solidFill>
              <a:latin typeface="Aptos Display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9094839" y="346314"/>
            <a:ext cx="2930012" cy="1069258"/>
          </a:xfrm>
          <a:prstGeom prst="roundRect">
            <a:avLst/>
          </a:prstGeom>
          <a:solidFill>
            <a:srgbClr val="1E272E"/>
          </a:solidFill>
          <a:ln>
            <a:solidFill>
              <a:srgbClr val="BE52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266355" y="468666"/>
            <a:ext cx="2586980" cy="83099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800" b="1" dirty="0">
                <a:solidFill>
                  <a:srgbClr val="BE524C"/>
                </a:solidFill>
                <a:latin typeface="Aptos Display"/>
              </a:rPr>
              <a:t>BANNED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46520"/>
            <a:ext cx="2011680" cy="2286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000" b="1">
                <a:solidFill>
                  <a:srgbClr val="B1B8B8"/>
                </a:solidFill>
                <a:latin typeface="Aptos Display"/>
              </a:rPr>
              <a:t>EPIC FOOD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09960" y="6419088"/>
            <a:ext cx="502920" cy="25603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r"/>
            <a:r>
              <a:rPr sz="1000" b="1">
                <a:solidFill>
                  <a:srgbClr val="B1B8B8"/>
                </a:solidFill>
                <a:latin typeface="Aptos Display"/>
              </a:rPr>
              <a:t>13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EC9E6D9-EDC3-D88A-7D76-128B82B52A45}"/>
              </a:ext>
            </a:extLst>
          </p:cNvPr>
          <p:cNvSpPr txBox="1"/>
          <p:nvPr/>
        </p:nvSpPr>
        <p:spPr>
          <a:xfrm>
            <a:off x="849015" y="1971851"/>
            <a:ext cx="644012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-	</a:t>
            </a:r>
            <a:r>
              <a:rPr lang="en-US" sz="2000" b="1" dirty="0">
                <a:solidFill>
                  <a:schemeClr val="bg1"/>
                </a:solidFill>
              </a:rPr>
              <a:t>CREATINE</a:t>
            </a:r>
          </a:p>
          <a:p>
            <a:pPr marL="285750" indent="-285750">
              <a:buFontTx/>
              <a:buChar char="-"/>
            </a:pPr>
            <a:endParaRPr lang="en-US" sz="2000" b="1" dirty="0">
              <a:solidFill>
                <a:schemeClr val="bg1"/>
              </a:solidFill>
            </a:endParaRPr>
          </a:p>
          <a:p>
            <a:endParaRPr lang="en-US" sz="2000" b="1" dirty="0">
              <a:solidFill>
                <a:schemeClr val="bg1"/>
              </a:solidFill>
            </a:endParaRPr>
          </a:p>
          <a:p>
            <a:r>
              <a:rPr lang="en-US" sz="2000" b="1" dirty="0">
                <a:solidFill>
                  <a:schemeClr val="bg1"/>
                </a:solidFill>
              </a:rPr>
              <a:t>-	TINNED FOOD </a:t>
            </a:r>
          </a:p>
          <a:p>
            <a:pPr marL="285750" indent="-285750">
              <a:buFontTx/>
              <a:buChar char="-"/>
            </a:pPr>
            <a:endParaRPr lang="en-US" sz="2000" b="1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endParaRPr lang="en-US" sz="2000" b="1" dirty="0">
              <a:solidFill>
                <a:schemeClr val="bg1"/>
              </a:solidFill>
            </a:endParaRPr>
          </a:p>
          <a:p>
            <a:r>
              <a:rPr lang="en-US" sz="2000" b="1" dirty="0">
                <a:solidFill>
                  <a:schemeClr val="bg1"/>
                </a:solidFill>
              </a:rPr>
              <a:t>-	INDIVIDUALLY WRAPPED SWEETS</a:t>
            </a:r>
          </a:p>
          <a:p>
            <a:pPr marL="285750" indent="-285750">
              <a:buFontTx/>
              <a:buChar char="-"/>
            </a:pPr>
            <a:endParaRPr lang="en-US" sz="2000" b="1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endParaRPr lang="en-US" sz="2000" b="1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endParaRPr lang="en-US" sz="2000" b="1" dirty="0">
              <a:solidFill>
                <a:schemeClr val="bg1"/>
              </a:solidFill>
            </a:endParaRPr>
          </a:p>
          <a:p>
            <a:r>
              <a:rPr lang="en-US" sz="2000" b="1" dirty="0">
                <a:solidFill>
                  <a:schemeClr val="bg1"/>
                </a:solidFill>
              </a:rPr>
              <a:t>- 	CHOCOLATE </a:t>
            </a:r>
            <a:endParaRPr lang="en-ZA" sz="2000" b="1" dirty="0">
              <a:solidFill>
                <a:schemeClr val="bg1"/>
              </a:solidFill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02ECC33E-D9C0-2DC7-EAE1-07AA09A47A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2263" y="3376675"/>
            <a:ext cx="1199943" cy="916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" name="Picture 1">
            <a:extLst>
              <a:ext uri="{FF2B5EF4-FFF2-40B4-BE49-F238E27FC236}">
                <a16:creationId xmlns:a16="http://schemas.microsoft.com/office/drawing/2014/main" id="{E666D2F8-2608-01DC-A663-1942CF5DC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1413" y="3607438"/>
            <a:ext cx="1577975" cy="47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3">
            <a:extLst>
              <a:ext uri="{FF2B5EF4-FFF2-40B4-BE49-F238E27FC236}">
                <a16:creationId xmlns:a16="http://schemas.microsoft.com/office/drawing/2014/main" id="{A0650A54-002B-7509-8378-6E8E38225F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3500" y="2125716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ZA"/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id="{6E228DA9-0AF2-C364-29C9-D503752C2C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3500" y="403865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ZA" altLang="en-US" sz="16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haroni" panose="02010803020104030203" pitchFamily="2" charset="-79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kumimoji="0" lang="en-ZA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5">
            <a:extLst>
              <a:ext uri="{FF2B5EF4-FFF2-40B4-BE49-F238E27FC236}">
                <a16:creationId xmlns:a16="http://schemas.microsoft.com/office/drawing/2014/main" id="{DAD74077-8825-FBE0-5C86-38354FEB59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3500" y="4968929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ZA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4C6DDBC-DFC6-89AD-CF5B-2AF9DC655D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1943" y="4870024"/>
            <a:ext cx="939538" cy="131614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8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38912"/>
            <a:ext cx="3474720" cy="29260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100" b="1">
                <a:solidFill>
                  <a:srgbClr val="E5A948"/>
                </a:solidFill>
                <a:latin typeface="Aptos Display"/>
              </a:rPr>
              <a:t>THE RULES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822960"/>
            <a:ext cx="10972800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3400" b="1">
                <a:solidFill>
                  <a:srgbClr val="F5F2E8"/>
                </a:solidFill>
                <a:latin typeface="Aptos Display"/>
              </a:rPr>
              <a:t>FOOD SYSTEM PRINCIPLES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627632"/>
            <a:ext cx="10515600" cy="5029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700" b="0">
                <a:solidFill>
                  <a:srgbClr val="B1B8B8"/>
                </a:solidFill>
                <a:latin typeface="Aptos Display"/>
              </a:rPr>
              <a:t>These are the non-negotiables from the plan.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2505670"/>
            <a:ext cx="10515600" cy="2446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  <a:defRPr sz="2100">
                <a:solidFill>
                  <a:srgbClr val="F5F2E8"/>
                </a:solidFill>
                <a:latin typeface="Aptos"/>
              </a:defRPr>
            </a:pPr>
            <a:r>
              <a:rPr dirty="0"/>
              <a:t>•  Dehydrated — liquid-free food</a:t>
            </a:r>
          </a:p>
          <a:p>
            <a:pPr>
              <a:lnSpc>
                <a:spcPct val="150000"/>
              </a:lnSpc>
              <a:spcAft>
                <a:spcPts val="1200"/>
              </a:spcAft>
              <a:defRPr sz="2100">
                <a:solidFill>
                  <a:srgbClr val="F5F2E8"/>
                </a:solidFill>
                <a:latin typeface="Aptos"/>
              </a:defRPr>
            </a:pPr>
            <a:r>
              <a:rPr dirty="0"/>
              <a:t>•  Low volume + low weight with </a:t>
            </a:r>
            <a:r>
              <a:rPr dirty="0">
                <a:solidFill>
                  <a:srgbClr val="FFC000"/>
                </a:solidFill>
              </a:rPr>
              <a:t>high nutritional </a:t>
            </a:r>
            <a:r>
              <a:rPr dirty="0"/>
              <a:t>value</a:t>
            </a:r>
          </a:p>
          <a:p>
            <a:pPr>
              <a:lnSpc>
                <a:spcPct val="150000"/>
              </a:lnSpc>
              <a:spcAft>
                <a:spcPts val="1200"/>
              </a:spcAft>
              <a:defRPr sz="2100">
                <a:solidFill>
                  <a:srgbClr val="F5F2E8"/>
                </a:solidFill>
                <a:latin typeface="Aptos"/>
              </a:defRPr>
            </a:pPr>
            <a:r>
              <a:rPr dirty="0"/>
              <a:t>•  Avoid things that </a:t>
            </a:r>
            <a:r>
              <a:rPr dirty="0">
                <a:solidFill>
                  <a:srgbClr val="FF0000"/>
                </a:solidFill>
              </a:rPr>
              <a:t>melt </a:t>
            </a:r>
            <a:r>
              <a:rPr dirty="0"/>
              <a:t>or need refrigeration</a:t>
            </a:r>
          </a:p>
          <a:p>
            <a:pPr>
              <a:lnSpc>
                <a:spcPct val="150000"/>
              </a:lnSpc>
              <a:spcAft>
                <a:spcPts val="1200"/>
              </a:spcAft>
              <a:defRPr sz="2100">
                <a:solidFill>
                  <a:srgbClr val="F5F2E8"/>
                </a:solidFill>
                <a:latin typeface="Aptos"/>
              </a:defRPr>
            </a:pPr>
            <a:r>
              <a:rPr dirty="0"/>
              <a:t>•  Keep everything </a:t>
            </a:r>
            <a:r>
              <a:rPr dirty="0" err="1"/>
              <a:t>organi</a:t>
            </a:r>
            <a:r>
              <a:rPr lang="en-ZA" dirty="0"/>
              <a:t>z</a:t>
            </a:r>
            <a:r>
              <a:rPr dirty="0"/>
              <a:t>ed</a:t>
            </a:r>
            <a:r>
              <a:rPr lang="en-US" dirty="0"/>
              <a:t> </a:t>
            </a:r>
            <a:r>
              <a:rPr lang="en-US" b="1" dirty="0">
                <a:solidFill>
                  <a:srgbClr val="92D050"/>
                </a:solidFill>
              </a:rPr>
              <a:t>ZIPLOCKS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5440680"/>
            <a:ext cx="7315200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400" b="1">
                <a:solidFill>
                  <a:srgbClr val="E5A948"/>
                </a:solidFill>
                <a:latin typeface="Aptos Display"/>
              </a:rPr>
              <a:t>THE TEST  →  LIGHT • COMPACT • PRACTICAL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446520"/>
            <a:ext cx="2011680" cy="2286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000" b="1">
                <a:solidFill>
                  <a:srgbClr val="B1B8B8"/>
                </a:solidFill>
                <a:latin typeface="Aptos Display"/>
              </a:rPr>
              <a:t>EPIC FOOD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09960" y="6419088"/>
            <a:ext cx="502920" cy="25603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r"/>
            <a:r>
              <a:rPr sz="1000" b="1">
                <a:solidFill>
                  <a:srgbClr val="B1B8B8"/>
                </a:solidFill>
                <a:latin typeface="Aptos Display"/>
              </a:rPr>
              <a:t>10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8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38912"/>
            <a:ext cx="3474720" cy="29260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100" b="1">
                <a:solidFill>
                  <a:srgbClr val="E5A948"/>
                </a:solidFill>
                <a:latin typeface="Aptos Display"/>
              </a:rPr>
              <a:t>EQUIPMENT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880943"/>
            <a:ext cx="2496774" cy="615553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lang="en-US" sz="3400" b="1" dirty="0">
                <a:solidFill>
                  <a:srgbClr val="F5F2E8"/>
                </a:solidFill>
                <a:latin typeface="Aptos Display"/>
              </a:rPr>
              <a:t>EQUIPMENT</a:t>
            </a:r>
            <a:endParaRPr sz="3400" b="1" dirty="0">
              <a:solidFill>
                <a:srgbClr val="F5F2E8"/>
              </a:solidFill>
              <a:latin typeface="Aptos Display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77240" y="2240280"/>
            <a:ext cx="2103120" cy="9144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4600" b="1">
                <a:solidFill>
                  <a:srgbClr val="E5A948"/>
                </a:solidFill>
                <a:latin typeface="Aptos Display"/>
              </a:rPr>
              <a:t>1 ×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11509" y="2247246"/>
            <a:ext cx="4114800" cy="10058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5000" b="1" dirty="0">
                <a:solidFill>
                  <a:srgbClr val="F5F2E8"/>
                </a:solidFill>
                <a:latin typeface="Aptos Display"/>
              </a:rPr>
              <a:t>GAS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183" y="4038065"/>
            <a:ext cx="3474833" cy="19389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en-ZA" sz="2400" b="1" dirty="0">
                <a:solidFill>
                  <a:schemeClr val="bg1"/>
                </a:solidFill>
              </a:rPr>
              <a:t>Lighter</a:t>
            </a:r>
          </a:p>
          <a:p>
            <a:r>
              <a:rPr lang="en-ZA" sz="2400" b="1" dirty="0">
                <a:solidFill>
                  <a:schemeClr val="bg1"/>
                </a:solidFill>
              </a:rPr>
              <a:t>Pot </a:t>
            </a:r>
          </a:p>
          <a:p>
            <a:r>
              <a:rPr lang="en-ZA" sz="2400" b="1" dirty="0">
                <a:solidFill>
                  <a:schemeClr val="bg1"/>
                </a:solidFill>
              </a:rPr>
              <a:t>Pan </a:t>
            </a:r>
          </a:p>
          <a:p>
            <a:r>
              <a:rPr lang="en-ZA" sz="2400" b="1" dirty="0">
                <a:solidFill>
                  <a:schemeClr val="bg1"/>
                </a:solidFill>
              </a:rPr>
              <a:t>Mug</a:t>
            </a:r>
          </a:p>
          <a:p>
            <a:r>
              <a:rPr lang="en-ZA" sz="2400" b="1" dirty="0" err="1">
                <a:solidFill>
                  <a:schemeClr val="bg1"/>
                </a:solidFill>
              </a:rPr>
              <a:t>Waterbottles</a:t>
            </a:r>
            <a:r>
              <a:rPr lang="en-ZA" sz="2400" b="1" dirty="0">
                <a:solidFill>
                  <a:schemeClr val="bg1"/>
                </a:solidFill>
              </a:rPr>
              <a:t> 2L</a:t>
            </a:r>
          </a:p>
        </p:txBody>
      </p:sp>
      <p:sp>
        <p:nvSpPr>
          <p:cNvPr id="8" name="Rectangle 7"/>
          <p:cNvSpPr/>
          <p:nvPr/>
        </p:nvSpPr>
        <p:spPr>
          <a:xfrm>
            <a:off x="777240" y="3154680"/>
            <a:ext cx="5394960" cy="41148"/>
          </a:xfrm>
          <a:prstGeom prst="rect">
            <a:avLst/>
          </a:prstGeom>
          <a:solidFill>
            <a:srgbClr val="BE52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77240" y="3212664"/>
            <a:ext cx="5394960" cy="5943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2700" b="1" dirty="0">
                <a:solidFill>
                  <a:srgbClr val="BE524C"/>
                </a:solidFill>
                <a:latin typeface="Aptos Display"/>
              </a:rPr>
              <a:t>PRESERVE IT!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446520"/>
            <a:ext cx="2011680" cy="2286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000" b="1">
                <a:solidFill>
                  <a:srgbClr val="B1B8B8"/>
                </a:solidFill>
                <a:latin typeface="Aptos Display"/>
              </a:rPr>
              <a:t>EPIC FOOD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109960" y="6419088"/>
            <a:ext cx="502920" cy="25603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r"/>
            <a:r>
              <a:rPr sz="1000" b="1">
                <a:solidFill>
                  <a:srgbClr val="B1B8B8"/>
                </a:solidFill>
                <a:latin typeface="Aptos Display"/>
              </a:rPr>
              <a:t>14</a:t>
            </a:r>
          </a:p>
        </p:txBody>
      </p:sp>
      <p:pic>
        <p:nvPicPr>
          <p:cNvPr id="15" name="Picture 14" descr="What are your favorite dehydrated meals for a 5-day backpacking hike in  South Africa?">
            <a:extLst>
              <a:ext uri="{FF2B5EF4-FFF2-40B4-BE49-F238E27FC236}">
                <a16:creationId xmlns:a16="http://schemas.microsoft.com/office/drawing/2014/main" id="{BD220318-B1BC-0CE6-1817-EEF25BE85A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5692" y="672526"/>
            <a:ext cx="5147188" cy="5147188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8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38912"/>
            <a:ext cx="3474720" cy="29260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100" b="1">
                <a:solidFill>
                  <a:srgbClr val="E5A948"/>
                </a:solidFill>
                <a:latin typeface="Aptos Display"/>
              </a:rPr>
              <a:t>FINAL CHECK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822960"/>
            <a:ext cx="10972800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3400" b="1">
                <a:solidFill>
                  <a:srgbClr val="F5F2E8"/>
                </a:solidFill>
                <a:latin typeface="Aptos Display"/>
              </a:rPr>
              <a:t>ARE WE READY?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1417320"/>
            <a:ext cx="10515600" cy="5029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700" b="0" dirty="0">
                <a:solidFill>
                  <a:srgbClr val="B1B8B8"/>
                </a:solidFill>
                <a:latin typeface="Aptos Display"/>
              </a:rPr>
              <a:t>Run the whole plan once before you pack.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920240"/>
            <a:ext cx="5212080" cy="3566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>
                <a:solidFill>
                  <a:srgbClr val="F5F2E8"/>
                </a:solidFill>
                <a:latin typeface="Aptos"/>
              </a:defRPr>
            </a:pPr>
            <a:r>
              <a:t>•  Breakfast planned</a:t>
            </a:r>
          </a:p>
          <a:p>
            <a:pPr>
              <a:spcAft>
                <a:spcPts val="1200"/>
              </a:spcAft>
              <a:defRPr sz="1700">
                <a:solidFill>
                  <a:srgbClr val="F5F2E8"/>
                </a:solidFill>
                <a:latin typeface="Aptos"/>
              </a:defRPr>
            </a:pPr>
            <a:r>
              <a:t>•  Lunch planned</a:t>
            </a:r>
          </a:p>
          <a:p>
            <a:pPr>
              <a:spcAft>
                <a:spcPts val="1200"/>
              </a:spcAft>
              <a:defRPr sz="1700">
                <a:solidFill>
                  <a:srgbClr val="F5F2E8"/>
                </a:solidFill>
                <a:latin typeface="Aptos"/>
              </a:defRPr>
            </a:pPr>
            <a:r>
              <a:t>•  Supper planned</a:t>
            </a:r>
          </a:p>
          <a:p>
            <a:pPr>
              <a:spcAft>
                <a:spcPts val="1200"/>
              </a:spcAft>
              <a:defRPr sz="1700">
                <a:solidFill>
                  <a:srgbClr val="F5F2E8"/>
                </a:solidFill>
                <a:latin typeface="Aptos"/>
              </a:defRPr>
            </a:pPr>
            <a:r>
              <a:t>•  Snacks planned</a:t>
            </a:r>
          </a:p>
          <a:p>
            <a:pPr>
              <a:spcAft>
                <a:spcPts val="1200"/>
              </a:spcAft>
              <a:defRPr sz="1700">
                <a:solidFill>
                  <a:srgbClr val="F5F2E8"/>
                </a:solidFill>
                <a:latin typeface="Aptos"/>
              </a:defRPr>
            </a:pPr>
            <a:r>
              <a:t>•  Drinks planned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72200" y="1920240"/>
            <a:ext cx="5212080" cy="3566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>
                <a:solidFill>
                  <a:srgbClr val="F5F2E8"/>
                </a:solidFill>
                <a:latin typeface="Aptos"/>
              </a:defRPr>
            </a:pPr>
            <a:r>
              <a:t>•  Food is light + compact</a:t>
            </a:r>
          </a:p>
          <a:p>
            <a:pPr>
              <a:spcAft>
                <a:spcPts val="1200"/>
              </a:spcAft>
              <a:defRPr sz="1700">
                <a:solidFill>
                  <a:srgbClr val="F5F2E8"/>
                </a:solidFill>
                <a:latin typeface="Aptos"/>
              </a:defRPr>
            </a:pPr>
            <a:r>
              <a:t>•  No melting / refrigeration problems</a:t>
            </a:r>
          </a:p>
          <a:p>
            <a:pPr>
              <a:spcAft>
                <a:spcPts val="1200"/>
              </a:spcAft>
              <a:defRPr sz="1700">
                <a:solidFill>
                  <a:srgbClr val="F5F2E8"/>
                </a:solidFill>
                <a:latin typeface="Aptos"/>
              </a:defRPr>
            </a:pPr>
            <a:r>
              <a:t>•  Ziplocks + wetwipes included</a:t>
            </a:r>
          </a:p>
          <a:p>
            <a:pPr>
              <a:spcAft>
                <a:spcPts val="1200"/>
              </a:spcAft>
              <a:defRPr sz="1700">
                <a:solidFill>
                  <a:srgbClr val="F5F2E8"/>
                </a:solidFill>
                <a:latin typeface="Aptos"/>
              </a:defRPr>
            </a:pPr>
            <a:r>
              <a:t>•  Nothing individually wrapped</a:t>
            </a:r>
          </a:p>
          <a:p>
            <a:pPr>
              <a:spcAft>
                <a:spcPts val="1200"/>
              </a:spcAft>
              <a:defRPr sz="1700">
                <a:solidFill>
                  <a:srgbClr val="F5F2E8"/>
                </a:solidFill>
                <a:latin typeface="Aptos"/>
              </a:defRPr>
            </a:pPr>
            <a:r>
              <a:t>•  Gas is protected and preserved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446520"/>
            <a:ext cx="2011680" cy="2286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000" b="1">
                <a:solidFill>
                  <a:srgbClr val="B1B8B8"/>
                </a:solidFill>
                <a:latin typeface="Aptos Display"/>
              </a:rPr>
              <a:t>EPIC FOOD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09960" y="6419088"/>
            <a:ext cx="502920" cy="25603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r"/>
            <a:r>
              <a:rPr sz="1000" b="1">
                <a:solidFill>
                  <a:srgbClr val="B1B8B8"/>
                </a:solidFill>
                <a:latin typeface="Aptos Display"/>
              </a:rPr>
              <a:t>15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3404D02-3B89-204B-13ED-9C5EEAB567BD}"/>
              </a:ext>
            </a:extLst>
          </p:cNvPr>
          <p:cNvSpPr txBox="1"/>
          <p:nvPr/>
        </p:nvSpPr>
        <p:spPr>
          <a:xfrm>
            <a:off x="3733800" y="4846320"/>
            <a:ext cx="5212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PACK IT YOURSELF</a:t>
            </a:r>
            <a:endParaRPr lang="en-ZA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8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777240"/>
            <a:ext cx="4572000" cy="4114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300" b="1">
                <a:solidFill>
                  <a:srgbClr val="E5A948"/>
                </a:solidFill>
                <a:latin typeface="Aptos Display"/>
              </a:rPr>
              <a:t>EPIC FOOD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00200"/>
            <a:ext cx="8046720" cy="21945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4400" b="1">
                <a:solidFill>
                  <a:srgbClr val="F5F2E8"/>
                </a:solidFill>
                <a:latin typeface="Aptos Display"/>
              </a:rPr>
              <a:t>Plan smart.
Pack smart.
Eat well.</a:t>
            </a:r>
          </a:p>
        </p:txBody>
      </p:sp>
      <p:sp>
        <p:nvSpPr>
          <p:cNvPr id="4" name="Rectangle 3"/>
          <p:cNvSpPr/>
          <p:nvPr/>
        </p:nvSpPr>
        <p:spPr>
          <a:xfrm>
            <a:off x="749808" y="4160520"/>
            <a:ext cx="1325880" cy="41148"/>
          </a:xfrm>
          <a:prstGeom prst="rect">
            <a:avLst/>
          </a:prstGeom>
          <a:solidFill>
            <a:srgbClr val="E5A9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49808" y="4480560"/>
            <a:ext cx="6400800" cy="548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2500" b="1">
                <a:solidFill>
                  <a:srgbClr val="B1B8B8"/>
                </a:solidFill>
                <a:latin typeface="Aptos Display"/>
              </a:rPr>
              <a:t>Now make the plan work.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875520" y="5669280"/>
            <a:ext cx="1554480" cy="3200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r"/>
            <a:r>
              <a:rPr sz="1200" b="1">
                <a:solidFill>
                  <a:srgbClr val="E5A948"/>
                </a:solidFill>
                <a:latin typeface="Aptos Display"/>
              </a:rPr>
              <a:t>CLICK →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446520"/>
            <a:ext cx="2011680" cy="2286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000" b="1">
                <a:solidFill>
                  <a:srgbClr val="B1B8B8"/>
                </a:solidFill>
                <a:latin typeface="Aptos Display"/>
              </a:rPr>
              <a:t>EPIC FOOD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09960" y="6419088"/>
            <a:ext cx="502920" cy="25603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r"/>
            <a:r>
              <a:rPr sz="1000" b="1">
                <a:solidFill>
                  <a:srgbClr val="B1B8B8"/>
                </a:solidFill>
                <a:latin typeface="Aptos Display"/>
              </a:rPr>
              <a:t>16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Metadata/LabelInfo.xml><?xml version="1.0" encoding="utf-8"?>
<clbl:labelList xmlns:clbl="http://schemas.microsoft.com/office/2020/mipLabelMetadata">
  <clbl:label id="{4274ff85-dc36-4e55-b36c-6058ed8d1532}" enabled="0" method="" siteId="{4274ff85-dc36-4e55-b36c-6058ed8d153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3937</TotalTime>
  <Words>533</Words>
  <Application>Microsoft Office PowerPoint</Application>
  <PresentationFormat>Widescreen</PresentationFormat>
  <Paragraphs>175</Paragraphs>
  <Slides>18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Aharoni</vt:lpstr>
      <vt:lpstr>Aptos Display</vt:lpstr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Michelle Van Zyl</dc:creator>
  <cp:keywords/>
  <dc:description>generated using python-pptx</dc:description>
  <cp:lastModifiedBy>Michelle Van Zyl</cp:lastModifiedBy>
  <cp:revision>2</cp:revision>
  <dcterms:created xsi:type="dcterms:W3CDTF">2013-01-27T09:14:16Z</dcterms:created>
  <dcterms:modified xsi:type="dcterms:W3CDTF">2026-09-17T12:16:04Z</dcterms:modified>
  <cp:category/>
</cp:coreProperties>
</file>