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85" r:id="rId4"/>
    <p:sldId id="262" r:id="rId5"/>
    <p:sldId id="273" r:id="rId6"/>
    <p:sldId id="274" r:id="rId7"/>
    <p:sldId id="275" r:id="rId8"/>
    <p:sldId id="276" r:id="rId9"/>
    <p:sldId id="279" r:id="rId10"/>
    <p:sldId id="263" r:id="rId11"/>
    <p:sldId id="264" r:id="rId12"/>
    <p:sldId id="257" r:id="rId13"/>
    <p:sldId id="292" r:id="rId14"/>
    <p:sldId id="265" r:id="rId15"/>
    <p:sldId id="284" r:id="rId16"/>
    <p:sldId id="291" r:id="rId17"/>
    <p:sldId id="280" r:id="rId18"/>
    <p:sldId id="269" r:id="rId19"/>
    <p:sldId id="287" r:id="rId20"/>
    <p:sldId id="281" r:id="rId21"/>
    <p:sldId id="270" r:id="rId22"/>
    <p:sldId id="286" r:id="rId23"/>
    <p:sldId id="282" r:id="rId24"/>
    <p:sldId id="271" r:id="rId25"/>
    <p:sldId id="289" r:id="rId26"/>
    <p:sldId id="290" r:id="rId27"/>
    <p:sldId id="283" r:id="rId28"/>
    <p:sldId id="272" r:id="rId29"/>
    <p:sldId id="26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7D302F-7F39-484D-8C4B-3D2C64CE9F81}" v="18" dt="2024-10-10T10:00:22.7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96409" autoAdjust="0"/>
  </p:normalViewPr>
  <p:slideViewPr>
    <p:cSldViewPr>
      <p:cViewPr varScale="1">
        <p:scale>
          <a:sx n="78" d="100"/>
          <a:sy n="78" d="100"/>
        </p:scale>
        <p:origin x="878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33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3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8337DE-5F36-45D3-82CC-FBEBFC3A2C63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266AD73-24D1-44F5-880D-CC5089977CBE}">
      <dgm:prSet/>
      <dgm:spPr/>
      <dgm:t>
        <a:bodyPr/>
        <a:lstStyle/>
        <a:p>
          <a:r>
            <a:rPr lang="en-ZA"/>
            <a:t>Share milk powder?</a:t>
          </a:r>
          <a:endParaRPr lang="en-US"/>
        </a:p>
      </dgm:t>
    </dgm:pt>
    <dgm:pt modelId="{A621F7F7-726B-4DB3-BA52-AE3A0659F01C}" type="parTrans" cxnId="{4F817700-4BD8-4CED-BC33-D520C5206C23}">
      <dgm:prSet/>
      <dgm:spPr/>
      <dgm:t>
        <a:bodyPr/>
        <a:lstStyle/>
        <a:p>
          <a:endParaRPr lang="en-US"/>
        </a:p>
      </dgm:t>
    </dgm:pt>
    <dgm:pt modelId="{B0BBB669-5298-4A4B-BD62-CBE990141991}" type="sibTrans" cxnId="{4F817700-4BD8-4CED-BC33-D520C5206C23}">
      <dgm:prSet/>
      <dgm:spPr/>
      <dgm:t>
        <a:bodyPr/>
        <a:lstStyle/>
        <a:p>
          <a:endParaRPr lang="en-US"/>
        </a:p>
      </dgm:t>
    </dgm:pt>
    <dgm:pt modelId="{43B7E990-67FE-426F-A8B6-C065B3B410AA}">
      <dgm:prSet/>
      <dgm:spPr/>
      <dgm:t>
        <a:bodyPr/>
        <a:lstStyle/>
        <a:p>
          <a:r>
            <a:rPr lang="en-ZA" dirty="0"/>
            <a:t>Use your stove before you go – Handed out during prep week</a:t>
          </a:r>
          <a:endParaRPr lang="en-US" dirty="0"/>
        </a:p>
      </dgm:t>
    </dgm:pt>
    <dgm:pt modelId="{4E301C10-BE92-45F1-8B45-EB0A05994D99}" type="parTrans" cxnId="{9D9520E6-E486-4420-B152-5F9024E8B159}">
      <dgm:prSet/>
      <dgm:spPr/>
      <dgm:t>
        <a:bodyPr/>
        <a:lstStyle/>
        <a:p>
          <a:endParaRPr lang="en-US"/>
        </a:p>
      </dgm:t>
    </dgm:pt>
    <dgm:pt modelId="{5CD0DB5C-7FEC-479A-BD3A-5A31F1939621}" type="sibTrans" cxnId="{9D9520E6-E486-4420-B152-5F9024E8B159}">
      <dgm:prSet/>
      <dgm:spPr/>
      <dgm:t>
        <a:bodyPr/>
        <a:lstStyle/>
        <a:p>
          <a:endParaRPr lang="en-US"/>
        </a:p>
      </dgm:t>
    </dgm:pt>
    <dgm:pt modelId="{11899475-4D96-468E-910E-D6A53F48727A}">
      <dgm:prSet/>
      <dgm:spPr/>
      <dgm:t>
        <a:bodyPr/>
        <a:lstStyle/>
        <a:p>
          <a:r>
            <a:rPr lang="en-ZA"/>
            <a:t>Watch out for litter – use zip loc bags</a:t>
          </a:r>
          <a:endParaRPr lang="en-US"/>
        </a:p>
      </dgm:t>
    </dgm:pt>
    <dgm:pt modelId="{D3ACAB53-815C-46DC-B34E-FF4B7C11F157}" type="parTrans" cxnId="{EF99E4A9-8F69-4645-8063-321CAEBB04B0}">
      <dgm:prSet/>
      <dgm:spPr/>
      <dgm:t>
        <a:bodyPr/>
        <a:lstStyle/>
        <a:p>
          <a:endParaRPr lang="en-US"/>
        </a:p>
      </dgm:t>
    </dgm:pt>
    <dgm:pt modelId="{A81A6558-04E3-4F20-ADC0-EBC4A428F45C}" type="sibTrans" cxnId="{EF99E4A9-8F69-4645-8063-321CAEBB04B0}">
      <dgm:prSet/>
      <dgm:spPr/>
      <dgm:t>
        <a:bodyPr/>
        <a:lstStyle/>
        <a:p>
          <a:endParaRPr lang="en-US"/>
        </a:p>
      </dgm:t>
    </dgm:pt>
    <dgm:pt modelId="{976FD61D-0E2D-4C05-897F-9841CC70A119}">
      <dgm:prSet/>
      <dgm:spPr/>
      <dgm:t>
        <a:bodyPr/>
        <a:lstStyle/>
        <a:p>
          <a:r>
            <a:rPr lang="en-ZA"/>
            <a:t>Squash the rubbish into one bag</a:t>
          </a:r>
          <a:endParaRPr lang="en-US"/>
        </a:p>
      </dgm:t>
    </dgm:pt>
    <dgm:pt modelId="{554E4CD3-C847-40E0-ACCD-6F9DB31C1DD2}" type="parTrans" cxnId="{3D2B8BE3-6571-460E-B0F0-53D18DB8C99D}">
      <dgm:prSet/>
      <dgm:spPr/>
      <dgm:t>
        <a:bodyPr/>
        <a:lstStyle/>
        <a:p>
          <a:endParaRPr lang="en-US"/>
        </a:p>
      </dgm:t>
    </dgm:pt>
    <dgm:pt modelId="{19D3C610-3567-45CE-A44C-329A00181EE0}" type="sibTrans" cxnId="{3D2B8BE3-6571-460E-B0F0-53D18DB8C99D}">
      <dgm:prSet/>
      <dgm:spPr/>
      <dgm:t>
        <a:bodyPr/>
        <a:lstStyle/>
        <a:p>
          <a:endParaRPr lang="en-US"/>
        </a:p>
      </dgm:t>
    </dgm:pt>
    <dgm:pt modelId="{E1C9CDBA-EC6B-42FE-8716-E2EC8EB77DE3}">
      <dgm:prSet/>
      <dgm:spPr/>
      <dgm:t>
        <a:bodyPr/>
        <a:lstStyle/>
        <a:p>
          <a:r>
            <a:rPr lang="en-ZA" dirty="0"/>
            <a:t>Wet matches; Use a lighter</a:t>
          </a:r>
          <a:endParaRPr lang="en-US" dirty="0"/>
        </a:p>
      </dgm:t>
    </dgm:pt>
    <dgm:pt modelId="{614E979C-F83D-48E6-9927-A71FEF6380B9}" type="parTrans" cxnId="{2FA1CC0E-316B-43C3-9853-7723062E13BD}">
      <dgm:prSet/>
      <dgm:spPr/>
      <dgm:t>
        <a:bodyPr/>
        <a:lstStyle/>
        <a:p>
          <a:endParaRPr lang="en-US"/>
        </a:p>
      </dgm:t>
    </dgm:pt>
    <dgm:pt modelId="{DFBE5655-C2C1-459B-9904-69BEBF860972}" type="sibTrans" cxnId="{2FA1CC0E-316B-43C3-9853-7723062E13BD}">
      <dgm:prSet/>
      <dgm:spPr/>
      <dgm:t>
        <a:bodyPr/>
        <a:lstStyle/>
        <a:p>
          <a:endParaRPr lang="en-US"/>
        </a:p>
      </dgm:t>
    </dgm:pt>
    <dgm:pt modelId="{3A6A59AA-691F-40CF-A0E9-F857F78A1D01}">
      <dgm:prSet/>
      <dgm:spPr/>
      <dgm:t>
        <a:bodyPr/>
        <a:lstStyle/>
        <a:p>
          <a:r>
            <a:rPr lang="en-ZA"/>
            <a:t>Wind</a:t>
          </a:r>
          <a:endParaRPr lang="en-US"/>
        </a:p>
      </dgm:t>
    </dgm:pt>
    <dgm:pt modelId="{4FF8CAB2-C0A7-481C-9E81-40091A1A69B2}" type="parTrans" cxnId="{D0C0BEDB-055F-44DC-9077-9BAD19C18696}">
      <dgm:prSet/>
      <dgm:spPr/>
      <dgm:t>
        <a:bodyPr/>
        <a:lstStyle/>
        <a:p>
          <a:endParaRPr lang="en-US"/>
        </a:p>
      </dgm:t>
    </dgm:pt>
    <dgm:pt modelId="{1238E60D-C8AC-4F0A-8855-CDB2A93F4EBE}" type="sibTrans" cxnId="{D0C0BEDB-055F-44DC-9077-9BAD19C18696}">
      <dgm:prSet/>
      <dgm:spPr/>
      <dgm:t>
        <a:bodyPr/>
        <a:lstStyle/>
        <a:p>
          <a:endParaRPr lang="en-US"/>
        </a:p>
      </dgm:t>
    </dgm:pt>
    <dgm:pt modelId="{2FC45224-B2A9-4BDD-8562-F739BDA57419}">
      <dgm:prSet/>
      <dgm:spPr/>
      <dgm:t>
        <a:bodyPr/>
        <a:lstStyle/>
        <a:p>
          <a:r>
            <a:rPr lang="en-ZA"/>
            <a:t>Position</a:t>
          </a:r>
          <a:endParaRPr lang="en-US"/>
        </a:p>
      </dgm:t>
    </dgm:pt>
    <dgm:pt modelId="{A026968B-0456-417F-91CA-57250F59591C}" type="parTrans" cxnId="{E014F3AF-497D-4F1B-81F9-116BB2044762}">
      <dgm:prSet/>
      <dgm:spPr/>
      <dgm:t>
        <a:bodyPr/>
        <a:lstStyle/>
        <a:p>
          <a:endParaRPr lang="en-US"/>
        </a:p>
      </dgm:t>
    </dgm:pt>
    <dgm:pt modelId="{7CF7A427-B96C-4A1C-AA30-B6A0950EE07E}" type="sibTrans" cxnId="{E014F3AF-497D-4F1B-81F9-116BB2044762}">
      <dgm:prSet/>
      <dgm:spPr/>
      <dgm:t>
        <a:bodyPr/>
        <a:lstStyle/>
        <a:p>
          <a:endParaRPr lang="en-US"/>
        </a:p>
      </dgm:t>
    </dgm:pt>
    <dgm:pt modelId="{4AC3C7E2-5DF2-42CA-9B1F-B81FCCB12B65}">
      <dgm:prSet/>
      <dgm:spPr/>
      <dgm:t>
        <a:bodyPr/>
        <a:lstStyle/>
        <a:p>
          <a:r>
            <a:rPr lang="en-ZA"/>
            <a:t>Fire safety</a:t>
          </a:r>
          <a:endParaRPr lang="en-US"/>
        </a:p>
      </dgm:t>
    </dgm:pt>
    <dgm:pt modelId="{A6CFA580-B48E-4484-9E39-5EF6510BE07F}" type="parTrans" cxnId="{F3C40E26-AE28-4E5B-9225-2F3EE7BBACCF}">
      <dgm:prSet/>
      <dgm:spPr/>
      <dgm:t>
        <a:bodyPr/>
        <a:lstStyle/>
        <a:p>
          <a:endParaRPr lang="en-US"/>
        </a:p>
      </dgm:t>
    </dgm:pt>
    <dgm:pt modelId="{DE737FEF-9ACB-4D92-956E-7736E969CD48}" type="sibTrans" cxnId="{F3C40E26-AE28-4E5B-9225-2F3EE7BBACCF}">
      <dgm:prSet/>
      <dgm:spPr/>
      <dgm:t>
        <a:bodyPr/>
        <a:lstStyle/>
        <a:p>
          <a:endParaRPr lang="en-US"/>
        </a:p>
      </dgm:t>
    </dgm:pt>
    <dgm:pt modelId="{B88DD592-BDE3-4722-8B8F-34C6B8969964}">
      <dgm:prSet/>
      <dgm:spPr/>
      <dgm:t>
        <a:bodyPr/>
        <a:lstStyle/>
        <a:p>
          <a:r>
            <a:rPr lang="en-ZA"/>
            <a:t>Burns</a:t>
          </a:r>
          <a:endParaRPr lang="en-US"/>
        </a:p>
      </dgm:t>
    </dgm:pt>
    <dgm:pt modelId="{5DA3C469-9FA4-4296-964A-CD2F29DE8DA3}" type="parTrans" cxnId="{22FBC1A4-6221-462D-B1FF-545CE9B179FB}">
      <dgm:prSet/>
      <dgm:spPr/>
      <dgm:t>
        <a:bodyPr/>
        <a:lstStyle/>
        <a:p>
          <a:endParaRPr lang="en-US"/>
        </a:p>
      </dgm:t>
    </dgm:pt>
    <dgm:pt modelId="{DBAEC95D-F794-4DEF-A20E-06166EFBC149}" type="sibTrans" cxnId="{22FBC1A4-6221-462D-B1FF-545CE9B179FB}">
      <dgm:prSet/>
      <dgm:spPr/>
      <dgm:t>
        <a:bodyPr/>
        <a:lstStyle/>
        <a:p>
          <a:endParaRPr lang="en-US"/>
        </a:p>
      </dgm:t>
    </dgm:pt>
    <dgm:pt modelId="{BE2E5890-0015-4BAB-B34B-DD149A2032AB}">
      <dgm:prSet/>
      <dgm:spPr/>
      <dgm:t>
        <a:bodyPr/>
        <a:lstStyle/>
        <a:p>
          <a:r>
            <a:rPr lang="en-ZA"/>
            <a:t>Washing up</a:t>
          </a:r>
          <a:endParaRPr lang="en-US"/>
        </a:p>
      </dgm:t>
    </dgm:pt>
    <dgm:pt modelId="{1885A871-9B60-497F-B1FD-F52121593454}" type="parTrans" cxnId="{A578759F-B06A-4C66-95A0-6A71CCC8F309}">
      <dgm:prSet/>
      <dgm:spPr/>
      <dgm:t>
        <a:bodyPr/>
        <a:lstStyle/>
        <a:p>
          <a:endParaRPr lang="en-US"/>
        </a:p>
      </dgm:t>
    </dgm:pt>
    <dgm:pt modelId="{D73FA08D-5B84-423D-8998-A94303AABC2F}" type="sibTrans" cxnId="{A578759F-B06A-4C66-95A0-6A71CCC8F309}">
      <dgm:prSet/>
      <dgm:spPr/>
      <dgm:t>
        <a:bodyPr/>
        <a:lstStyle/>
        <a:p>
          <a:endParaRPr lang="en-US"/>
        </a:p>
      </dgm:t>
    </dgm:pt>
    <dgm:pt modelId="{3C24EB59-60A3-44F2-99C7-F15733F760E9}" type="pres">
      <dgm:prSet presAssocID="{4C8337DE-5F36-45D3-82CC-FBEBFC3A2C63}" presName="vert0" presStyleCnt="0">
        <dgm:presLayoutVars>
          <dgm:dir/>
          <dgm:animOne val="branch"/>
          <dgm:animLvl val="lvl"/>
        </dgm:presLayoutVars>
      </dgm:prSet>
      <dgm:spPr/>
    </dgm:pt>
    <dgm:pt modelId="{60411281-D382-4381-BC0B-25F8042B4554}" type="pres">
      <dgm:prSet presAssocID="{D266AD73-24D1-44F5-880D-CC5089977CBE}" presName="thickLine" presStyleLbl="alignNode1" presStyleIdx="0" presStyleCnt="10"/>
      <dgm:spPr/>
    </dgm:pt>
    <dgm:pt modelId="{411CF738-07A4-4F8C-8C56-DAD214749431}" type="pres">
      <dgm:prSet presAssocID="{D266AD73-24D1-44F5-880D-CC5089977CBE}" presName="horz1" presStyleCnt="0"/>
      <dgm:spPr/>
    </dgm:pt>
    <dgm:pt modelId="{5B911E2C-8384-465E-812D-62C3E4E7C8CB}" type="pres">
      <dgm:prSet presAssocID="{D266AD73-24D1-44F5-880D-CC5089977CBE}" presName="tx1" presStyleLbl="revTx" presStyleIdx="0" presStyleCnt="10"/>
      <dgm:spPr/>
    </dgm:pt>
    <dgm:pt modelId="{B0FE9FFB-1BC4-4836-9B82-9B43B18BB24C}" type="pres">
      <dgm:prSet presAssocID="{D266AD73-24D1-44F5-880D-CC5089977CBE}" presName="vert1" presStyleCnt="0"/>
      <dgm:spPr/>
    </dgm:pt>
    <dgm:pt modelId="{A4A8B48E-F8B2-4C21-8875-0C706C352BB3}" type="pres">
      <dgm:prSet presAssocID="{43B7E990-67FE-426F-A8B6-C065B3B410AA}" presName="thickLine" presStyleLbl="alignNode1" presStyleIdx="1" presStyleCnt="10"/>
      <dgm:spPr/>
    </dgm:pt>
    <dgm:pt modelId="{D0A9135A-F7A8-425F-AAAC-CC8A9D3C357F}" type="pres">
      <dgm:prSet presAssocID="{43B7E990-67FE-426F-A8B6-C065B3B410AA}" presName="horz1" presStyleCnt="0"/>
      <dgm:spPr/>
    </dgm:pt>
    <dgm:pt modelId="{CB611100-54E3-47F6-AE71-897A403A295F}" type="pres">
      <dgm:prSet presAssocID="{43B7E990-67FE-426F-A8B6-C065B3B410AA}" presName="tx1" presStyleLbl="revTx" presStyleIdx="1" presStyleCnt="10"/>
      <dgm:spPr/>
    </dgm:pt>
    <dgm:pt modelId="{AE7ACA1F-7512-4EE1-ABC8-E2DFAA07555B}" type="pres">
      <dgm:prSet presAssocID="{43B7E990-67FE-426F-A8B6-C065B3B410AA}" presName="vert1" presStyleCnt="0"/>
      <dgm:spPr/>
    </dgm:pt>
    <dgm:pt modelId="{FF0E8D00-ADC1-42E9-B9A7-F668ABAF6DF9}" type="pres">
      <dgm:prSet presAssocID="{11899475-4D96-468E-910E-D6A53F48727A}" presName="thickLine" presStyleLbl="alignNode1" presStyleIdx="2" presStyleCnt="10"/>
      <dgm:spPr/>
    </dgm:pt>
    <dgm:pt modelId="{D47CF895-3A20-47F4-B36D-3A1F914CC875}" type="pres">
      <dgm:prSet presAssocID="{11899475-4D96-468E-910E-D6A53F48727A}" presName="horz1" presStyleCnt="0"/>
      <dgm:spPr/>
    </dgm:pt>
    <dgm:pt modelId="{B009684E-12D9-4FEA-BD5E-E341F9E1ECF2}" type="pres">
      <dgm:prSet presAssocID="{11899475-4D96-468E-910E-D6A53F48727A}" presName="tx1" presStyleLbl="revTx" presStyleIdx="2" presStyleCnt="10"/>
      <dgm:spPr/>
    </dgm:pt>
    <dgm:pt modelId="{8796826F-8E78-4F1E-9E8B-2D58D2AC8933}" type="pres">
      <dgm:prSet presAssocID="{11899475-4D96-468E-910E-D6A53F48727A}" presName="vert1" presStyleCnt="0"/>
      <dgm:spPr/>
    </dgm:pt>
    <dgm:pt modelId="{30B90258-98E8-4F4A-BFDD-2B0E3C59F0E3}" type="pres">
      <dgm:prSet presAssocID="{976FD61D-0E2D-4C05-897F-9841CC70A119}" presName="thickLine" presStyleLbl="alignNode1" presStyleIdx="3" presStyleCnt="10"/>
      <dgm:spPr/>
    </dgm:pt>
    <dgm:pt modelId="{784CDF31-1325-423E-8C03-0D6652438D55}" type="pres">
      <dgm:prSet presAssocID="{976FD61D-0E2D-4C05-897F-9841CC70A119}" presName="horz1" presStyleCnt="0"/>
      <dgm:spPr/>
    </dgm:pt>
    <dgm:pt modelId="{B08E7D9A-72B2-45F4-921E-7B75D6A2214A}" type="pres">
      <dgm:prSet presAssocID="{976FD61D-0E2D-4C05-897F-9841CC70A119}" presName="tx1" presStyleLbl="revTx" presStyleIdx="3" presStyleCnt="10"/>
      <dgm:spPr/>
    </dgm:pt>
    <dgm:pt modelId="{1550D1A4-D73D-4E73-A299-6A0B49BB2B42}" type="pres">
      <dgm:prSet presAssocID="{976FD61D-0E2D-4C05-897F-9841CC70A119}" presName="vert1" presStyleCnt="0"/>
      <dgm:spPr/>
    </dgm:pt>
    <dgm:pt modelId="{41D137C3-9EB5-4AAA-97C8-F03AA5F8A19A}" type="pres">
      <dgm:prSet presAssocID="{E1C9CDBA-EC6B-42FE-8716-E2EC8EB77DE3}" presName="thickLine" presStyleLbl="alignNode1" presStyleIdx="4" presStyleCnt="10"/>
      <dgm:spPr/>
    </dgm:pt>
    <dgm:pt modelId="{480C6436-F4F0-4938-BB09-31EEE9E9653E}" type="pres">
      <dgm:prSet presAssocID="{E1C9CDBA-EC6B-42FE-8716-E2EC8EB77DE3}" presName="horz1" presStyleCnt="0"/>
      <dgm:spPr/>
    </dgm:pt>
    <dgm:pt modelId="{AE758C45-4B7B-4B2F-BE23-EDDE20618D19}" type="pres">
      <dgm:prSet presAssocID="{E1C9CDBA-EC6B-42FE-8716-E2EC8EB77DE3}" presName="tx1" presStyleLbl="revTx" presStyleIdx="4" presStyleCnt="10"/>
      <dgm:spPr/>
    </dgm:pt>
    <dgm:pt modelId="{5E81826C-B35A-4B7B-B837-4108D9B03DDD}" type="pres">
      <dgm:prSet presAssocID="{E1C9CDBA-EC6B-42FE-8716-E2EC8EB77DE3}" presName="vert1" presStyleCnt="0"/>
      <dgm:spPr/>
    </dgm:pt>
    <dgm:pt modelId="{976A674E-6F3C-4129-8DFF-2B3F15332AD5}" type="pres">
      <dgm:prSet presAssocID="{3A6A59AA-691F-40CF-A0E9-F857F78A1D01}" presName="thickLine" presStyleLbl="alignNode1" presStyleIdx="5" presStyleCnt="10"/>
      <dgm:spPr/>
    </dgm:pt>
    <dgm:pt modelId="{9BC51ECA-BBEF-45BA-8536-4956D0DA0C4C}" type="pres">
      <dgm:prSet presAssocID="{3A6A59AA-691F-40CF-A0E9-F857F78A1D01}" presName="horz1" presStyleCnt="0"/>
      <dgm:spPr/>
    </dgm:pt>
    <dgm:pt modelId="{FBDB17FA-0C94-426B-B1E7-3267C152D6FC}" type="pres">
      <dgm:prSet presAssocID="{3A6A59AA-691F-40CF-A0E9-F857F78A1D01}" presName="tx1" presStyleLbl="revTx" presStyleIdx="5" presStyleCnt="10"/>
      <dgm:spPr/>
    </dgm:pt>
    <dgm:pt modelId="{D773164F-5AB5-4EDB-906D-48E825A9A1D1}" type="pres">
      <dgm:prSet presAssocID="{3A6A59AA-691F-40CF-A0E9-F857F78A1D01}" presName="vert1" presStyleCnt="0"/>
      <dgm:spPr/>
    </dgm:pt>
    <dgm:pt modelId="{93C2D5C4-A216-499E-80C7-25F8C9DC8FE8}" type="pres">
      <dgm:prSet presAssocID="{2FC45224-B2A9-4BDD-8562-F739BDA57419}" presName="thickLine" presStyleLbl="alignNode1" presStyleIdx="6" presStyleCnt="10"/>
      <dgm:spPr/>
    </dgm:pt>
    <dgm:pt modelId="{8799E909-8F6A-4A51-8010-1D5C7736DE96}" type="pres">
      <dgm:prSet presAssocID="{2FC45224-B2A9-4BDD-8562-F739BDA57419}" presName="horz1" presStyleCnt="0"/>
      <dgm:spPr/>
    </dgm:pt>
    <dgm:pt modelId="{BB85E10B-F732-489D-B260-D653927EF325}" type="pres">
      <dgm:prSet presAssocID="{2FC45224-B2A9-4BDD-8562-F739BDA57419}" presName="tx1" presStyleLbl="revTx" presStyleIdx="6" presStyleCnt="10"/>
      <dgm:spPr/>
    </dgm:pt>
    <dgm:pt modelId="{C0F6994D-135B-44D1-8459-FAE763A06DDE}" type="pres">
      <dgm:prSet presAssocID="{2FC45224-B2A9-4BDD-8562-F739BDA57419}" presName="vert1" presStyleCnt="0"/>
      <dgm:spPr/>
    </dgm:pt>
    <dgm:pt modelId="{E4CACFB4-D26B-44B7-B76A-3168A117392D}" type="pres">
      <dgm:prSet presAssocID="{4AC3C7E2-5DF2-42CA-9B1F-B81FCCB12B65}" presName="thickLine" presStyleLbl="alignNode1" presStyleIdx="7" presStyleCnt="10"/>
      <dgm:spPr/>
    </dgm:pt>
    <dgm:pt modelId="{F1D4222C-6692-4041-89E0-6098E72FE376}" type="pres">
      <dgm:prSet presAssocID="{4AC3C7E2-5DF2-42CA-9B1F-B81FCCB12B65}" presName="horz1" presStyleCnt="0"/>
      <dgm:spPr/>
    </dgm:pt>
    <dgm:pt modelId="{2BAD2823-1592-40BA-A053-B19FD0359078}" type="pres">
      <dgm:prSet presAssocID="{4AC3C7E2-5DF2-42CA-9B1F-B81FCCB12B65}" presName="tx1" presStyleLbl="revTx" presStyleIdx="7" presStyleCnt="10"/>
      <dgm:spPr/>
    </dgm:pt>
    <dgm:pt modelId="{C2E53AA1-B698-445F-9406-463515881D10}" type="pres">
      <dgm:prSet presAssocID="{4AC3C7E2-5DF2-42CA-9B1F-B81FCCB12B65}" presName="vert1" presStyleCnt="0"/>
      <dgm:spPr/>
    </dgm:pt>
    <dgm:pt modelId="{82AAC1BA-8961-456E-9F85-9C912014669D}" type="pres">
      <dgm:prSet presAssocID="{B88DD592-BDE3-4722-8B8F-34C6B8969964}" presName="thickLine" presStyleLbl="alignNode1" presStyleIdx="8" presStyleCnt="10"/>
      <dgm:spPr/>
    </dgm:pt>
    <dgm:pt modelId="{E0D09AAE-AAE8-4179-87A8-9774AF9D4AE0}" type="pres">
      <dgm:prSet presAssocID="{B88DD592-BDE3-4722-8B8F-34C6B8969964}" presName="horz1" presStyleCnt="0"/>
      <dgm:spPr/>
    </dgm:pt>
    <dgm:pt modelId="{26072380-51A3-4C1E-9064-021A73D43BA0}" type="pres">
      <dgm:prSet presAssocID="{B88DD592-BDE3-4722-8B8F-34C6B8969964}" presName="tx1" presStyleLbl="revTx" presStyleIdx="8" presStyleCnt="10"/>
      <dgm:spPr/>
    </dgm:pt>
    <dgm:pt modelId="{D809F848-5C47-4910-B9BE-D0D91B256CA0}" type="pres">
      <dgm:prSet presAssocID="{B88DD592-BDE3-4722-8B8F-34C6B8969964}" presName="vert1" presStyleCnt="0"/>
      <dgm:spPr/>
    </dgm:pt>
    <dgm:pt modelId="{55EB34CA-90E1-4BA5-B75B-134C573B62A4}" type="pres">
      <dgm:prSet presAssocID="{BE2E5890-0015-4BAB-B34B-DD149A2032AB}" presName="thickLine" presStyleLbl="alignNode1" presStyleIdx="9" presStyleCnt="10"/>
      <dgm:spPr/>
    </dgm:pt>
    <dgm:pt modelId="{9355DB6A-980E-4C60-AE5C-3ADE0BBE1269}" type="pres">
      <dgm:prSet presAssocID="{BE2E5890-0015-4BAB-B34B-DD149A2032AB}" presName="horz1" presStyleCnt="0"/>
      <dgm:spPr/>
    </dgm:pt>
    <dgm:pt modelId="{5CA9E13E-5FD1-4BF7-AEB6-E27D47692B9C}" type="pres">
      <dgm:prSet presAssocID="{BE2E5890-0015-4BAB-B34B-DD149A2032AB}" presName="tx1" presStyleLbl="revTx" presStyleIdx="9" presStyleCnt="10"/>
      <dgm:spPr/>
    </dgm:pt>
    <dgm:pt modelId="{DE4B32A8-F8BB-4405-A2C8-EB885607837C}" type="pres">
      <dgm:prSet presAssocID="{BE2E5890-0015-4BAB-B34B-DD149A2032AB}" presName="vert1" presStyleCnt="0"/>
      <dgm:spPr/>
    </dgm:pt>
  </dgm:ptLst>
  <dgm:cxnLst>
    <dgm:cxn modelId="{4F817700-4BD8-4CED-BC33-D520C5206C23}" srcId="{4C8337DE-5F36-45D3-82CC-FBEBFC3A2C63}" destId="{D266AD73-24D1-44F5-880D-CC5089977CBE}" srcOrd="0" destOrd="0" parTransId="{A621F7F7-726B-4DB3-BA52-AE3A0659F01C}" sibTransId="{B0BBB669-5298-4A4B-BD62-CBE990141991}"/>
    <dgm:cxn modelId="{2FA1CC0E-316B-43C3-9853-7723062E13BD}" srcId="{4C8337DE-5F36-45D3-82CC-FBEBFC3A2C63}" destId="{E1C9CDBA-EC6B-42FE-8716-E2EC8EB77DE3}" srcOrd="4" destOrd="0" parTransId="{614E979C-F83D-48E6-9927-A71FEF6380B9}" sibTransId="{DFBE5655-C2C1-459B-9904-69BEBF860972}"/>
    <dgm:cxn modelId="{F3C40E26-AE28-4E5B-9225-2F3EE7BBACCF}" srcId="{4C8337DE-5F36-45D3-82CC-FBEBFC3A2C63}" destId="{4AC3C7E2-5DF2-42CA-9B1F-B81FCCB12B65}" srcOrd="7" destOrd="0" parTransId="{A6CFA580-B48E-4484-9E39-5EF6510BE07F}" sibTransId="{DE737FEF-9ACB-4D92-956E-7736E969CD48}"/>
    <dgm:cxn modelId="{DC02334D-A9DC-43F5-AB5F-DF4BE421DF65}" type="presOf" srcId="{43B7E990-67FE-426F-A8B6-C065B3B410AA}" destId="{CB611100-54E3-47F6-AE71-897A403A295F}" srcOrd="0" destOrd="0" presId="urn:microsoft.com/office/officeart/2008/layout/LinedList"/>
    <dgm:cxn modelId="{D5CA6082-E45B-4A9E-8D35-7EE310FBEDB3}" type="presOf" srcId="{D266AD73-24D1-44F5-880D-CC5089977CBE}" destId="{5B911E2C-8384-465E-812D-62C3E4E7C8CB}" srcOrd="0" destOrd="0" presId="urn:microsoft.com/office/officeart/2008/layout/LinedList"/>
    <dgm:cxn modelId="{6BE10887-781B-476E-B745-9F524FD267D9}" type="presOf" srcId="{976FD61D-0E2D-4C05-897F-9841CC70A119}" destId="{B08E7D9A-72B2-45F4-921E-7B75D6A2214A}" srcOrd="0" destOrd="0" presId="urn:microsoft.com/office/officeart/2008/layout/LinedList"/>
    <dgm:cxn modelId="{E7541A93-EDEC-4154-8AEB-6A6D1F78257F}" type="presOf" srcId="{2FC45224-B2A9-4BDD-8562-F739BDA57419}" destId="{BB85E10B-F732-489D-B260-D653927EF325}" srcOrd="0" destOrd="0" presId="urn:microsoft.com/office/officeart/2008/layout/LinedList"/>
    <dgm:cxn modelId="{058D9393-07DA-4064-9DF6-2B54156E2A28}" type="presOf" srcId="{4C8337DE-5F36-45D3-82CC-FBEBFC3A2C63}" destId="{3C24EB59-60A3-44F2-99C7-F15733F760E9}" srcOrd="0" destOrd="0" presId="urn:microsoft.com/office/officeart/2008/layout/LinedList"/>
    <dgm:cxn modelId="{CBA89C95-E9D0-410A-A183-8B07A4C7301A}" type="presOf" srcId="{4AC3C7E2-5DF2-42CA-9B1F-B81FCCB12B65}" destId="{2BAD2823-1592-40BA-A053-B19FD0359078}" srcOrd="0" destOrd="0" presId="urn:microsoft.com/office/officeart/2008/layout/LinedList"/>
    <dgm:cxn modelId="{A578759F-B06A-4C66-95A0-6A71CCC8F309}" srcId="{4C8337DE-5F36-45D3-82CC-FBEBFC3A2C63}" destId="{BE2E5890-0015-4BAB-B34B-DD149A2032AB}" srcOrd="9" destOrd="0" parTransId="{1885A871-9B60-497F-B1FD-F52121593454}" sibTransId="{D73FA08D-5B84-423D-8998-A94303AABC2F}"/>
    <dgm:cxn modelId="{EA02D1A3-9DE6-4C5D-9306-6368BF168164}" type="presOf" srcId="{11899475-4D96-468E-910E-D6A53F48727A}" destId="{B009684E-12D9-4FEA-BD5E-E341F9E1ECF2}" srcOrd="0" destOrd="0" presId="urn:microsoft.com/office/officeart/2008/layout/LinedList"/>
    <dgm:cxn modelId="{22FBC1A4-6221-462D-B1FF-545CE9B179FB}" srcId="{4C8337DE-5F36-45D3-82CC-FBEBFC3A2C63}" destId="{B88DD592-BDE3-4722-8B8F-34C6B8969964}" srcOrd="8" destOrd="0" parTransId="{5DA3C469-9FA4-4296-964A-CD2F29DE8DA3}" sibTransId="{DBAEC95D-F794-4DEF-A20E-06166EFBC149}"/>
    <dgm:cxn modelId="{EF99E4A9-8F69-4645-8063-321CAEBB04B0}" srcId="{4C8337DE-5F36-45D3-82CC-FBEBFC3A2C63}" destId="{11899475-4D96-468E-910E-D6A53F48727A}" srcOrd="2" destOrd="0" parTransId="{D3ACAB53-815C-46DC-B34E-FF4B7C11F157}" sibTransId="{A81A6558-04E3-4F20-ADC0-EBC4A428F45C}"/>
    <dgm:cxn modelId="{C7F7EEAF-CC0E-4E37-8631-D6C69B5107F1}" type="presOf" srcId="{3A6A59AA-691F-40CF-A0E9-F857F78A1D01}" destId="{FBDB17FA-0C94-426B-B1E7-3267C152D6FC}" srcOrd="0" destOrd="0" presId="urn:microsoft.com/office/officeart/2008/layout/LinedList"/>
    <dgm:cxn modelId="{E014F3AF-497D-4F1B-81F9-116BB2044762}" srcId="{4C8337DE-5F36-45D3-82CC-FBEBFC3A2C63}" destId="{2FC45224-B2A9-4BDD-8562-F739BDA57419}" srcOrd="6" destOrd="0" parTransId="{A026968B-0456-417F-91CA-57250F59591C}" sibTransId="{7CF7A427-B96C-4A1C-AA30-B6A0950EE07E}"/>
    <dgm:cxn modelId="{CEFCF5D2-3C7A-4076-B766-E35F07A1E253}" type="presOf" srcId="{BE2E5890-0015-4BAB-B34B-DD149A2032AB}" destId="{5CA9E13E-5FD1-4BF7-AEB6-E27D47692B9C}" srcOrd="0" destOrd="0" presId="urn:microsoft.com/office/officeart/2008/layout/LinedList"/>
    <dgm:cxn modelId="{354F3CDA-7056-466D-8873-8522BAF36ED5}" type="presOf" srcId="{E1C9CDBA-EC6B-42FE-8716-E2EC8EB77DE3}" destId="{AE758C45-4B7B-4B2F-BE23-EDDE20618D19}" srcOrd="0" destOrd="0" presId="urn:microsoft.com/office/officeart/2008/layout/LinedList"/>
    <dgm:cxn modelId="{D0C0BEDB-055F-44DC-9077-9BAD19C18696}" srcId="{4C8337DE-5F36-45D3-82CC-FBEBFC3A2C63}" destId="{3A6A59AA-691F-40CF-A0E9-F857F78A1D01}" srcOrd="5" destOrd="0" parTransId="{4FF8CAB2-C0A7-481C-9E81-40091A1A69B2}" sibTransId="{1238E60D-C8AC-4F0A-8855-CDB2A93F4EBE}"/>
    <dgm:cxn modelId="{3D2B8BE3-6571-460E-B0F0-53D18DB8C99D}" srcId="{4C8337DE-5F36-45D3-82CC-FBEBFC3A2C63}" destId="{976FD61D-0E2D-4C05-897F-9841CC70A119}" srcOrd="3" destOrd="0" parTransId="{554E4CD3-C847-40E0-ACCD-6F9DB31C1DD2}" sibTransId="{19D3C610-3567-45CE-A44C-329A00181EE0}"/>
    <dgm:cxn modelId="{9D9520E6-E486-4420-B152-5F9024E8B159}" srcId="{4C8337DE-5F36-45D3-82CC-FBEBFC3A2C63}" destId="{43B7E990-67FE-426F-A8B6-C065B3B410AA}" srcOrd="1" destOrd="0" parTransId="{4E301C10-BE92-45F1-8B45-EB0A05994D99}" sibTransId="{5CD0DB5C-7FEC-479A-BD3A-5A31F1939621}"/>
    <dgm:cxn modelId="{B64BE2EB-A633-4D9B-8CF4-10471B9233AE}" type="presOf" srcId="{B88DD592-BDE3-4722-8B8F-34C6B8969964}" destId="{26072380-51A3-4C1E-9064-021A73D43BA0}" srcOrd="0" destOrd="0" presId="urn:microsoft.com/office/officeart/2008/layout/LinedList"/>
    <dgm:cxn modelId="{7316B4D5-157C-47B8-BB3E-BA6235CF5865}" type="presParOf" srcId="{3C24EB59-60A3-44F2-99C7-F15733F760E9}" destId="{60411281-D382-4381-BC0B-25F8042B4554}" srcOrd="0" destOrd="0" presId="urn:microsoft.com/office/officeart/2008/layout/LinedList"/>
    <dgm:cxn modelId="{4AB2CC6D-7E25-4F92-9C22-49D79C19768B}" type="presParOf" srcId="{3C24EB59-60A3-44F2-99C7-F15733F760E9}" destId="{411CF738-07A4-4F8C-8C56-DAD214749431}" srcOrd="1" destOrd="0" presId="urn:microsoft.com/office/officeart/2008/layout/LinedList"/>
    <dgm:cxn modelId="{47DB5D9F-A156-4851-841D-54A6D89F45E0}" type="presParOf" srcId="{411CF738-07A4-4F8C-8C56-DAD214749431}" destId="{5B911E2C-8384-465E-812D-62C3E4E7C8CB}" srcOrd="0" destOrd="0" presId="urn:microsoft.com/office/officeart/2008/layout/LinedList"/>
    <dgm:cxn modelId="{E6FF050F-4D3C-47F7-A7BB-07CB448AE8F8}" type="presParOf" srcId="{411CF738-07A4-4F8C-8C56-DAD214749431}" destId="{B0FE9FFB-1BC4-4836-9B82-9B43B18BB24C}" srcOrd="1" destOrd="0" presId="urn:microsoft.com/office/officeart/2008/layout/LinedList"/>
    <dgm:cxn modelId="{EDAC17EB-8CE5-4018-9B04-02E17C214EAA}" type="presParOf" srcId="{3C24EB59-60A3-44F2-99C7-F15733F760E9}" destId="{A4A8B48E-F8B2-4C21-8875-0C706C352BB3}" srcOrd="2" destOrd="0" presId="urn:microsoft.com/office/officeart/2008/layout/LinedList"/>
    <dgm:cxn modelId="{1AF55D34-7AF5-411B-9F0E-80C272C3BF08}" type="presParOf" srcId="{3C24EB59-60A3-44F2-99C7-F15733F760E9}" destId="{D0A9135A-F7A8-425F-AAAC-CC8A9D3C357F}" srcOrd="3" destOrd="0" presId="urn:microsoft.com/office/officeart/2008/layout/LinedList"/>
    <dgm:cxn modelId="{379F657D-CD9C-40CD-943C-C83E8842C9D0}" type="presParOf" srcId="{D0A9135A-F7A8-425F-AAAC-CC8A9D3C357F}" destId="{CB611100-54E3-47F6-AE71-897A403A295F}" srcOrd="0" destOrd="0" presId="urn:microsoft.com/office/officeart/2008/layout/LinedList"/>
    <dgm:cxn modelId="{B08C52AC-7B23-4BE0-A764-78C8969F0E33}" type="presParOf" srcId="{D0A9135A-F7A8-425F-AAAC-CC8A9D3C357F}" destId="{AE7ACA1F-7512-4EE1-ABC8-E2DFAA07555B}" srcOrd="1" destOrd="0" presId="urn:microsoft.com/office/officeart/2008/layout/LinedList"/>
    <dgm:cxn modelId="{F57753E8-5F24-4CEC-8A30-2F01F0616C07}" type="presParOf" srcId="{3C24EB59-60A3-44F2-99C7-F15733F760E9}" destId="{FF0E8D00-ADC1-42E9-B9A7-F668ABAF6DF9}" srcOrd="4" destOrd="0" presId="urn:microsoft.com/office/officeart/2008/layout/LinedList"/>
    <dgm:cxn modelId="{C14F0D78-ABAB-4C38-8842-2F6CDCF54BCE}" type="presParOf" srcId="{3C24EB59-60A3-44F2-99C7-F15733F760E9}" destId="{D47CF895-3A20-47F4-B36D-3A1F914CC875}" srcOrd="5" destOrd="0" presId="urn:microsoft.com/office/officeart/2008/layout/LinedList"/>
    <dgm:cxn modelId="{713843F7-D283-4068-9783-CB67DAF7331F}" type="presParOf" srcId="{D47CF895-3A20-47F4-B36D-3A1F914CC875}" destId="{B009684E-12D9-4FEA-BD5E-E341F9E1ECF2}" srcOrd="0" destOrd="0" presId="urn:microsoft.com/office/officeart/2008/layout/LinedList"/>
    <dgm:cxn modelId="{1FCEC3B3-AE06-42B2-9658-C4642BC80B09}" type="presParOf" srcId="{D47CF895-3A20-47F4-B36D-3A1F914CC875}" destId="{8796826F-8E78-4F1E-9E8B-2D58D2AC8933}" srcOrd="1" destOrd="0" presId="urn:microsoft.com/office/officeart/2008/layout/LinedList"/>
    <dgm:cxn modelId="{2A0661EF-8882-40DE-B36A-C09C89167BE8}" type="presParOf" srcId="{3C24EB59-60A3-44F2-99C7-F15733F760E9}" destId="{30B90258-98E8-4F4A-BFDD-2B0E3C59F0E3}" srcOrd="6" destOrd="0" presId="urn:microsoft.com/office/officeart/2008/layout/LinedList"/>
    <dgm:cxn modelId="{79DBFFE4-6995-4B32-B7CE-549BB8FBDB61}" type="presParOf" srcId="{3C24EB59-60A3-44F2-99C7-F15733F760E9}" destId="{784CDF31-1325-423E-8C03-0D6652438D55}" srcOrd="7" destOrd="0" presId="urn:microsoft.com/office/officeart/2008/layout/LinedList"/>
    <dgm:cxn modelId="{9D31FFC5-75AC-4344-BA1D-121B06D90327}" type="presParOf" srcId="{784CDF31-1325-423E-8C03-0D6652438D55}" destId="{B08E7D9A-72B2-45F4-921E-7B75D6A2214A}" srcOrd="0" destOrd="0" presId="urn:microsoft.com/office/officeart/2008/layout/LinedList"/>
    <dgm:cxn modelId="{6A1DD119-9859-425B-BD33-E7362FB0E4C1}" type="presParOf" srcId="{784CDF31-1325-423E-8C03-0D6652438D55}" destId="{1550D1A4-D73D-4E73-A299-6A0B49BB2B42}" srcOrd="1" destOrd="0" presId="urn:microsoft.com/office/officeart/2008/layout/LinedList"/>
    <dgm:cxn modelId="{B2EC78BB-C376-4DBA-8FE8-62949808768E}" type="presParOf" srcId="{3C24EB59-60A3-44F2-99C7-F15733F760E9}" destId="{41D137C3-9EB5-4AAA-97C8-F03AA5F8A19A}" srcOrd="8" destOrd="0" presId="urn:microsoft.com/office/officeart/2008/layout/LinedList"/>
    <dgm:cxn modelId="{E22AF215-28B0-4596-AC6E-929C8C2F7D15}" type="presParOf" srcId="{3C24EB59-60A3-44F2-99C7-F15733F760E9}" destId="{480C6436-F4F0-4938-BB09-31EEE9E9653E}" srcOrd="9" destOrd="0" presId="urn:microsoft.com/office/officeart/2008/layout/LinedList"/>
    <dgm:cxn modelId="{F9E863C7-DAE9-4E29-9F08-4925A177AC99}" type="presParOf" srcId="{480C6436-F4F0-4938-BB09-31EEE9E9653E}" destId="{AE758C45-4B7B-4B2F-BE23-EDDE20618D19}" srcOrd="0" destOrd="0" presId="urn:microsoft.com/office/officeart/2008/layout/LinedList"/>
    <dgm:cxn modelId="{4FE57689-2532-4B58-977F-87AF5968B520}" type="presParOf" srcId="{480C6436-F4F0-4938-BB09-31EEE9E9653E}" destId="{5E81826C-B35A-4B7B-B837-4108D9B03DDD}" srcOrd="1" destOrd="0" presId="urn:microsoft.com/office/officeart/2008/layout/LinedList"/>
    <dgm:cxn modelId="{C1EDC511-FDFD-4B3F-BFDD-35836E504B10}" type="presParOf" srcId="{3C24EB59-60A3-44F2-99C7-F15733F760E9}" destId="{976A674E-6F3C-4129-8DFF-2B3F15332AD5}" srcOrd="10" destOrd="0" presId="urn:microsoft.com/office/officeart/2008/layout/LinedList"/>
    <dgm:cxn modelId="{5F3117AB-D0BD-46BF-A09E-EA83D0EBFBB9}" type="presParOf" srcId="{3C24EB59-60A3-44F2-99C7-F15733F760E9}" destId="{9BC51ECA-BBEF-45BA-8536-4956D0DA0C4C}" srcOrd="11" destOrd="0" presId="urn:microsoft.com/office/officeart/2008/layout/LinedList"/>
    <dgm:cxn modelId="{EA6D62EE-BD3D-4AF3-AD4F-62D5EF6FFADA}" type="presParOf" srcId="{9BC51ECA-BBEF-45BA-8536-4956D0DA0C4C}" destId="{FBDB17FA-0C94-426B-B1E7-3267C152D6FC}" srcOrd="0" destOrd="0" presId="urn:microsoft.com/office/officeart/2008/layout/LinedList"/>
    <dgm:cxn modelId="{23CF9B47-F37F-4837-A720-C502D78E7B95}" type="presParOf" srcId="{9BC51ECA-BBEF-45BA-8536-4956D0DA0C4C}" destId="{D773164F-5AB5-4EDB-906D-48E825A9A1D1}" srcOrd="1" destOrd="0" presId="urn:microsoft.com/office/officeart/2008/layout/LinedList"/>
    <dgm:cxn modelId="{3DAAFB96-4460-4A30-9F4D-707BA92A01B7}" type="presParOf" srcId="{3C24EB59-60A3-44F2-99C7-F15733F760E9}" destId="{93C2D5C4-A216-499E-80C7-25F8C9DC8FE8}" srcOrd="12" destOrd="0" presId="urn:microsoft.com/office/officeart/2008/layout/LinedList"/>
    <dgm:cxn modelId="{190F215D-EBFA-4286-AB6E-9707426451F5}" type="presParOf" srcId="{3C24EB59-60A3-44F2-99C7-F15733F760E9}" destId="{8799E909-8F6A-4A51-8010-1D5C7736DE96}" srcOrd="13" destOrd="0" presId="urn:microsoft.com/office/officeart/2008/layout/LinedList"/>
    <dgm:cxn modelId="{FF252AFF-7012-4D98-A928-F56F67D755D3}" type="presParOf" srcId="{8799E909-8F6A-4A51-8010-1D5C7736DE96}" destId="{BB85E10B-F732-489D-B260-D653927EF325}" srcOrd="0" destOrd="0" presId="urn:microsoft.com/office/officeart/2008/layout/LinedList"/>
    <dgm:cxn modelId="{4CB644CC-E907-45F8-B00F-85CD5D92FFF2}" type="presParOf" srcId="{8799E909-8F6A-4A51-8010-1D5C7736DE96}" destId="{C0F6994D-135B-44D1-8459-FAE763A06DDE}" srcOrd="1" destOrd="0" presId="urn:microsoft.com/office/officeart/2008/layout/LinedList"/>
    <dgm:cxn modelId="{5C10807B-70DC-48FF-A253-14B44E4E9A36}" type="presParOf" srcId="{3C24EB59-60A3-44F2-99C7-F15733F760E9}" destId="{E4CACFB4-D26B-44B7-B76A-3168A117392D}" srcOrd="14" destOrd="0" presId="urn:microsoft.com/office/officeart/2008/layout/LinedList"/>
    <dgm:cxn modelId="{20D587E3-C199-4823-A3B7-68413F284F63}" type="presParOf" srcId="{3C24EB59-60A3-44F2-99C7-F15733F760E9}" destId="{F1D4222C-6692-4041-89E0-6098E72FE376}" srcOrd="15" destOrd="0" presId="urn:microsoft.com/office/officeart/2008/layout/LinedList"/>
    <dgm:cxn modelId="{1E5A6D86-C72F-48AA-8580-559399F5E68A}" type="presParOf" srcId="{F1D4222C-6692-4041-89E0-6098E72FE376}" destId="{2BAD2823-1592-40BA-A053-B19FD0359078}" srcOrd="0" destOrd="0" presId="urn:microsoft.com/office/officeart/2008/layout/LinedList"/>
    <dgm:cxn modelId="{3CDFF339-734A-4CC8-BA03-DF39CF56FEB9}" type="presParOf" srcId="{F1D4222C-6692-4041-89E0-6098E72FE376}" destId="{C2E53AA1-B698-445F-9406-463515881D10}" srcOrd="1" destOrd="0" presId="urn:microsoft.com/office/officeart/2008/layout/LinedList"/>
    <dgm:cxn modelId="{D767E412-56C5-447C-ADF2-E69AC64E3106}" type="presParOf" srcId="{3C24EB59-60A3-44F2-99C7-F15733F760E9}" destId="{82AAC1BA-8961-456E-9F85-9C912014669D}" srcOrd="16" destOrd="0" presId="urn:microsoft.com/office/officeart/2008/layout/LinedList"/>
    <dgm:cxn modelId="{D50BFFBD-8D4F-4CE0-893A-7BAA2AE534D0}" type="presParOf" srcId="{3C24EB59-60A3-44F2-99C7-F15733F760E9}" destId="{E0D09AAE-AAE8-4179-87A8-9774AF9D4AE0}" srcOrd="17" destOrd="0" presId="urn:microsoft.com/office/officeart/2008/layout/LinedList"/>
    <dgm:cxn modelId="{25060598-3613-4AC3-9B96-D5E229548321}" type="presParOf" srcId="{E0D09AAE-AAE8-4179-87A8-9774AF9D4AE0}" destId="{26072380-51A3-4C1E-9064-021A73D43BA0}" srcOrd="0" destOrd="0" presId="urn:microsoft.com/office/officeart/2008/layout/LinedList"/>
    <dgm:cxn modelId="{4C5A7DAB-2639-480A-8572-CAB6D6D928C5}" type="presParOf" srcId="{E0D09AAE-AAE8-4179-87A8-9774AF9D4AE0}" destId="{D809F848-5C47-4910-B9BE-D0D91B256CA0}" srcOrd="1" destOrd="0" presId="urn:microsoft.com/office/officeart/2008/layout/LinedList"/>
    <dgm:cxn modelId="{E1D5A31C-7E39-49D9-BDA5-D645DF215372}" type="presParOf" srcId="{3C24EB59-60A3-44F2-99C7-F15733F760E9}" destId="{55EB34CA-90E1-4BA5-B75B-134C573B62A4}" srcOrd="18" destOrd="0" presId="urn:microsoft.com/office/officeart/2008/layout/LinedList"/>
    <dgm:cxn modelId="{1D0B3DDB-CE3C-430A-9341-45A93CFB1BDD}" type="presParOf" srcId="{3C24EB59-60A3-44F2-99C7-F15733F760E9}" destId="{9355DB6A-980E-4C60-AE5C-3ADE0BBE1269}" srcOrd="19" destOrd="0" presId="urn:microsoft.com/office/officeart/2008/layout/LinedList"/>
    <dgm:cxn modelId="{B69BF504-31FB-43EC-AC34-585B7CF53BE8}" type="presParOf" srcId="{9355DB6A-980E-4C60-AE5C-3ADE0BBE1269}" destId="{5CA9E13E-5FD1-4BF7-AEB6-E27D47692B9C}" srcOrd="0" destOrd="0" presId="urn:microsoft.com/office/officeart/2008/layout/LinedList"/>
    <dgm:cxn modelId="{01C9309A-034D-442A-AEE4-9E427BCA764E}" type="presParOf" srcId="{9355DB6A-980E-4C60-AE5C-3ADE0BBE1269}" destId="{DE4B32A8-F8BB-4405-A2C8-EB885607837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965BEF-6ACE-4299-B89A-D92C60AF1083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D03A259B-165D-40ED-926E-5647EEE49AC8}">
      <dgm:prSet/>
      <dgm:spPr/>
      <dgm:t>
        <a:bodyPr/>
        <a:lstStyle/>
        <a:p>
          <a:r>
            <a:rPr lang="en-ZA"/>
            <a:t>Wake up early – 5 am....</a:t>
          </a:r>
          <a:endParaRPr lang="en-US"/>
        </a:p>
      </dgm:t>
    </dgm:pt>
    <dgm:pt modelId="{470822EE-CB11-469E-8163-4ECF64EFA8C4}" type="parTrans" cxnId="{B83B9F87-9EB8-4842-A751-409701ED76A7}">
      <dgm:prSet/>
      <dgm:spPr/>
      <dgm:t>
        <a:bodyPr/>
        <a:lstStyle/>
        <a:p>
          <a:endParaRPr lang="en-US"/>
        </a:p>
      </dgm:t>
    </dgm:pt>
    <dgm:pt modelId="{75B6D8FA-83DB-4154-AA2B-B3AAE5845EFC}" type="sibTrans" cxnId="{B83B9F87-9EB8-4842-A751-409701ED76A7}">
      <dgm:prSet/>
      <dgm:spPr/>
      <dgm:t>
        <a:bodyPr/>
        <a:lstStyle/>
        <a:p>
          <a:endParaRPr lang="en-US"/>
        </a:p>
      </dgm:t>
    </dgm:pt>
    <dgm:pt modelId="{6726B87A-AC84-4FF7-9214-7194DD383F35}">
      <dgm:prSet/>
      <dgm:spPr/>
      <dgm:t>
        <a:bodyPr/>
        <a:lstStyle/>
        <a:p>
          <a:r>
            <a:rPr lang="en-ZA"/>
            <a:t>Energy bar to start – don’t eat breakfast immediately – maybe only at 8 am</a:t>
          </a:r>
          <a:endParaRPr lang="en-US"/>
        </a:p>
      </dgm:t>
    </dgm:pt>
    <dgm:pt modelId="{1F154879-AB4C-4C0F-B8AE-A528642B5666}" type="parTrans" cxnId="{C6D26681-A23B-4CDD-804A-DEA6734231B6}">
      <dgm:prSet/>
      <dgm:spPr/>
      <dgm:t>
        <a:bodyPr/>
        <a:lstStyle/>
        <a:p>
          <a:endParaRPr lang="en-US"/>
        </a:p>
      </dgm:t>
    </dgm:pt>
    <dgm:pt modelId="{EFD93F85-54BF-46FD-B364-D5B3E2F3E499}" type="sibTrans" cxnId="{C6D26681-A23B-4CDD-804A-DEA6734231B6}">
      <dgm:prSet/>
      <dgm:spPr/>
      <dgm:t>
        <a:bodyPr/>
        <a:lstStyle/>
        <a:p>
          <a:endParaRPr lang="en-US"/>
        </a:p>
      </dgm:t>
    </dgm:pt>
    <dgm:pt modelId="{968A22DF-F701-4A1F-9EAB-B27A15C193B9}">
      <dgm:prSet/>
      <dgm:spPr/>
      <dgm:t>
        <a:bodyPr/>
        <a:lstStyle/>
        <a:p>
          <a:r>
            <a:rPr lang="en-ZA"/>
            <a:t>Oatso Easy or muesli/pronutro/milk powder </a:t>
          </a:r>
          <a:endParaRPr lang="en-US"/>
        </a:p>
      </dgm:t>
    </dgm:pt>
    <dgm:pt modelId="{5072E895-27B7-4B6B-8C62-87378E9E2DEF}" type="parTrans" cxnId="{0C9744EB-1C1D-4AA1-B066-49ACEB304161}">
      <dgm:prSet/>
      <dgm:spPr/>
      <dgm:t>
        <a:bodyPr/>
        <a:lstStyle/>
        <a:p>
          <a:endParaRPr lang="en-US"/>
        </a:p>
      </dgm:t>
    </dgm:pt>
    <dgm:pt modelId="{DD997D8D-D420-4C65-AA3D-25C64177870E}" type="sibTrans" cxnId="{0C9744EB-1C1D-4AA1-B066-49ACEB304161}">
      <dgm:prSet/>
      <dgm:spPr/>
      <dgm:t>
        <a:bodyPr/>
        <a:lstStyle/>
        <a:p>
          <a:endParaRPr lang="en-US"/>
        </a:p>
      </dgm:t>
    </dgm:pt>
    <dgm:pt modelId="{EC7B71F2-5030-473D-A97C-DD6679D16B90}">
      <dgm:prSet/>
      <dgm:spPr/>
      <dgm:t>
        <a:bodyPr/>
        <a:lstStyle/>
        <a:p>
          <a:r>
            <a:rPr lang="en-ZA"/>
            <a:t>Rusk/Good Morning Biscuits and tea/coffee</a:t>
          </a:r>
          <a:endParaRPr lang="en-US"/>
        </a:p>
      </dgm:t>
    </dgm:pt>
    <dgm:pt modelId="{52CAE730-503D-40EC-A39D-589B081E572C}" type="parTrans" cxnId="{7697D35B-D41E-453A-8D18-41EC9EF949C9}">
      <dgm:prSet/>
      <dgm:spPr/>
      <dgm:t>
        <a:bodyPr/>
        <a:lstStyle/>
        <a:p>
          <a:endParaRPr lang="en-US"/>
        </a:p>
      </dgm:t>
    </dgm:pt>
    <dgm:pt modelId="{42FCBF8C-D913-4E95-90C7-A19F0C73325F}" type="sibTrans" cxnId="{7697D35B-D41E-453A-8D18-41EC9EF949C9}">
      <dgm:prSet/>
      <dgm:spPr/>
      <dgm:t>
        <a:bodyPr/>
        <a:lstStyle/>
        <a:p>
          <a:endParaRPr lang="en-US"/>
        </a:p>
      </dgm:t>
    </dgm:pt>
    <dgm:pt modelId="{98D8EE63-DA34-4318-A8C9-3BF511754429}">
      <dgm:prSet/>
      <dgm:spPr/>
      <dgm:t>
        <a:bodyPr/>
        <a:lstStyle/>
        <a:p>
          <a:r>
            <a:rPr lang="en-ZA"/>
            <a:t>Drink water</a:t>
          </a:r>
          <a:endParaRPr lang="en-US"/>
        </a:p>
      </dgm:t>
    </dgm:pt>
    <dgm:pt modelId="{2222A327-4426-42BA-A07B-13467E7E5980}" type="parTrans" cxnId="{8B908192-C1B0-4F23-A94F-FB27033F09E0}">
      <dgm:prSet/>
      <dgm:spPr/>
      <dgm:t>
        <a:bodyPr/>
        <a:lstStyle/>
        <a:p>
          <a:endParaRPr lang="en-US"/>
        </a:p>
      </dgm:t>
    </dgm:pt>
    <dgm:pt modelId="{5FA4122A-ADF5-4B8F-9791-B3FF9B869CEA}" type="sibTrans" cxnId="{8B908192-C1B0-4F23-A94F-FB27033F09E0}">
      <dgm:prSet/>
      <dgm:spPr/>
      <dgm:t>
        <a:bodyPr/>
        <a:lstStyle/>
        <a:p>
          <a:endParaRPr lang="en-US"/>
        </a:p>
      </dgm:t>
    </dgm:pt>
    <dgm:pt modelId="{0BAD106F-B11B-4555-976A-B32469970AB0}" type="pres">
      <dgm:prSet presAssocID="{1A965BEF-6ACE-4299-B89A-D92C60AF1083}" presName="root" presStyleCnt="0">
        <dgm:presLayoutVars>
          <dgm:dir/>
          <dgm:resizeHandles val="exact"/>
        </dgm:presLayoutVars>
      </dgm:prSet>
      <dgm:spPr/>
    </dgm:pt>
    <dgm:pt modelId="{F976C81E-BA11-4050-BF73-9D9E2B4A3145}" type="pres">
      <dgm:prSet presAssocID="{D03A259B-165D-40ED-926E-5647EEE49AC8}" presName="compNode" presStyleCnt="0"/>
      <dgm:spPr/>
    </dgm:pt>
    <dgm:pt modelId="{B0E5E26B-9DED-432A-ACBA-7BDE56D414E8}" type="pres">
      <dgm:prSet presAssocID="{D03A259B-165D-40ED-926E-5647EEE49AC8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larm Clock"/>
        </a:ext>
      </dgm:extLst>
    </dgm:pt>
    <dgm:pt modelId="{55D560AA-CA1A-4745-87A7-300F6A1C7A6F}" type="pres">
      <dgm:prSet presAssocID="{D03A259B-165D-40ED-926E-5647EEE49AC8}" presName="spaceRect" presStyleCnt="0"/>
      <dgm:spPr/>
    </dgm:pt>
    <dgm:pt modelId="{7FF71107-2109-493A-8683-DD0AD02C29E3}" type="pres">
      <dgm:prSet presAssocID="{D03A259B-165D-40ED-926E-5647EEE49AC8}" presName="textRect" presStyleLbl="revTx" presStyleIdx="0" presStyleCnt="5">
        <dgm:presLayoutVars>
          <dgm:chMax val="1"/>
          <dgm:chPref val="1"/>
        </dgm:presLayoutVars>
      </dgm:prSet>
      <dgm:spPr/>
    </dgm:pt>
    <dgm:pt modelId="{FED9D803-1884-4FF2-AE11-A63F23D487A6}" type="pres">
      <dgm:prSet presAssocID="{75B6D8FA-83DB-4154-AA2B-B3AAE5845EFC}" presName="sibTrans" presStyleCnt="0"/>
      <dgm:spPr/>
    </dgm:pt>
    <dgm:pt modelId="{6273781E-8DA5-43F3-A445-1863FE4E9C5E}" type="pres">
      <dgm:prSet presAssocID="{6726B87A-AC84-4FF7-9214-7194DD383F35}" presName="compNode" presStyleCnt="0"/>
      <dgm:spPr/>
    </dgm:pt>
    <dgm:pt modelId="{95BBB197-B356-4F68-89C7-BAF6846822D6}" type="pres">
      <dgm:prSet presAssocID="{6726B87A-AC84-4FF7-9214-7194DD383F35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ffee"/>
        </a:ext>
      </dgm:extLst>
    </dgm:pt>
    <dgm:pt modelId="{7A5A3C22-B348-4424-A8EC-C45D057E78EF}" type="pres">
      <dgm:prSet presAssocID="{6726B87A-AC84-4FF7-9214-7194DD383F35}" presName="spaceRect" presStyleCnt="0"/>
      <dgm:spPr/>
    </dgm:pt>
    <dgm:pt modelId="{36555E5A-FEC9-4918-8DB2-B9B4A4700EC4}" type="pres">
      <dgm:prSet presAssocID="{6726B87A-AC84-4FF7-9214-7194DD383F35}" presName="textRect" presStyleLbl="revTx" presStyleIdx="1" presStyleCnt="5">
        <dgm:presLayoutVars>
          <dgm:chMax val="1"/>
          <dgm:chPref val="1"/>
        </dgm:presLayoutVars>
      </dgm:prSet>
      <dgm:spPr/>
    </dgm:pt>
    <dgm:pt modelId="{F7ED864E-A1D4-4BA7-B753-EF228D48B678}" type="pres">
      <dgm:prSet presAssocID="{EFD93F85-54BF-46FD-B364-D5B3E2F3E499}" presName="sibTrans" presStyleCnt="0"/>
      <dgm:spPr/>
    </dgm:pt>
    <dgm:pt modelId="{7AE5229D-26E4-4ACD-9608-F1306D213268}" type="pres">
      <dgm:prSet presAssocID="{968A22DF-F701-4A1F-9EAB-B27A15C193B9}" presName="compNode" presStyleCnt="0"/>
      <dgm:spPr/>
    </dgm:pt>
    <dgm:pt modelId="{B9BCE847-74FE-4E74-8931-D077A5DB5FC0}" type="pres">
      <dgm:prSet presAssocID="{968A22DF-F701-4A1F-9EAB-B27A15C193B9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w"/>
        </a:ext>
      </dgm:extLst>
    </dgm:pt>
    <dgm:pt modelId="{62E63C55-F86B-4A1A-80E4-F2E97369521A}" type="pres">
      <dgm:prSet presAssocID="{968A22DF-F701-4A1F-9EAB-B27A15C193B9}" presName="spaceRect" presStyleCnt="0"/>
      <dgm:spPr/>
    </dgm:pt>
    <dgm:pt modelId="{6B362BA2-7ADB-49B4-AC01-84369D4151BC}" type="pres">
      <dgm:prSet presAssocID="{968A22DF-F701-4A1F-9EAB-B27A15C193B9}" presName="textRect" presStyleLbl="revTx" presStyleIdx="2" presStyleCnt="5">
        <dgm:presLayoutVars>
          <dgm:chMax val="1"/>
          <dgm:chPref val="1"/>
        </dgm:presLayoutVars>
      </dgm:prSet>
      <dgm:spPr/>
    </dgm:pt>
    <dgm:pt modelId="{3E506FB9-1615-45BB-8CA0-412B4FC49F7E}" type="pres">
      <dgm:prSet presAssocID="{DD997D8D-D420-4C65-AA3D-25C64177870E}" presName="sibTrans" presStyleCnt="0"/>
      <dgm:spPr/>
    </dgm:pt>
    <dgm:pt modelId="{71F68BE9-8A0E-4A37-8A53-7766E09DC9A7}" type="pres">
      <dgm:prSet presAssocID="{EC7B71F2-5030-473D-A97C-DD6679D16B90}" presName="compNode" presStyleCnt="0"/>
      <dgm:spPr/>
    </dgm:pt>
    <dgm:pt modelId="{F67D6C8E-C94A-4457-9A26-E246EDE8DCF5}" type="pres">
      <dgm:prSet presAssocID="{EC7B71F2-5030-473D-A97C-DD6679D16B90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"/>
        </a:ext>
      </dgm:extLst>
    </dgm:pt>
    <dgm:pt modelId="{71EF3DC0-B127-4BD6-B0AE-146A98F2F292}" type="pres">
      <dgm:prSet presAssocID="{EC7B71F2-5030-473D-A97C-DD6679D16B90}" presName="spaceRect" presStyleCnt="0"/>
      <dgm:spPr/>
    </dgm:pt>
    <dgm:pt modelId="{25B77C47-B1F0-4CFC-8A44-2298DA0D1865}" type="pres">
      <dgm:prSet presAssocID="{EC7B71F2-5030-473D-A97C-DD6679D16B90}" presName="textRect" presStyleLbl="revTx" presStyleIdx="3" presStyleCnt="5">
        <dgm:presLayoutVars>
          <dgm:chMax val="1"/>
          <dgm:chPref val="1"/>
        </dgm:presLayoutVars>
      </dgm:prSet>
      <dgm:spPr/>
    </dgm:pt>
    <dgm:pt modelId="{5772A0D4-8C83-4C48-9DFF-10F57CD89F2B}" type="pres">
      <dgm:prSet presAssocID="{42FCBF8C-D913-4E95-90C7-A19F0C73325F}" presName="sibTrans" presStyleCnt="0"/>
      <dgm:spPr/>
    </dgm:pt>
    <dgm:pt modelId="{11A5E59F-7D1B-4F04-A584-AB9362550464}" type="pres">
      <dgm:prSet presAssocID="{98D8EE63-DA34-4318-A8C9-3BF511754429}" presName="compNode" presStyleCnt="0"/>
      <dgm:spPr/>
    </dgm:pt>
    <dgm:pt modelId="{9EF711EC-B33E-48D1-99C9-40F166CD1E99}" type="pres">
      <dgm:prSet presAssocID="{98D8EE63-DA34-4318-A8C9-3BF511754429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ter"/>
        </a:ext>
      </dgm:extLst>
    </dgm:pt>
    <dgm:pt modelId="{8672FED5-6BC1-4F79-97D2-3AF5A7D5B9B4}" type="pres">
      <dgm:prSet presAssocID="{98D8EE63-DA34-4318-A8C9-3BF511754429}" presName="spaceRect" presStyleCnt="0"/>
      <dgm:spPr/>
    </dgm:pt>
    <dgm:pt modelId="{9F83B8E5-6065-4D84-859F-7F2A05ABB14D}" type="pres">
      <dgm:prSet presAssocID="{98D8EE63-DA34-4318-A8C9-3BF511754429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F168A83C-682D-455E-AE09-745579C73549}" type="presOf" srcId="{EC7B71F2-5030-473D-A97C-DD6679D16B90}" destId="{25B77C47-B1F0-4CFC-8A44-2298DA0D1865}" srcOrd="0" destOrd="0" presId="urn:microsoft.com/office/officeart/2018/2/layout/IconLabelList"/>
    <dgm:cxn modelId="{7697D35B-D41E-453A-8D18-41EC9EF949C9}" srcId="{1A965BEF-6ACE-4299-B89A-D92C60AF1083}" destId="{EC7B71F2-5030-473D-A97C-DD6679D16B90}" srcOrd="3" destOrd="0" parTransId="{52CAE730-503D-40EC-A39D-589B081E572C}" sibTransId="{42FCBF8C-D913-4E95-90C7-A19F0C73325F}"/>
    <dgm:cxn modelId="{06C7AB47-7254-4792-B138-6271116ECF75}" type="presOf" srcId="{98D8EE63-DA34-4318-A8C9-3BF511754429}" destId="{9F83B8E5-6065-4D84-859F-7F2A05ABB14D}" srcOrd="0" destOrd="0" presId="urn:microsoft.com/office/officeart/2018/2/layout/IconLabelList"/>
    <dgm:cxn modelId="{997D4B79-6047-4903-8512-18B8DF0B94E1}" type="presOf" srcId="{1A965BEF-6ACE-4299-B89A-D92C60AF1083}" destId="{0BAD106F-B11B-4555-976A-B32469970AB0}" srcOrd="0" destOrd="0" presId="urn:microsoft.com/office/officeart/2018/2/layout/IconLabelList"/>
    <dgm:cxn modelId="{C6D26681-A23B-4CDD-804A-DEA6734231B6}" srcId="{1A965BEF-6ACE-4299-B89A-D92C60AF1083}" destId="{6726B87A-AC84-4FF7-9214-7194DD383F35}" srcOrd="1" destOrd="0" parTransId="{1F154879-AB4C-4C0F-B8AE-A528642B5666}" sibTransId="{EFD93F85-54BF-46FD-B364-D5B3E2F3E499}"/>
    <dgm:cxn modelId="{B83B9F87-9EB8-4842-A751-409701ED76A7}" srcId="{1A965BEF-6ACE-4299-B89A-D92C60AF1083}" destId="{D03A259B-165D-40ED-926E-5647EEE49AC8}" srcOrd="0" destOrd="0" parTransId="{470822EE-CB11-469E-8163-4ECF64EFA8C4}" sibTransId="{75B6D8FA-83DB-4154-AA2B-B3AAE5845EFC}"/>
    <dgm:cxn modelId="{8B908192-C1B0-4F23-A94F-FB27033F09E0}" srcId="{1A965BEF-6ACE-4299-B89A-D92C60AF1083}" destId="{98D8EE63-DA34-4318-A8C9-3BF511754429}" srcOrd="4" destOrd="0" parTransId="{2222A327-4426-42BA-A07B-13467E7E5980}" sibTransId="{5FA4122A-ADF5-4B8F-9791-B3FF9B869CEA}"/>
    <dgm:cxn modelId="{C56763A2-F051-4126-BA32-FCAEE292A2A3}" type="presOf" srcId="{968A22DF-F701-4A1F-9EAB-B27A15C193B9}" destId="{6B362BA2-7ADB-49B4-AC01-84369D4151BC}" srcOrd="0" destOrd="0" presId="urn:microsoft.com/office/officeart/2018/2/layout/IconLabelList"/>
    <dgm:cxn modelId="{C579F5BD-F54F-450B-86D4-D1BE20566E67}" type="presOf" srcId="{D03A259B-165D-40ED-926E-5647EEE49AC8}" destId="{7FF71107-2109-493A-8683-DD0AD02C29E3}" srcOrd="0" destOrd="0" presId="urn:microsoft.com/office/officeart/2018/2/layout/IconLabelList"/>
    <dgm:cxn modelId="{0C9744EB-1C1D-4AA1-B066-49ACEB304161}" srcId="{1A965BEF-6ACE-4299-B89A-D92C60AF1083}" destId="{968A22DF-F701-4A1F-9EAB-B27A15C193B9}" srcOrd="2" destOrd="0" parTransId="{5072E895-27B7-4B6B-8C62-87378E9E2DEF}" sibTransId="{DD997D8D-D420-4C65-AA3D-25C64177870E}"/>
    <dgm:cxn modelId="{B83692F8-0C0D-4162-8866-BCC4896ADF0B}" type="presOf" srcId="{6726B87A-AC84-4FF7-9214-7194DD383F35}" destId="{36555E5A-FEC9-4918-8DB2-B9B4A4700EC4}" srcOrd="0" destOrd="0" presId="urn:microsoft.com/office/officeart/2018/2/layout/IconLabelList"/>
    <dgm:cxn modelId="{6F1348E6-B932-40CA-9FD9-869BB97D6720}" type="presParOf" srcId="{0BAD106F-B11B-4555-976A-B32469970AB0}" destId="{F976C81E-BA11-4050-BF73-9D9E2B4A3145}" srcOrd="0" destOrd="0" presId="urn:microsoft.com/office/officeart/2018/2/layout/IconLabelList"/>
    <dgm:cxn modelId="{76647462-536D-4264-8C9F-6C9231E739DC}" type="presParOf" srcId="{F976C81E-BA11-4050-BF73-9D9E2B4A3145}" destId="{B0E5E26B-9DED-432A-ACBA-7BDE56D414E8}" srcOrd="0" destOrd="0" presId="urn:microsoft.com/office/officeart/2018/2/layout/IconLabelList"/>
    <dgm:cxn modelId="{4BABF32E-D66F-4E91-AFCF-1E9A9C6B781A}" type="presParOf" srcId="{F976C81E-BA11-4050-BF73-9D9E2B4A3145}" destId="{55D560AA-CA1A-4745-87A7-300F6A1C7A6F}" srcOrd="1" destOrd="0" presId="urn:microsoft.com/office/officeart/2018/2/layout/IconLabelList"/>
    <dgm:cxn modelId="{CF30058B-36FC-4A0B-9DAB-4C2015A14097}" type="presParOf" srcId="{F976C81E-BA11-4050-BF73-9D9E2B4A3145}" destId="{7FF71107-2109-493A-8683-DD0AD02C29E3}" srcOrd="2" destOrd="0" presId="urn:microsoft.com/office/officeart/2018/2/layout/IconLabelList"/>
    <dgm:cxn modelId="{6EA5AE9F-CF80-43A2-9A82-5C3760BD76EB}" type="presParOf" srcId="{0BAD106F-B11B-4555-976A-B32469970AB0}" destId="{FED9D803-1884-4FF2-AE11-A63F23D487A6}" srcOrd="1" destOrd="0" presId="urn:microsoft.com/office/officeart/2018/2/layout/IconLabelList"/>
    <dgm:cxn modelId="{EFC097FC-31D5-4287-A492-6849E83AE6BF}" type="presParOf" srcId="{0BAD106F-B11B-4555-976A-B32469970AB0}" destId="{6273781E-8DA5-43F3-A445-1863FE4E9C5E}" srcOrd="2" destOrd="0" presId="urn:microsoft.com/office/officeart/2018/2/layout/IconLabelList"/>
    <dgm:cxn modelId="{1185FE0D-2312-4191-8836-17A70FD3C1CD}" type="presParOf" srcId="{6273781E-8DA5-43F3-A445-1863FE4E9C5E}" destId="{95BBB197-B356-4F68-89C7-BAF6846822D6}" srcOrd="0" destOrd="0" presId="urn:microsoft.com/office/officeart/2018/2/layout/IconLabelList"/>
    <dgm:cxn modelId="{E9F452CB-6B26-446E-B4A7-7A48B31A13AC}" type="presParOf" srcId="{6273781E-8DA5-43F3-A445-1863FE4E9C5E}" destId="{7A5A3C22-B348-4424-A8EC-C45D057E78EF}" srcOrd="1" destOrd="0" presId="urn:microsoft.com/office/officeart/2018/2/layout/IconLabelList"/>
    <dgm:cxn modelId="{6A8B231F-967F-4D32-B5EB-F3715A179A98}" type="presParOf" srcId="{6273781E-8DA5-43F3-A445-1863FE4E9C5E}" destId="{36555E5A-FEC9-4918-8DB2-B9B4A4700EC4}" srcOrd="2" destOrd="0" presId="urn:microsoft.com/office/officeart/2018/2/layout/IconLabelList"/>
    <dgm:cxn modelId="{C91A8D9D-F616-4F56-A30A-0D6F659A9977}" type="presParOf" srcId="{0BAD106F-B11B-4555-976A-B32469970AB0}" destId="{F7ED864E-A1D4-4BA7-B753-EF228D48B678}" srcOrd="3" destOrd="0" presId="urn:microsoft.com/office/officeart/2018/2/layout/IconLabelList"/>
    <dgm:cxn modelId="{D26BA315-EC6D-401A-8CB4-5F70E26BD9A3}" type="presParOf" srcId="{0BAD106F-B11B-4555-976A-B32469970AB0}" destId="{7AE5229D-26E4-4ACD-9608-F1306D213268}" srcOrd="4" destOrd="0" presId="urn:microsoft.com/office/officeart/2018/2/layout/IconLabelList"/>
    <dgm:cxn modelId="{CE915628-235C-4EB5-9F9F-7D563795965C}" type="presParOf" srcId="{7AE5229D-26E4-4ACD-9608-F1306D213268}" destId="{B9BCE847-74FE-4E74-8931-D077A5DB5FC0}" srcOrd="0" destOrd="0" presId="urn:microsoft.com/office/officeart/2018/2/layout/IconLabelList"/>
    <dgm:cxn modelId="{B6414771-B530-4D3A-AA0E-E846429E9B60}" type="presParOf" srcId="{7AE5229D-26E4-4ACD-9608-F1306D213268}" destId="{62E63C55-F86B-4A1A-80E4-F2E97369521A}" srcOrd="1" destOrd="0" presId="urn:microsoft.com/office/officeart/2018/2/layout/IconLabelList"/>
    <dgm:cxn modelId="{9F0B6C1A-DB17-4731-9EF5-538A9EF70C90}" type="presParOf" srcId="{7AE5229D-26E4-4ACD-9608-F1306D213268}" destId="{6B362BA2-7ADB-49B4-AC01-84369D4151BC}" srcOrd="2" destOrd="0" presId="urn:microsoft.com/office/officeart/2018/2/layout/IconLabelList"/>
    <dgm:cxn modelId="{D2A5BBBE-7679-4F43-BDFF-9D18FC65EDA1}" type="presParOf" srcId="{0BAD106F-B11B-4555-976A-B32469970AB0}" destId="{3E506FB9-1615-45BB-8CA0-412B4FC49F7E}" srcOrd="5" destOrd="0" presId="urn:microsoft.com/office/officeart/2018/2/layout/IconLabelList"/>
    <dgm:cxn modelId="{7A3CF94A-0CA8-43FD-9021-DE1D5608359C}" type="presParOf" srcId="{0BAD106F-B11B-4555-976A-B32469970AB0}" destId="{71F68BE9-8A0E-4A37-8A53-7766E09DC9A7}" srcOrd="6" destOrd="0" presId="urn:microsoft.com/office/officeart/2018/2/layout/IconLabelList"/>
    <dgm:cxn modelId="{72D8E61D-88D3-4B7F-A255-CE60DC65F349}" type="presParOf" srcId="{71F68BE9-8A0E-4A37-8A53-7766E09DC9A7}" destId="{F67D6C8E-C94A-4457-9A26-E246EDE8DCF5}" srcOrd="0" destOrd="0" presId="urn:microsoft.com/office/officeart/2018/2/layout/IconLabelList"/>
    <dgm:cxn modelId="{99FCF63A-A2BD-4FF2-BF31-B8808A405DE7}" type="presParOf" srcId="{71F68BE9-8A0E-4A37-8A53-7766E09DC9A7}" destId="{71EF3DC0-B127-4BD6-B0AE-146A98F2F292}" srcOrd="1" destOrd="0" presId="urn:microsoft.com/office/officeart/2018/2/layout/IconLabelList"/>
    <dgm:cxn modelId="{AF3ABEFB-9C46-454A-8C56-82825190D6EA}" type="presParOf" srcId="{71F68BE9-8A0E-4A37-8A53-7766E09DC9A7}" destId="{25B77C47-B1F0-4CFC-8A44-2298DA0D1865}" srcOrd="2" destOrd="0" presId="urn:microsoft.com/office/officeart/2018/2/layout/IconLabelList"/>
    <dgm:cxn modelId="{B558C530-61F4-4BFB-AC0F-12D6E80244AD}" type="presParOf" srcId="{0BAD106F-B11B-4555-976A-B32469970AB0}" destId="{5772A0D4-8C83-4C48-9DFF-10F57CD89F2B}" srcOrd="7" destOrd="0" presId="urn:microsoft.com/office/officeart/2018/2/layout/IconLabelList"/>
    <dgm:cxn modelId="{4F89E5B3-9530-4130-B5D2-D89D4A8B5828}" type="presParOf" srcId="{0BAD106F-B11B-4555-976A-B32469970AB0}" destId="{11A5E59F-7D1B-4F04-A584-AB9362550464}" srcOrd="8" destOrd="0" presId="urn:microsoft.com/office/officeart/2018/2/layout/IconLabelList"/>
    <dgm:cxn modelId="{9C256C94-77B3-430B-92EB-258D163C1D8D}" type="presParOf" srcId="{11A5E59F-7D1B-4F04-A584-AB9362550464}" destId="{9EF711EC-B33E-48D1-99C9-40F166CD1E99}" srcOrd="0" destOrd="0" presId="urn:microsoft.com/office/officeart/2018/2/layout/IconLabelList"/>
    <dgm:cxn modelId="{430B7470-E9DE-4CB1-B878-3689ECF19B89}" type="presParOf" srcId="{11A5E59F-7D1B-4F04-A584-AB9362550464}" destId="{8672FED5-6BC1-4F79-97D2-3AF5A7D5B9B4}" srcOrd="1" destOrd="0" presId="urn:microsoft.com/office/officeart/2018/2/layout/IconLabelList"/>
    <dgm:cxn modelId="{82A1AC1D-E5FD-4B44-9778-28DAFCB93715}" type="presParOf" srcId="{11A5E59F-7D1B-4F04-A584-AB9362550464}" destId="{9F83B8E5-6065-4D84-859F-7F2A05ABB14D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411281-D382-4381-BC0B-25F8042B4554}">
      <dsp:nvSpPr>
        <dsp:cNvPr id="0" name=""/>
        <dsp:cNvSpPr/>
      </dsp:nvSpPr>
      <dsp:spPr>
        <a:xfrm>
          <a:off x="0" y="623"/>
          <a:ext cx="649287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911E2C-8384-465E-812D-62C3E4E7C8CB}">
      <dsp:nvSpPr>
        <dsp:cNvPr id="0" name=""/>
        <dsp:cNvSpPr/>
      </dsp:nvSpPr>
      <dsp:spPr>
        <a:xfrm>
          <a:off x="0" y="623"/>
          <a:ext cx="6492875" cy="5104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000" kern="1200"/>
            <a:t>Share milk powder?</a:t>
          </a:r>
          <a:endParaRPr lang="en-US" sz="2000" kern="1200"/>
        </a:p>
      </dsp:txBody>
      <dsp:txXfrm>
        <a:off x="0" y="623"/>
        <a:ext cx="6492875" cy="510415"/>
      </dsp:txXfrm>
    </dsp:sp>
    <dsp:sp modelId="{A4A8B48E-F8B2-4C21-8875-0C706C352BB3}">
      <dsp:nvSpPr>
        <dsp:cNvPr id="0" name=""/>
        <dsp:cNvSpPr/>
      </dsp:nvSpPr>
      <dsp:spPr>
        <a:xfrm>
          <a:off x="0" y="511038"/>
          <a:ext cx="6492875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611100-54E3-47F6-AE71-897A403A295F}">
      <dsp:nvSpPr>
        <dsp:cNvPr id="0" name=""/>
        <dsp:cNvSpPr/>
      </dsp:nvSpPr>
      <dsp:spPr>
        <a:xfrm>
          <a:off x="0" y="511038"/>
          <a:ext cx="6492875" cy="5104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000" kern="1200" dirty="0"/>
            <a:t>Use your stove before you go – Handed out during prep week</a:t>
          </a:r>
          <a:endParaRPr lang="en-US" sz="2000" kern="1200" dirty="0"/>
        </a:p>
      </dsp:txBody>
      <dsp:txXfrm>
        <a:off x="0" y="511038"/>
        <a:ext cx="6492875" cy="510415"/>
      </dsp:txXfrm>
    </dsp:sp>
    <dsp:sp modelId="{FF0E8D00-ADC1-42E9-B9A7-F668ABAF6DF9}">
      <dsp:nvSpPr>
        <dsp:cNvPr id="0" name=""/>
        <dsp:cNvSpPr/>
      </dsp:nvSpPr>
      <dsp:spPr>
        <a:xfrm>
          <a:off x="0" y="1021453"/>
          <a:ext cx="6492875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09684E-12D9-4FEA-BD5E-E341F9E1ECF2}">
      <dsp:nvSpPr>
        <dsp:cNvPr id="0" name=""/>
        <dsp:cNvSpPr/>
      </dsp:nvSpPr>
      <dsp:spPr>
        <a:xfrm>
          <a:off x="0" y="1021453"/>
          <a:ext cx="6492875" cy="5104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000" kern="1200"/>
            <a:t>Watch out for litter – use zip loc bags</a:t>
          </a:r>
          <a:endParaRPr lang="en-US" sz="2000" kern="1200"/>
        </a:p>
      </dsp:txBody>
      <dsp:txXfrm>
        <a:off x="0" y="1021453"/>
        <a:ext cx="6492875" cy="510415"/>
      </dsp:txXfrm>
    </dsp:sp>
    <dsp:sp modelId="{30B90258-98E8-4F4A-BFDD-2B0E3C59F0E3}">
      <dsp:nvSpPr>
        <dsp:cNvPr id="0" name=""/>
        <dsp:cNvSpPr/>
      </dsp:nvSpPr>
      <dsp:spPr>
        <a:xfrm>
          <a:off x="0" y="1531869"/>
          <a:ext cx="6492875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8E7D9A-72B2-45F4-921E-7B75D6A2214A}">
      <dsp:nvSpPr>
        <dsp:cNvPr id="0" name=""/>
        <dsp:cNvSpPr/>
      </dsp:nvSpPr>
      <dsp:spPr>
        <a:xfrm>
          <a:off x="0" y="1531869"/>
          <a:ext cx="6492875" cy="5104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000" kern="1200"/>
            <a:t>Squash the rubbish into one bag</a:t>
          </a:r>
          <a:endParaRPr lang="en-US" sz="2000" kern="1200"/>
        </a:p>
      </dsp:txBody>
      <dsp:txXfrm>
        <a:off x="0" y="1531869"/>
        <a:ext cx="6492875" cy="510415"/>
      </dsp:txXfrm>
    </dsp:sp>
    <dsp:sp modelId="{41D137C3-9EB5-4AAA-97C8-F03AA5F8A19A}">
      <dsp:nvSpPr>
        <dsp:cNvPr id="0" name=""/>
        <dsp:cNvSpPr/>
      </dsp:nvSpPr>
      <dsp:spPr>
        <a:xfrm>
          <a:off x="0" y="2042284"/>
          <a:ext cx="6492875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758C45-4B7B-4B2F-BE23-EDDE20618D19}">
      <dsp:nvSpPr>
        <dsp:cNvPr id="0" name=""/>
        <dsp:cNvSpPr/>
      </dsp:nvSpPr>
      <dsp:spPr>
        <a:xfrm>
          <a:off x="0" y="2042284"/>
          <a:ext cx="6492875" cy="5104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000" kern="1200" dirty="0"/>
            <a:t>Wet matches; Use a lighter</a:t>
          </a:r>
          <a:endParaRPr lang="en-US" sz="2000" kern="1200" dirty="0"/>
        </a:p>
      </dsp:txBody>
      <dsp:txXfrm>
        <a:off x="0" y="2042284"/>
        <a:ext cx="6492875" cy="510415"/>
      </dsp:txXfrm>
    </dsp:sp>
    <dsp:sp modelId="{976A674E-6F3C-4129-8DFF-2B3F15332AD5}">
      <dsp:nvSpPr>
        <dsp:cNvPr id="0" name=""/>
        <dsp:cNvSpPr/>
      </dsp:nvSpPr>
      <dsp:spPr>
        <a:xfrm>
          <a:off x="0" y="2552700"/>
          <a:ext cx="649287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DB17FA-0C94-426B-B1E7-3267C152D6FC}">
      <dsp:nvSpPr>
        <dsp:cNvPr id="0" name=""/>
        <dsp:cNvSpPr/>
      </dsp:nvSpPr>
      <dsp:spPr>
        <a:xfrm>
          <a:off x="0" y="2552700"/>
          <a:ext cx="6492875" cy="5104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000" kern="1200"/>
            <a:t>Wind</a:t>
          </a:r>
          <a:endParaRPr lang="en-US" sz="2000" kern="1200"/>
        </a:p>
      </dsp:txBody>
      <dsp:txXfrm>
        <a:off x="0" y="2552700"/>
        <a:ext cx="6492875" cy="510415"/>
      </dsp:txXfrm>
    </dsp:sp>
    <dsp:sp modelId="{93C2D5C4-A216-499E-80C7-25F8C9DC8FE8}">
      <dsp:nvSpPr>
        <dsp:cNvPr id="0" name=""/>
        <dsp:cNvSpPr/>
      </dsp:nvSpPr>
      <dsp:spPr>
        <a:xfrm>
          <a:off x="0" y="3063115"/>
          <a:ext cx="6492875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85E10B-F732-489D-B260-D653927EF325}">
      <dsp:nvSpPr>
        <dsp:cNvPr id="0" name=""/>
        <dsp:cNvSpPr/>
      </dsp:nvSpPr>
      <dsp:spPr>
        <a:xfrm>
          <a:off x="0" y="3063115"/>
          <a:ext cx="6492875" cy="5104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000" kern="1200"/>
            <a:t>Position</a:t>
          </a:r>
          <a:endParaRPr lang="en-US" sz="2000" kern="1200"/>
        </a:p>
      </dsp:txBody>
      <dsp:txXfrm>
        <a:off x="0" y="3063115"/>
        <a:ext cx="6492875" cy="510415"/>
      </dsp:txXfrm>
    </dsp:sp>
    <dsp:sp modelId="{E4CACFB4-D26B-44B7-B76A-3168A117392D}">
      <dsp:nvSpPr>
        <dsp:cNvPr id="0" name=""/>
        <dsp:cNvSpPr/>
      </dsp:nvSpPr>
      <dsp:spPr>
        <a:xfrm>
          <a:off x="0" y="3573530"/>
          <a:ext cx="6492875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AD2823-1592-40BA-A053-B19FD0359078}">
      <dsp:nvSpPr>
        <dsp:cNvPr id="0" name=""/>
        <dsp:cNvSpPr/>
      </dsp:nvSpPr>
      <dsp:spPr>
        <a:xfrm>
          <a:off x="0" y="3573530"/>
          <a:ext cx="6492875" cy="5104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000" kern="1200"/>
            <a:t>Fire safety</a:t>
          </a:r>
          <a:endParaRPr lang="en-US" sz="2000" kern="1200"/>
        </a:p>
      </dsp:txBody>
      <dsp:txXfrm>
        <a:off x="0" y="3573530"/>
        <a:ext cx="6492875" cy="510415"/>
      </dsp:txXfrm>
    </dsp:sp>
    <dsp:sp modelId="{82AAC1BA-8961-456E-9F85-9C912014669D}">
      <dsp:nvSpPr>
        <dsp:cNvPr id="0" name=""/>
        <dsp:cNvSpPr/>
      </dsp:nvSpPr>
      <dsp:spPr>
        <a:xfrm>
          <a:off x="0" y="4083946"/>
          <a:ext cx="6492875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072380-51A3-4C1E-9064-021A73D43BA0}">
      <dsp:nvSpPr>
        <dsp:cNvPr id="0" name=""/>
        <dsp:cNvSpPr/>
      </dsp:nvSpPr>
      <dsp:spPr>
        <a:xfrm>
          <a:off x="0" y="4083946"/>
          <a:ext cx="6492875" cy="5104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000" kern="1200"/>
            <a:t>Burns</a:t>
          </a:r>
          <a:endParaRPr lang="en-US" sz="2000" kern="1200"/>
        </a:p>
      </dsp:txBody>
      <dsp:txXfrm>
        <a:off x="0" y="4083946"/>
        <a:ext cx="6492875" cy="510415"/>
      </dsp:txXfrm>
    </dsp:sp>
    <dsp:sp modelId="{55EB34CA-90E1-4BA5-B75B-134C573B62A4}">
      <dsp:nvSpPr>
        <dsp:cNvPr id="0" name=""/>
        <dsp:cNvSpPr/>
      </dsp:nvSpPr>
      <dsp:spPr>
        <a:xfrm>
          <a:off x="0" y="4594361"/>
          <a:ext cx="6492875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A9E13E-5FD1-4BF7-AEB6-E27D47692B9C}">
      <dsp:nvSpPr>
        <dsp:cNvPr id="0" name=""/>
        <dsp:cNvSpPr/>
      </dsp:nvSpPr>
      <dsp:spPr>
        <a:xfrm>
          <a:off x="0" y="4594361"/>
          <a:ext cx="6492875" cy="5104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000" kern="1200"/>
            <a:t>Washing up</a:t>
          </a:r>
          <a:endParaRPr lang="en-US" sz="2000" kern="1200"/>
        </a:p>
      </dsp:txBody>
      <dsp:txXfrm>
        <a:off x="0" y="4594361"/>
        <a:ext cx="6492875" cy="5104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E5E26B-9DED-432A-ACBA-7BDE56D414E8}">
      <dsp:nvSpPr>
        <dsp:cNvPr id="0" name=""/>
        <dsp:cNvSpPr/>
      </dsp:nvSpPr>
      <dsp:spPr>
        <a:xfrm>
          <a:off x="1068743" y="1275667"/>
          <a:ext cx="810000" cy="81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F71107-2109-493A-8683-DD0AD02C29E3}">
      <dsp:nvSpPr>
        <dsp:cNvPr id="0" name=""/>
        <dsp:cNvSpPr/>
      </dsp:nvSpPr>
      <dsp:spPr>
        <a:xfrm>
          <a:off x="573743" y="2355670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300" kern="1200"/>
            <a:t>Wake up early – 5 am....</a:t>
          </a:r>
          <a:endParaRPr lang="en-US" sz="1300" kern="1200"/>
        </a:p>
      </dsp:txBody>
      <dsp:txXfrm>
        <a:off x="573743" y="2355670"/>
        <a:ext cx="1800000" cy="720000"/>
      </dsp:txXfrm>
    </dsp:sp>
    <dsp:sp modelId="{95BBB197-B356-4F68-89C7-BAF6846822D6}">
      <dsp:nvSpPr>
        <dsp:cNvPr id="0" name=""/>
        <dsp:cNvSpPr/>
      </dsp:nvSpPr>
      <dsp:spPr>
        <a:xfrm>
          <a:off x="3183743" y="1275667"/>
          <a:ext cx="810000" cy="81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555E5A-FEC9-4918-8DB2-B9B4A4700EC4}">
      <dsp:nvSpPr>
        <dsp:cNvPr id="0" name=""/>
        <dsp:cNvSpPr/>
      </dsp:nvSpPr>
      <dsp:spPr>
        <a:xfrm>
          <a:off x="2688743" y="2355670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300" kern="1200"/>
            <a:t>Energy bar to start – don’t eat breakfast immediately – maybe only at 8 am</a:t>
          </a:r>
          <a:endParaRPr lang="en-US" sz="1300" kern="1200"/>
        </a:p>
      </dsp:txBody>
      <dsp:txXfrm>
        <a:off x="2688743" y="2355670"/>
        <a:ext cx="1800000" cy="720000"/>
      </dsp:txXfrm>
    </dsp:sp>
    <dsp:sp modelId="{B9BCE847-74FE-4E74-8931-D077A5DB5FC0}">
      <dsp:nvSpPr>
        <dsp:cNvPr id="0" name=""/>
        <dsp:cNvSpPr/>
      </dsp:nvSpPr>
      <dsp:spPr>
        <a:xfrm>
          <a:off x="5298743" y="1275667"/>
          <a:ext cx="810000" cy="81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362BA2-7ADB-49B4-AC01-84369D4151BC}">
      <dsp:nvSpPr>
        <dsp:cNvPr id="0" name=""/>
        <dsp:cNvSpPr/>
      </dsp:nvSpPr>
      <dsp:spPr>
        <a:xfrm>
          <a:off x="4803743" y="2355670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300" kern="1200"/>
            <a:t>Oatso Easy or muesli/pronutro/milk powder </a:t>
          </a:r>
          <a:endParaRPr lang="en-US" sz="1300" kern="1200"/>
        </a:p>
      </dsp:txBody>
      <dsp:txXfrm>
        <a:off x="4803743" y="2355670"/>
        <a:ext cx="1800000" cy="720000"/>
      </dsp:txXfrm>
    </dsp:sp>
    <dsp:sp modelId="{F67D6C8E-C94A-4457-9A26-E246EDE8DCF5}">
      <dsp:nvSpPr>
        <dsp:cNvPr id="0" name=""/>
        <dsp:cNvSpPr/>
      </dsp:nvSpPr>
      <dsp:spPr>
        <a:xfrm>
          <a:off x="7413743" y="1275667"/>
          <a:ext cx="810000" cy="81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B77C47-B1F0-4CFC-8A44-2298DA0D1865}">
      <dsp:nvSpPr>
        <dsp:cNvPr id="0" name=""/>
        <dsp:cNvSpPr/>
      </dsp:nvSpPr>
      <dsp:spPr>
        <a:xfrm>
          <a:off x="6918743" y="2355670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300" kern="1200"/>
            <a:t>Rusk/Good Morning Biscuits and tea/coffee</a:t>
          </a:r>
          <a:endParaRPr lang="en-US" sz="1300" kern="1200"/>
        </a:p>
      </dsp:txBody>
      <dsp:txXfrm>
        <a:off x="6918743" y="2355670"/>
        <a:ext cx="1800000" cy="720000"/>
      </dsp:txXfrm>
    </dsp:sp>
    <dsp:sp modelId="{9EF711EC-B33E-48D1-99C9-40F166CD1E99}">
      <dsp:nvSpPr>
        <dsp:cNvPr id="0" name=""/>
        <dsp:cNvSpPr/>
      </dsp:nvSpPr>
      <dsp:spPr>
        <a:xfrm>
          <a:off x="9528743" y="1275667"/>
          <a:ext cx="810000" cy="81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83B8E5-6065-4D84-859F-7F2A05ABB14D}">
      <dsp:nvSpPr>
        <dsp:cNvPr id="0" name=""/>
        <dsp:cNvSpPr/>
      </dsp:nvSpPr>
      <dsp:spPr>
        <a:xfrm>
          <a:off x="9033743" y="2355670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300" kern="1200"/>
            <a:t>Drink water</a:t>
          </a:r>
          <a:endParaRPr lang="en-US" sz="1300" kern="1200"/>
        </a:p>
      </dsp:txBody>
      <dsp:txXfrm>
        <a:off x="9033743" y="2355670"/>
        <a:ext cx="180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CF595-6E26-484A-A520-9268FDB86369}" type="datetimeFigureOut">
              <a:rPr lang="en-GB" smtClean="0"/>
              <a:pPr/>
              <a:t>11/10/2024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580A-087C-4B77-B53D-91416FDCC08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CF595-6E26-484A-A520-9268FDB86369}" type="datetimeFigureOut">
              <a:rPr lang="en-GB" smtClean="0"/>
              <a:pPr/>
              <a:t>11/10/2024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580A-087C-4B77-B53D-91416FDCC08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CF595-6E26-484A-A520-9268FDB86369}" type="datetimeFigureOut">
              <a:rPr lang="en-GB" smtClean="0"/>
              <a:pPr/>
              <a:t>11/10/2024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580A-087C-4B77-B53D-91416FDCC08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CF595-6E26-484A-A520-9268FDB86369}" type="datetimeFigureOut">
              <a:rPr lang="en-GB" smtClean="0"/>
              <a:pPr/>
              <a:t>11/10/2024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580A-087C-4B77-B53D-91416FDCC08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CF595-6E26-484A-A520-9268FDB86369}" type="datetimeFigureOut">
              <a:rPr lang="en-GB" smtClean="0"/>
              <a:pPr/>
              <a:t>11/10/2024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580A-087C-4B77-B53D-91416FDCC08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CF595-6E26-484A-A520-9268FDB86369}" type="datetimeFigureOut">
              <a:rPr lang="en-GB" smtClean="0"/>
              <a:pPr/>
              <a:t>11/10/2024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580A-087C-4B77-B53D-91416FDCC08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CF595-6E26-484A-A520-9268FDB86369}" type="datetimeFigureOut">
              <a:rPr lang="en-GB" smtClean="0"/>
              <a:pPr/>
              <a:t>11/10/2024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580A-087C-4B77-B53D-91416FDCC08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CF595-6E26-484A-A520-9268FDB86369}" type="datetimeFigureOut">
              <a:rPr lang="en-GB" smtClean="0"/>
              <a:pPr/>
              <a:t>11/10/2024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580A-087C-4B77-B53D-91416FDCC08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CF595-6E26-484A-A520-9268FDB86369}" type="datetimeFigureOut">
              <a:rPr lang="en-GB" smtClean="0"/>
              <a:pPr/>
              <a:t>11/10/2024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580A-087C-4B77-B53D-91416FDCC08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CF595-6E26-484A-A520-9268FDB86369}" type="datetimeFigureOut">
              <a:rPr lang="en-GB" smtClean="0"/>
              <a:pPr/>
              <a:t>11/10/2024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580A-087C-4B77-B53D-91416FDCC08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CF595-6E26-484A-A520-9268FDB86369}" type="datetimeFigureOut">
              <a:rPr lang="en-GB" smtClean="0"/>
              <a:pPr/>
              <a:t>11/10/2024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580A-087C-4B77-B53D-91416FDCC08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FCF595-6E26-484A-A520-9268FDB86369}" type="datetimeFigureOut">
              <a:rPr lang="en-GB" smtClean="0"/>
              <a:pPr/>
              <a:t>11/10/2024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CB580A-087C-4B77-B53D-91416FDCC085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6E13DAD0-A4B0-4817-8995-A0D346584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21821" y="3812954"/>
            <a:ext cx="6465287" cy="1516014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ZA" sz="4800" b="1" dirty="0">
                <a:solidFill>
                  <a:srgbClr val="FFFFFF"/>
                </a:solidFill>
              </a:rPr>
              <a:t>EPIC 2024</a:t>
            </a:r>
            <a:br>
              <a:rPr lang="en-ZA" sz="4800" b="1" dirty="0">
                <a:solidFill>
                  <a:srgbClr val="FFFFFF"/>
                </a:solidFill>
              </a:rPr>
            </a:br>
            <a:r>
              <a:rPr lang="en-ZA" sz="4800" b="1" dirty="0">
                <a:solidFill>
                  <a:srgbClr val="FFFFFF"/>
                </a:solidFill>
              </a:rPr>
              <a:t>FOOD</a:t>
            </a:r>
            <a:endParaRPr lang="en-GB" sz="4800" b="1" dirty="0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21821" y="5550568"/>
            <a:ext cx="6465286" cy="602551"/>
          </a:xfrm>
        </p:spPr>
        <p:txBody>
          <a:bodyPr>
            <a:normAutofit/>
          </a:bodyPr>
          <a:lstStyle/>
          <a:p>
            <a:pPr algn="l"/>
            <a:endParaRPr lang="en-GB" sz="2000">
              <a:solidFill>
                <a:srgbClr val="E7E6E6"/>
              </a:solidFill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9F9672C-557D-4871-B58C-7874589D7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indoor&#10;&#10;Description automatically generated">
            <a:extLst>
              <a:ext uri="{FF2B5EF4-FFF2-40B4-BE49-F238E27FC236}">
                <a16:creationId xmlns:a16="http://schemas.microsoft.com/office/drawing/2014/main" id="{8666EF0B-C6EE-8A79-844E-836FBF13E1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8348570" y="321734"/>
            <a:ext cx="3535590" cy="29858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73A7BE-44E2-3981-407B-44211A312B5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5920" y="246965"/>
            <a:ext cx="2328112" cy="30749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5C6B99-1832-1685-52DE-130D507B98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34" y="459931"/>
            <a:ext cx="4388115" cy="57239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en-ZA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/>
            <a:lstStyle/>
            <a:p>
              <a:endParaRPr lang="en-ZA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/>
            <a:lstStyle/>
            <a:p>
              <a:endParaRPr lang="en-ZA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endParaRPr lang="en-ZA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en-ZA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/>
            <a:lstStyle/>
            <a:p>
              <a:endParaRPr lang="en-ZA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020" y="685800"/>
            <a:ext cx="2780271" cy="5105400"/>
          </a:xfrm>
        </p:spPr>
        <p:txBody>
          <a:bodyPr>
            <a:normAutofit/>
          </a:bodyPr>
          <a:lstStyle/>
          <a:p>
            <a:r>
              <a:rPr lang="en-ZA" sz="4000" b="1">
                <a:solidFill>
                  <a:srgbClr val="FFFFFF"/>
                </a:solidFill>
              </a:rPr>
              <a:t>What to do?</a:t>
            </a:r>
            <a:endParaRPr lang="en-GB" sz="4000" b="1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603B477-D164-46D7-893B-00C00882C1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7514886"/>
              </p:ext>
            </p:extLst>
          </p:nvPr>
        </p:nvGraphicFramePr>
        <p:xfrm>
          <a:off x="5010150" y="685800"/>
          <a:ext cx="6492875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32386E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ZA">
                <a:solidFill>
                  <a:srgbClr val="FFFFFF"/>
                </a:solidFill>
              </a:rPr>
              <a:t>Hygiene</a:t>
            </a:r>
            <a:endParaRPr lang="en-GB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84B911-1CBC-4AEA-968C-BA8F4B2347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ZA" sz="2000" dirty="0">
                <a:solidFill>
                  <a:srgbClr val="FFFFFF"/>
                </a:solidFill>
              </a:rPr>
              <a:t>Don’t share your germs with others</a:t>
            </a:r>
          </a:p>
          <a:p>
            <a:r>
              <a:rPr lang="en-ZA" sz="2000" dirty="0">
                <a:solidFill>
                  <a:srgbClr val="FFFFFF"/>
                </a:solidFill>
              </a:rPr>
              <a:t>Wash your utensils properly</a:t>
            </a:r>
          </a:p>
          <a:p>
            <a:r>
              <a:rPr lang="en-ZA" sz="2000" dirty="0">
                <a:solidFill>
                  <a:srgbClr val="FFFFFF"/>
                </a:solidFill>
              </a:rPr>
              <a:t>Wash your hands</a:t>
            </a:r>
          </a:p>
          <a:p>
            <a:r>
              <a:rPr lang="en-ZA" sz="2000" dirty="0">
                <a:solidFill>
                  <a:srgbClr val="FFFFFF"/>
                </a:solidFill>
              </a:rPr>
              <a:t>Drink sufficient water from your OWN water bottle</a:t>
            </a:r>
          </a:p>
          <a:p>
            <a:endParaRPr lang="en-GB" sz="20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:\my documents\My Pictures\epoic08pictureepic2008pictures\best for dvd\14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8800" y="3184128"/>
            <a:ext cx="5029200" cy="3701256"/>
          </a:xfrm>
          <a:prstGeom prst="rect">
            <a:avLst/>
          </a:prstGeom>
          <a:noFill/>
        </p:spPr>
      </p:pic>
      <p:pic>
        <p:nvPicPr>
          <p:cNvPr id="1026" name="Picture 2" descr="D:\Documents\My Documents\Epic\Epic 2009\Marco Polo Red Photos\DSCF545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932040" cy="3699030"/>
          </a:xfrm>
          <a:prstGeom prst="rect">
            <a:avLst/>
          </a:prstGeom>
          <a:noFill/>
        </p:spPr>
      </p:pic>
      <p:pic>
        <p:nvPicPr>
          <p:cNvPr id="1027" name="Picture 3" descr="D:\Documents\My Documents\Epic\Epic 2008\Epic Photos 2008\MP_Bl_Day3_0012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1958" y="0"/>
            <a:ext cx="4956043" cy="3717032"/>
          </a:xfrm>
          <a:prstGeom prst="rect">
            <a:avLst/>
          </a:prstGeom>
          <a:noFill/>
        </p:spPr>
      </p:pic>
      <p:pic>
        <p:nvPicPr>
          <p:cNvPr id="5" name="Picture 2" descr="D:\Documents\My Documents\Epic\Epic 2011\Photographs\Krakadouw Red\Bishops Epic 2011 131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3563180"/>
            <a:ext cx="4427984" cy="33222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sitting on a dirt path outside&#10;&#10;Description automatically generated">
            <a:extLst>
              <a:ext uri="{FF2B5EF4-FFF2-40B4-BE49-F238E27FC236}">
                <a16:creationId xmlns:a16="http://schemas.microsoft.com/office/drawing/2014/main" id="{84F7D190-0551-5263-B14E-0C54EAE0E2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5" name="Picture 4" descr="A person sitting on the ground with a backpack&#10;&#10;Description automatically generated">
            <a:extLst>
              <a:ext uri="{FF2B5EF4-FFF2-40B4-BE49-F238E27FC236}">
                <a16:creationId xmlns:a16="http://schemas.microsoft.com/office/drawing/2014/main" id="{2CA63521-9942-3A8F-B11E-9EADED18C8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231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621" y="636723"/>
            <a:ext cx="4000062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4872" y="982272"/>
            <a:ext cx="3388419" cy="4560970"/>
          </a:xfrm>
        </p:spPr>
        <p:txBody>
          <a:bodyPr>
            <a:normAutofit/>
          </a:bodyPr>
          <a:lstStyle/>
          <a:p>
            <a:r>
              <a:rPr lang="en-ZA" sz="4000">
                <a:solidFill>
                  <a:srgbClr val="FFFFFF"/>
                </a:solidFill>
              </a:rPr>
              <a:t>Packing</a:t>
            </a:r>
            <a:endParaRPr lang="en-GB" sz="4000">
              <a:solidFill>
                <a:srgbClr val="FFFFFF"/>
              </a:solidFill>
            </a:endParaRPr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352302"/>
            <a:ext cx="6655597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1862" y="1719618"/>
            <a:ext cx="5948831" cy="4334629"/>
          </a:xfrm>
        </p:spPr>
        <p:txBody>
          <a:bodyPr anchor="ctr">
            <a:normAutofit/>
          </a:bodyPr>
          <a:lstStyle/>
          <a:p>
            <a:r>
              <a:rPr lang="en-ZA" sz="2400">
                <a:solidFill>
                  <a:srgbClr val="FEFFFF"/>
                </a:solidFill>
              </a:rPr>
              <a:t>Get rid of excess packaging – reduce waste and weight</a:t>
            </a:r>
          </a:p>
          <a:p>
            <a:r>
              <a:rPr lang="en-ZA" sz="2400">
                <a:solidFill>
                  <a:srgbClr val="FEFFFF"/>
                </a:solidFill>
              </a:rPr>
              <a:t>Pack only what you need</a:t>
            </a:r>
          </a:p>
          <a:p>
            <a:r>
              <a:rPr lang="en-ZA" sz="2400">
                <a:solidFill>
                  <a:srgbClr val="FEFFFF"/>
                </a:solidFill>
              </a:rPr>
              <a:t>Use large zip locks and pack each day’s food in the zip lock.  Label the outside.</a:t>
            </a:r>
          </a:p>
          <a:p>
            <a:r>
              <a:rPr lang="en-ZA" sz="2400">
                <a:solidFill>
                  <a:srgbClr val="FEFFFF"/>
                </a:solidFill>
              </a:rPr>
              <a:t>Put your things such as tea, coffee etc in their own zip lock.</a:t>
            </a:r>
          </a:p>
          <a:p>
            <a:r>
              <a:rPr lang="en-ZA" sz="2400">
                <a:solidFill>
                  <a:srgbClr val="FEFFFF"/>
                </a:solidFill>
              </a:rPr>
              <a:t>Sweet/energy bar supply</a:t>
            </a:r>
          </a:p>
          <a:p>
            <a:r>
              <a:rPr lang="en-ZA" sz="2400">
                <a:solidFill>
                  <a:srgbClr val="FEFFFF"/>
                </a:solidFill>
              </a:rPr>
              <a:t>Try some of the food first</a:t>
            </a:r>
          </a:p>
          <a:p>
            <a:endParaRPr lang="en-GB" sz="2400">
              <a:solidFill>
                <a:srgbClr val="FEFFFF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16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18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400">
                <a:solidFill>
                  <a:srgbClr val="FFFFFF"/>
                </a:solidFill>
              </a:rPr>
              <a:t>Packing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74931D10-C767-3D1D-62C1-FDEFE507ED6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068" y="477749"/>
            <a:ext cx="5461610" cy="36072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73C2E4-279A-17B4-F00C-175103DA6C9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3331" y="505976"/>
            <a:ext cx="5400601" cy="361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3185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387D158-9201-CC36-67B8-44A4BC5FC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A7E4D5-2B30-4759-8A5A-477DD0755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40000"/>
              <a:lumOff val="60000"/>
              <a:alpha val="35000"/>
            </a:schemeClr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9A68E78-DAD3-C320-C882-96205236B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867735">
            <a:off x="110272" y="4096334"/>
            <a:ext cx="1554135" cy="540985"/>
          </a:xfrm>
          <a:custGeom>
            <a:avLst/>
            <a:gdLst>
              <a:gd name="connsiteX0" fmla="*/ 77764 w 3260328"/>
              <a:gd name="connsiteY0" fmla="*/ 1037700 h 2099765"/>
              <a:gd name="connsiteX1" fmla="*/ 6059 w 3260328"/>
              <a:gd name="connsiteY1" fmla="*/ 999637 h 2099765"/>
              <a:gd name="connsiteX2" fmla="*/ 0 w 3260328"/>
              <a:gd name="connsiteY2" fmla="*/ 995566 h 2099765"/>
              <a:gd name="connsiteX3" fmla="*/ 724367 w 3260328"/>
              <a:gd name="connsiteY3" fmla="*/ 21583 h 2099765"/>
              <a:gd name="connsiteX4" fmla="*/ 782350 w 3260328"/>
              <a:gd name="connsiteY4" fmla="*/ 0 h 2099765"/>
              <a:gd name="connsiteX5" fmla="*/ 3260328 w 3260328"/>
              <a:gd name="connsiteY5" fmla="*/ 974255 h 2099765"/>
              <a:gd name="connsiteX6" fmla="*/ 3003455 w 3260328"/>
              <a:gd name="connsiteY6" fmla="*/ 2099765 h 2099765"/>
              <a:gd name="connsiteX7" fmla="*/ 1122761 w 3260328"/>
              <a:gd name="connsiteY7" fmla="*/ 1327497 h 2099765"/>
              <a:gd name="connsiteX8" fmla="*/ 77764 w 3260328"/>
              <a:gd name="connsiteY8" fmla="*/ 1037700 h 2099765"/>
              <a:gd name="connsiteX0" fmla="*/ 71705 w 3254269"/>
              <a:gd name="connsiteY0" fmla="*/ 1037700 h 2099765"/>
              <a:gd name="connsiteX1" fmla="*/ 0 w 3254269"/>
              <a:gd name="connsiteY1" fmla="*/ 999637 h 2099765"/>
              <a:gd name="connsiteX2" fmla="*/ 80319 w 3254269"/>
              <a:gd name="connsiteY2" fmla="*/ 867591 h 2099765"/>
              <a:gd name="connsiteX3" fmla="*/ 718308 w 3254269"/>
              <a:gd name="connsiteY3" fmla="*/ 21583 h 2099765"/>
              <a:gd name="connsiteX4" fmla="*/ 776291 w 3254269"/>
              <a:gd name="connsiteY4" fmla="*/ 0 h 2099765"/>
              <a:gd name="connsiteX5" fmla="*/ 3254269 w 3254269"/>
              <a:gd name="connsiteY5" fmla="*/ 974255 h 2099765"/>
              <a:gd name="connsiteX6" fmla="*/ 2997396 w 3254269"/>
              <a:gd name="connsiteY6" fmla="*/ 2099765 h 2099765"/>
              <a:gd name="connsiteX7" fmla="*/ 1116702 w 3254269"/>
              <a:gd name="connsiteY7" fmla="*/ 1327497 h 2099765"/>
              <a:gd name="connsiteX8" fmla="*/ 71705 w 3254269"/>
              <a:gd name="connsiteY8" fmla="*/ 1037700 h 2099765"/>
              <a:gd name="connsiteX0" fmla="*/ 224731 w 3254269"/>
              <a:gd name="connsiteY0" fmla="*/ 1104531 h 2099765"/>
              <a:gd name="connsiteX1" fmla="*/ 0 w 3254269"/>
              <a:gd name="connsiteY1" fmla="*/ 999637 h 2099765"/>
              <a:gd name="connsiteX2" fmla="*/ 80319 w 3254269"/>
              <a:gd name="connsiteY2" fmla="*/ 867591 h 2099765"/>
              <a:gd name="connsiteX3" fmla="*/ 718308 w 3254269"/>
              <a:gd name="connsiteY3" fmla="*/ 21583 h 2099765"/>
              <a:gd name="connsiteX4" fmla="*/ 776291 w 3254269"/>
              <a:gd name="connsiteY4" fmla="*/ 0 h 2099765"/>
              <a:gd name="connsiteX5" fmla="*/ 3254269 w 3254269"/>
              <a:gd name="connsiteY5" fmla="*/ 974255 h 2099765"/>
              <a:gd name="connsiteX6" fmla="*/ 2997396 w 3254269"/>
              <a:gd name="connsiteY6" fmla="*/ 2099765 h 2099765"/>
              <a:gd name="connsiteX7" fmla="*/ 1116702 w 3254269"/>
              <a:gd name="connsiteY7" fmla="*/ 1327497 h 2099765"/>
              <a:gd name="connsiteX8" fmla="*/ 224731 w 3254269"/>
              <a:gd name="connsiteY8" fmla="*/ 1104531 h 2099765"/>
              <a:gd name="connsiteX0" fmla="*/ 182169 w 3211707"/>
              <a:gd name="connsiteY0" fmla="*/ 1104531 h 2099765"/>
              <a:gd name="connsiteX1" fmla="*/ 37757 w 3211707"/>
              <a:gd name="connsiteY1" fmla="*/ 867591 h 2099765"/>
              <a:gd name="connsiteX2" fmla="*/ 675746 w 3211707"/>
              <a:gd name="connsiteY2" fmla="*/ 21583 h 2099765"/>
              <a:gd name="connsiteX3" fmla="*/ 733729 w 3211707"/>
              <a:gd name="connsiteY3" fmla="*/ 0 h 2099765"/>
              <a:gd name="connsiteX4" fmla="*/ 3211707 w 3211707"/>
              <a:gd name="connsiteY4" fmla="*/ 974255 h 2099765"/>
              <a:gd name="connsiteX5" fmla="*/ 2954834 w 3211707"/>
              <a:gd name="connsiteY5" fmla="*/ 2099765 h 2099765"/>
              <a:gd name="connsiteX6" fmla="*/ 1074140 w 3211707"/>
              <a:gd name="connsiteY6" fmla="*/ 1327497 h 2099765"/>
              <a:gd name="connsiteX7" fmla="*/ 182169 w 3211707"/>
              <a:gd name="connsiteY7" fmla="*/ 1104531 h 2099765"/>
              <a:gd name="connsiteX0" fmla="*/ 138006 w 3231017"/>
              <a:gd name="connsiteY0" fmla="*/ 977672 h 2099765"/>
              <a:gd name="connsiteX1" fmla="*/ 57067 w 3231017"/>
              <a:gd name="connsiteY1" fmla="*/ 867591 h 2099765"/>
              <a:gd name="connsiteX2" fmla="*/ 695056 w 3231017"/>
              <a:gd name="connsiteY2" fmla="*/ 21583 h 2099765"/>
              <a:gd name="connsiteX3" fmla="*/ 753039 w 3231017"/>
              <a:gd name="connsiteY3" fmla="*/ 0 h 2099765"/>
              <a:gd name="connsiteX4" fmla="*/ 3231017 w 3231017"/>
              <a:gd name="connsiteY4" fmla="*/ 974255 h 2099765"/>
              <a:gd name="connsiteX5" fmla="*/ 2974144 w 3231017"/>
              <a:gd name="connsiteY5" fmla="*/ 2099765 h 2099765"/>
              <a:gd name="connsiteX6" fmla="*/ 1093450 w 3231017"/>
              <a:gd name="connsiteY6" fmla="*/ 1327497 h 2099765"/>
              <a:gd name="connsiteX7" fmla="*/ 138006 w 3231017"/>
              <a:gd name="connsiteY7" fmla="*/ 977672 h 2099765"/>
              <a:gd name="connsiteX0" fmla="*/ 95473 w 3188484"/>
              <a:gd name="connsiteY0" fmla="*/ 977672 h 2099765"/>
              <a:gd name="connsiteX1" fmla="*/ 103577 w 3188484"/>
              <a:gd name="connsiteY1" fmla="*/ 722766 h 2099765"/>
              <a:gd name="connsiteX2" fmla="*/ 652523 w 3188484"/>
              <a:gd name="connsiteY2" fmla="*/ 21583 h 2099765"/>
              <a:gd name="connsiteX3" fmla="*/ 710506 w 3188484"/>
              <a:gd name="connsiteY3" fmla="*/ 0 h 2099765"/>
              <a:gd name="connsiteX4" fmla="*/ 3188484 w 3188484"/>
              <a:gd name="connsiteY4" fmla="*/ 974255 h 2099765"/>
              <a:gd name="connsiteX5" fmla="*/ 2931611 w 3188484"/>
              <a:gd name="connsiteY5" fmla="*/ 2099765 h 2099765"/>
              <a:gd name="connsiteX6" fmla="*/ 1050917 w 3188484"/>
              <a:gd name="connsiteY6" fmla="*/ 1327497 h 2099765"/>
              <a:gd name="connsiteX7" fmla="*/ 95473 w 3188484"/>
              <a:gd name="connsiteY7" fmla="*/ 977672 h 2099765"/>
              <a:gd name="connsiteX0" fmla="*/ 92795 w 3185806"/>
              <a:gd name="connsiteY0" fmla="*/ 977672 h 2099765"/>
              <a:gd name="connsiteX1" fmla="*/ 108517 w 3185806"/>
              <a:gd name="connsiteY1" fmla="*/ 762633 h 2099765"/>
              <a:gd name="connsiteX2" fmla="*/ 649845 w 3185806"/>
              <a:gd name="connsiteY2" fmla="*/ 21583 h 2099765"/>
              <a:gd name="connsiteX3" fmla="*/ 707828 w 3185806"/>
              <a:gd name="connsiteY3" fmla="*/ 0 h 2099765"/>
              <a:gd name="connsiteX4" fmla="*/ 3185806 w 3185806"/>
              <a:gd name="connsiteY4" fmla="*/ 974255 h 2099765"/>
              <a:gd name="connsiteX5" fmla="*/ 2928933 w 3185806"/>
              <a:gd name="connsiteY5" fmla="*/ 2099765 h 2099765"/>
              <a:gd name="connsiteX6" fmla="*/ 1048239 w 3185806"/>
              <a:gd name="connsiteY6" fmla="*/ 1327497 h 2099765"/>
              <a:gd name="connsiteX7" fmla="*/ 92795 w 3185806"/>
              <a:gd name="connsiteY7" fmla="*/ 977672 h 2099765"/>
              <a:gd name="connsiteX0" fmla="*/ 92795 w 3185806"/>
              <a:gd name="connsiteY0" fmla="*/ 977672 h 1873776"/>
              <a:gd name="connsiteX1" fmla="*/ 108517 w 3185806"/>
              <a:gd name="connsiteY1" fmla="*/ 762633 h 1873776"/>
              <a:gd name="connsiteX2" fmla="*/ 649845 w 3185806"/>
              <a:gd name="connsiteY2" fmla="*/ 21583 h 1873776"/>
              <a:gd name="connsiteX3" fmla="*/ 707828 w 3185806"/>
              <a:gd name="connsiteY3" fmla="*/ 0 h 1873776"/>
              <a:gd name="connsiteX4" fmla="*/ 3185806 w 3185806"/>
              <a:gd name="connsiteY4" fmla="*/ 974255 h 1873776"/>
              <a:gd name="connsiteX5" fmla="*/ 3037775 w 3185806"/>
              <a:gd name="connsiteY5" fmla="*/ 1873776 h 1873776"/>
              <a:gd name="connsiteX6" fmla="*/ 1048239 w 3185806"/>
              <a:gd name="connsiteY6" fmla="*/ 1327497 h 1873776"/>
              <a:gd name="connsiteX7" fmla="*/ 92795 w 3185806"/>
              <a:gd name="connsiteY7" fmla="*/ 977672 h 1873776"/>
              <a:gd name="connsiteX0" fmla="*/ 92795 w 3185806"/>
              <a:gd name="connsiteY0" fmla="*/ 977672 h 1873776"/>
              <a:gd name="connsiteX1" fmla="*/ 108517 w 3185806"/>
              <a:gd name="connsiteY1" fmla="*/ 762633 h 1873776"/>
              <a:gd name="connsiteX2" fmla="*/ 649845 w 3185806"/>
              <a:gd name="connsiteY2" fmla="*/ 21583 h 1873776"/>
              <a:gd name="connsiteX3" fmla="*/ 707828 w 3185806"/>
              <a:gd name="connsiteY3" fmla="*/ 0 h 1873776"/>
              <a:gd name="connsiteX4" fmla="*/ 3185806 w 3185806"/>
              <a:gd name="connsiteY4" fmla="*/ 974255 h 1873776"/>
              <a:gd name="connsiteX5" fmla="*/ 3037775 w 3185806"/>
              <a:gd name="connsiteY5" fmla="*/ 1873776 h 1873776"/>
              <a:gd name="connsiteX6" fmla="*/ 1229887 w 3185806"/>
              <a:gd name="connsiteY6" fmla="*/ 1323405 h 1873776"/>
              <a:gd name="connsiteX7" fmla="*/ 92795 w 3185806"/>
              <a:gd name="connsiteY7" fmla="*/ 977672 h 1873776"/>
              <a:gd name="connsiteX0" fmla="*/ 92795 w 3185806"/>
              <a:gd name="connsiteY0" fmla="*/ 1034597 h 1930701"/>
              <a:gd name="connsiteX1" fmla="*/ 108517 w 3185806"/>
              <a:gd name="connsiteY1" fmla="*/ 819558 h 1930701"/>
              <a:gd name="connsiteX2" fmla="*/ 523031 w 3185806"/>
              <a:gd name="connsiteY2" fmla="*/ 0 h 1930701"/>
              <a:gd name="connsiteX3" fmla="*/ 707828 w 3185806"/>
              <a:gd name="connsiteY3" fmla="*/ 56925 h 1930701"/>
              <a:gd name="connsiteX4" fmla="*/ 3185806 w 3185806"/>
              <a:gd name="connsiteY4" fmla="*/ 1031180 h 1930701"/>
              <a:gd name="connsiteX5" fmla="*/ 3037775 w 3185806"/>
              <a:gd name="connsiteY5" fmla="*/ 1930701 h 1930701"/>
              <a:gd name="connsiteX6" fmla="*/ 1229887 w 3185806"/>
              <a:gd name="connsiteY6" fmla="*/ 1380330 h 1930701"/>
              <a:gd name="connsiteX7" fmla="*/ 92795 w 3185806"/>
              <a:gd name="connsiteY7" fmla="*/ 1034597 h 1930701"/>
              <a:gd name="connsiteX0" fmla="*/ 92795 w 3150904"/>
              <a:gd name="connsiteY0" fmla="*/ 1034597 h 1930701"/>
              <a:gd name="connsiteX1" fmla="*/ 108517 w 3150904"/>
              <a:gd name="connsiteY1" fmla="*/ 819558 h 1930701"/>
              <a:gd name="connsiteX2" fmla="*/ 523031 w 3150904"/>
              <a:gd name="connsiteY2" fmla="*/ 0 h 1930701"/>
              <a:gd name="connsiteX3" fmla="*/ 707828 w 3150904"/>
              <a:gd name="connsiteY3" fmla="*/ 56925 h 1930701"/>
              <a:gd name="connsiteX4" fmla="*/ 3150904 w 3150904"/>
              <a:gd name="connsiteY4" fmla="*/ 1207826 h 1930701"/>
              <a:gd name="connsiteX5" fmla="*/ 3037775 w 3150904"/>
              <a:gd name="connsiteY5" fmla="*/ 1930701 h 1930701"/>
              <a:gd name="connsiteX6" fmla="*/ 1229887 w 3150904"/>
              <a:gd name="connsiteY6" fmla="*/ 1380330 h 1930701"/>
              <a:gd name="connsiteX7" fmla="*/ 92795 w 3150904"/>
              <a:gd name="connsiteY7" fmla="*/ 1034597 h 1930701"/>
              <a:gd name="connsiteX0" fmla="*/ 92795 w 3150904"/>
              <a:gd name="connsiteY0" fmla="*/ 1034597 h 1931283"/>
              <a:gd name="connsiteX1" fmla="*/ 108517 w 3150904"/>
              <a:gd name="connsiteY1" fmla="*/ 819558 h 1931283"/>
              <a:gd name="connsiteX2" fmla="*/ 523031 w 3150904"/>
              <a:gd name="connsiteY2" fmla="*/ 0 h 1931283"/>
              <a:gd name="connsiteX3" fmla="*/ 707828 w 3150904"/>
              <a:gd name="connsiteY3" fmla="*/ 56925 h 1931283"/>
              <a:gd name="connsiteX4" fmla="*/ 3150904 w 3150904"/>
              <a:gd name="connsiteY4" fmla="*/ 1207826 h 1931283"/>
              <a:gd name="connsiteX5" fmla="*/ 3037775 w 3150904"/>
              <a:gd name="connsiteY5" fmla="*/ 1930701 h 1931283"/>
              <a:gd name="connsiteX6" fmla="*/ 1229887 w 3150904"/>
              <a:gd name="connsiteY6" fmla="*/ 1380330 h 1931283"/>
              <a:gd name="connsiteX7" fmla="*/ 92795 w 3150904"/>
              <a:gd name="connsiteY7" fmla="*/ 1034597 h 1931283"/>
              <a:gd name="connsiteX0" fmla="*/ 92795 w 3150904"/>
              <a:gd name="connsiteY0" fmla="*/ 1034597 h 1931283"/>
              <a:gd name="connsiteX1" fmla="*/ 108517 w 3150904"/>
              <a:gd name="connsiteY1" fmla="*/ 819558 h 1931283"/>
              <a:gd name="connsiteX2" fmla="*/ 523031 w 3150904"/>
              <a:gd name="connsiteY2" fmla="*/ 0 h 1931283"/>
              <a:gd name="connsiteX3" fmla="*/ 707828 w 3150904"/>
              <a:gd name="connsiteY3" fmla="*/ 56925 h 1931283"/>
              <a:gd name="connsiteX4" fmla="*/ 3150904 w 3150904"/>
              <a:gd name="connsiteY4" fmla="*/ 1207826 h 1931283"/>
              <a:gd name="connsiteX5" fmla="*/ 3037775 w 3150904"/>
              <a:gd name="connsiteY5" fmla="*/ 1930701 h 1931283"/>
              <a:gd name="connsiteX6" fmla="*/ 1229887 w 3150904"/>
              <a:gd name="connsiteY6" fmla="*/ 1380330 h 1931283"/>
              <a:gd name="connsiteX7" fmla="*/ 92795 w 3150904"/>
              <a:gd name="connsiteY7" fmla="*/ 1034597 h 1931283"/>
              <a:gd name="connsiteX0" fmla="*/ 92795 w 3150904"/>
              <a:gd name="connsiteY0" fmla="*/ 1098133 h 1994819"/>
              <a:gd name="connsiteX1" fmla="*/ 108517 w 3150904"/>
              <a:gd name="connsiteY1" fmla="*/ 883094 h 1994819"/>
              <a:gd name="connsiteX2" fmla="*/ 453022 w 3150904"/>
              <a:gd name="connsiteY2" fmla="*/ 0 h 1994819"/>
              <a:gd name="connsiteX3" fmla="*/ 707828 w 3150904"/>
              <a:gd name="connsiteY3" fmla="*/ 120461 h 1994819"/>
              <a:gd name="connsiteX4" fmla="*/ 3150904 w 3150904"/>
              <a:gd name="connsiteY4" fmla="*/ 1271362 h 1994819"/>
              <a:gd name="connsiteX5" fmla="*/ 3037775 w 3150904"/>
              <a:gd name="connsiteY5" fmla="*/ 1994237 h 1994819"/>
              <a:gd name="connsiteX6" fmla="*/ 1229887 w 3150904"/>
              <a:gd name="connsiteY6" fmla="*/ 1443866 h 1994819"/>
              <a:gd name="connsiteX7" fmla="*/ 92795 w 3150904"/>
              <a:gd name="connsiteY7" fmla="*/ 1098133 h 1994819"/>
              <a:gd name="connsiteX0" fmla="*/ 59173 w 3117282"/>
              <a:gd name="connsiteY0" fmla="*/ 1098133 h 1994819"/>
              <a:gd name="connsiteX1" fmla="*/ 74895 w 3117282"/>
              <a:gd name="connsiteY1" fmla="*/ 883094 h 1994819"/>
              <a:gd name="connsiteX2" fmla="*/ 419400 w 3117282"/>
              <a:gd name="connsiteY2" fmla="*/ 0 h 1994819"/>
              <a:gd name="connsiteX3" fmla="*/ 674206 w 3117282"/>
              <a:gd name="connsiteY3" fmla="*/ 120461 h 1994819"/>
              <a:gd name="connsiteX4" fmla="*/ 3117282 w 3117282"/>
              <a:gd name="connsiteY4" fmla="*/ 1271362 h 1994819"/>
              <a:gd name="connsiteX5" fmla="*/ 3004153 w 3117282"/>
              <a:gd name="connsiteY5" fmla="*/ 1994237 h 1994819"/>
              <a:gd name="connsiteX6" fmla="*/ 1196265 w 3117282"/>
              <a:gd name="connsiteY6" fmla="*/ 1443866 h 1994819"/>
              <a:gd name="connsiteX7" fmla="*/ 59173 w 3117282"/>
              <a:gd name="connsiteY7" fmla="*/ 1098133 h 1994819"/>
              <a:gd name="connsiteX0" fmla="*/ 33984 w 3092093"/>
              <a:gd name="connsiteY0" fmla="*/ 1098133 h 1994819"/>
              <a:gd name="connsiteX1" fmla="*/ 49706 w 3092093"/>
              <a:gd name="connsiteY1" fmla="*/ 883094 h 1994819"/>
              <a:gd name="connsiteX2" fmla="*/ 394211 w 3092093"/>
              <a:gd name="connsiteY2" fmla="*/ 0 h 1994819"/>
              <a:gd name="connsiteX3" fmla="*/ 649017 w 3092093"/>
              <a:gd name="connsiteY3" fmla="*/ 120461 h 1994819"/>
              <a:gd name="connsiteX4" fmla="*/ 3092093 w 3092093"/>
              <a:gd name="connsiteY4" fmla="*/ 1271362 h 1994819"/>
              <a:gd name="connsiteX5" fmla="*/ 2978964 w 3092093"/>
              <a:gd name="connsiteY5" fmla="*/ 1994237 h 1994819"/>
              <a:gd name="connsiteX6" fmla="*/ 1171076 w 3092093"/>
              <a:gd name="connsiteY6" fmla="*/ 1443866 h 1994819"/>
              <a:gd name="connsiteX7" fmla="*/ 33984 w 3092093"/>
              <a:gd name="connsiteY7" fmla="*/ 1098133 h 1994819"/>
              <a:gd name="connsiteX0" fmla="*/ 77623 w 3074229"/>
              <a:gd name="connsiteY0" fmla="*/ 1127420 h 1994819"/>
              <a:gd name="connsiteX1" fmla="*/ 31842 w 3074229"/>
              <a:gd name="connsiteY1" fmla="*/ 883094 h 1994819"/>
              <a:gd name="connsiteX2" fmla="*/ 376347 w 3074229"/>
              <a:gd name="connsiteY2" fmla="*/ 0 h 1994819"/>
              <a:gd name="connsiteX3" fmla="*/ 631153 w 3074229"/>
              <a:gd name="connsiteY3" fmla="*/ 120461 h 1994819"/>
              <a:gd name="connsiteX4" fmla="*/ 3074229 w 3074229"/>
              <a:gd name="connsiteY4" fmla="*/ 1271362 h 1994819"/>
              <a:gd name="connsiteX5" fmla="*/ 2961100 w 3074229"/>
              <a:gd name="connsiteY5" fmla="*/ 1994237 h 1994819"/>
              <a:gd name="connsiteX6" fmla="*/ 1153212 w 3074229"/>
              <a:gd name="connsiteY6" fmla="*/ 1443866 h 1994819"/>
              <a:gd name="connsiteX7" fmla="*/ 77623 w 3074229"/>
              <a:gd name="connsiteY7" fmla="*/ 1127420 h 1994819"/>
              <a:gd name="connsiteX0" fmla="*/ 32339 w 3028945"/>
              <a:gd name="connsiteY0" fmla="*/ 1127420 h 1994819"/>
              <a:gd name="connsiteX1" fmla="*/ 50981 w 3028945"/>
              <a:gd name="connsiteY1" fmla="*/ 937929 h 1994819"/>
              <a:gd name="connsiteX2" fmla="*/ 331063 w 3028945"/>
              <a:gd name="connsiteY2" fmla="*/ 0 h 1994819"/>
              <a:gd name="connsiteX3" fmla="*/ 585869 w 3028945"/>
              <a:gd name="connsiteY3" fmla="*/ 120461 h 1994819"/>
              <a:gd name="connsiteX4" fmla="*/ 3028945 w 3028945"/>
              <a:gd name="connsiteY4" fmla="*/ 1271362 h 1994819"/>
              <a:gd name="connsiteX5" fmla="*/ 2915816 w 3028945"/>
              <a:gd name="connsiteY5" fmla="*/ 1994237 h 1994819"/>
              <a:gd name="connsiteX6" fmla="*/ 1107928 w 3028945"/>
              <a:gd name="connsiteY6" fmla="*/ 1443866 h 1994819"/>
              <a:gd name="connsiteX7" fmla="*/ 32339 w 3028945"/>
              <a:gd name="connsiteY7" fmla="*/ 1127420 h 1994819"/>
              <a:gd name="connsiteX0" fmla="*/ 32339 w 3028945"/>
              <a:gd name="connsiteY0" fmla="*/ 1127420 h 1994720"/>
              <a:gd name="connsiteX1" fmla="*/ 50981 w 3028945"/>
              <a:gd name="connsiteY1" fmla="*/ 937929 h 1994720"/>
              <a:gd name="connsiteX2" fmla="*/ 331063 w 3028945"/>
              <a:gd name="connsiteY2" fmla="*/ 0 h 1994720"/>
              <a:gd name="connsiteX3" fmla="*/ 585869 w 3028945"/>
              <a:gd name="connsiteY3" fmla="*/ 120461 h 1994720"/>
              <a:gd name="connsiteX4" fmla="*/ 3028945 w 3028945"/>
              <a:gd name="connsiteY4" fmla="*/ 1271362 h 1994720"/>
              <a:gd name="connsiteX5" fmla="*/ 2915816 w 3028945"/>
              <a:gd name="connsiteY5" fmla="*/ 1994237 h 1994720"/>
              <a:gd name="connsiteX6" fmla="*/ 1107928 w 3028945"/>
              <a:gd name="connsiteY6" fmla="*/ 1443866 h 1994720"/>
              <a:gd name="connsiteX7" fmla="*/ 32339 w 3028945"/>
              <a:gd name="connsiteY7" fmla="*/ 1127420 h 1994720"/>
              <a:gd name="connsiteX0" fmla="*/ 32339 w 3028945"/>
              <a:gd name="connsiteY0" fmla="*/ 1127420 h 1994720"/>
              <a:gd name="connsiteX1" fmla="*/ 50981 w 3028945"/>
              <a:gd name="connsiteY1" fmla="*/ 937929 h 1994720"/>
              <a:gd name="connsiteX2" fmla="*/ 331063 w 3028945"/>
              <a:gd name="connsiteY2" fmla="*/ 0 h 1994720"/>
              <a:gd name="connsiteX3" fmla="*/ 585869 w 3028945"/>
              <a:gd name="connsiteY3" fmla="*/ 120461 h 1994720"/>
              <a:gd name="connsiteX4" fmla="*/ 3028945 w 3028945"/>
              <a:gd name="connsiteY4" fmla="*/ 1271362 h 1994720"/>
              <a:gd name="connsiteX5" fmla="*/ 2915816 w 3028945"/>
              <a:gd name="connsiteY5" fmla="*/ 1994237 h 1994720"/>
              <a:gd name="connsiteX6" fmla="*/ 1107928 w 3028945"/>
              <a:gd name="connsiteY6" fmla="*/ 1443866 h 1994720"/>
              <a:gd name="connsiteX7" fmla="*/ 32339 w 3028945"/>
              <a:gd name="connsiteY7" fmla="*/ 1127420 h 1994720"/>
              <a:gd name="connsiteX0" fmla="*/ 32339 w 3028945"/>
              <a:gd name="connsiteY0" fmla="*/ 1127420 h 1887171"/>
              <a:gd name="connsiteX1" fmla="*/ 50981 w 3028945"/>
              <a:gd name="connsiteY1" fmla="*/ 937929 h 1887171"/>
              <a:gd name="connsiteX2" fmla="*/ 331063 w 3028945"/>
              <a:gd name="connsiteY2" fmla="*/ 0 h 1887171"/>
              <a:gd name="connsiteX3" fmla="*/ 585869 w 3028945"/>
              <a:gd name="connsiteY3" fmla="*/ 120461 h 1887171"/>
              <a:gd name="connsiteX4" fmla="*/ 3028945 w 3028945"/>
              <a:gd name="connsiteY4" fmla="*/ 1271362 h 1887171"/>
              <a:gd name="connsiteX5" fmla="*/ 2950602 w 3028945"/>
              <a:gd name="connsiteY5" fmla="*/ 1886587 h 1887171"/>
              <a:gd name="connsiteX6" fmla="*/ 1107928 w 3028945"/>
              <a:gd name="connsiteY6" fmla="*/ 1443866 h 1887171"/>
              <a:gd name="connsiteX7" fmla="*/ 32339 w 3028945"/>
              <a:gd name="connsiteY7" fmla="*/ 1127420 h 1887171"/>
              <a:gd name="connsiteX0" fmla="*/ 32339 w 3028945"/>
              <a:gd name="connsiteY0" fmla="*/ 1127420 h 1887171"/>
              <a:gd name="connsiteX1" fmla="*/ 50981 w 3028945"/>
              <a:gd name="connsiteY1" fmla="*/ 937929 h 1887171"/>
              <a:gd name="connsiteX2" fmla="*/ 331063 w 3028945"/>
              <a:gd name="connsiteY2" fmla="*/ 0 h 1887171"/>
              <a:gd name="connsiteX3" fmla="*/ 585869 w 3028945"/>
              <a:gd name="connsiteY3" fmla="*/ 120461 h 1887171"/>
              <a:gd name="connsiteX4" fmla="*/ 3028945 w 3028945"/>
              <a:gd name="connsiteY4" fmla="*/ 1271362 h 1887171"/>
              <a:gd name="connsiteX5" fmla="*/ 2950602 w 3028945"/>
              <a:gd name="connsiteY5" fmla="*/ 1886587 h 1887171"/>
              <a:gd name="connsiteX6" fmla="*/ 1107928 w 3028945"/>
              <a:gd name="connsiteY6" fmla="*/ 1443866 h 1887171"/>
              <a:gd name="connsiteX7" fmla="*/ 32339 w 3028945"/>
              <a:gd name="connsiteY7" fmla="*/ 1127420 h 1887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28945" h="1887171">
                <a:moveTo>
                  <a:pt x="32339" y="1127420"/>
                </a:moveTo>
                <a:cubicBezTo>
                  <a:pt x="4130" y="1083353"/>
                  <a:pt x="-31282" y="1118420"/>
                  <a:pt x="50981" y="937929"/>
                </a:cubicBezTo>
                <a:lnTo>
                  <a:pt x="331063" y="0"/>
                </a:lnTo>
                <a:lnTo>
                  <a:pt x="585869" y="120461"/>
                </a:lnTo>
                <a:cubicBezTo>
                  <a:pt x="1400228" y="504095"/>
                  <a:pt x="2950902" y="1184005"/>
                  <a:pt x="3028945" y="1271362"/>
                </a:cubicBezTo>
                <a:cubicBezTo>
                  <a:pt x="3020964" y="1405371"/>
                  <a:pt x="2978356" y="1906629"/>
                  <a:pt x="2950602" y="1886587"/>
                </a:cubicBezTo>
                <a:cubicBezTo>
                  <a:pt x="2885143" y="1892656"/>
                  <a:pt x="1496153" y="1670208"/>
                  <a:pt x="1107928" y="1443866"/>
                </a:cubicBezTo>
                <a:cubicBezTo>
                  <a:pt x="663959" y="1309296"/>
                  <a:pt x="281635" y="1245592"/>
                  <a:pt x="32339" y="112742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7062260-CFF7-27D7-299D-5D1780278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111881">
            <a:off x="1653489" y="4647020"/>
            <a:ext cx="443638" cy="437609"/>
          </a:xfrm>
          <a:custGeom>
            <a:avLst/>
            <a:gdLst>
              <a:gd name="connsiteX0" fmla="*/ 845218 w 2601267"/>
              <a:gd name="connsiteY0" fmla="*/ 6508 h 3247197"/>
              <a:gd name="connsiteX1" fmla="*/ 666313 w 2601267"/>
              <a:gd name="connsiteY1" fmla="*/ 158908 h 3247197"/>
              <a:gd name="connsiteX2" fmla="*/ 778957 w 2601267"/>
              <a:gd name="connsiteY2" fmla="*/ 3213534 h 3247197"/>
              <a:gd name="connsiteX3" fmla="*/ 1415061 w 2601267"/>
              <a:gd name="connsiteY3" fmla="*/ 3240039 h 3247197"/>
              <a:gd name="connsiteX4" fmla="*/ 1965026 w 2601267"/>
              <a:gd name="connsiteY4" fmla="*/ 2994874 h 3247197"/>
              <a:gd name="connsiteX5" fmla="*/ 2521618 w 2601267"/>
              <a:gd name="connsiteY5" fmla="*/ 2179865 h 3247197"/>
              <a:gd name="connsiteX6" fmla="*/ 2601131 w 2601267"/>
              <a:gd name="connsiteY6" fmla="*/ 1722665 h 3247197"/>
              <a:gd name="connsiteX7" fmla="*/ 2501739 w 2601267"/>
              <a:gd name="connsiteY7" fmla="*/ 1238960 h 3247197"/>
              <a:gd name="connsiteX8" fmla="*/ 2276452 w 2601267"/>
              <a:gd name="connsiteY8" fmla="*/ 801639 h 3247197"/>
              <a:gd name="connsiteX9" fmla="*/ 1627096 w 2601267"/>
              <a:gd name="connsiteY9" fmla="*/ 198665 h 3247197"/>
              <a:gd name="connsiteX10" fmla="*/ 1415061 w 2601267"/>
              <a:gd name="connsiteY10" fmla="*/ 132404 h 3247197"/>
              <a:gd name="connsiteX11" fmla="*/ 1189774 w 2601267"/>
              <a:gd name="connsiteY11" fmla="*/ 79395 h 3247197"/>
              <a:gd name="connsiteX12" fmla="*/ 1024122 w 2601267"/>
              <a:gd name="connsiteY12" fmla="*/ 46265 h 3247197"/>
              <a:gd name="connsiteX13" fmla="*/ 878348 w 2601267"/>
              <a:gd name="connsiteY13" fmla="*/ 52891 h 3247197"/>
              <a:gd name="connsiteX14" fmla="*/ 818713 w 2601267"/>
              <a:gd name="connsiteY14" fmla="*/ 26387 h 3247197"/>
              <a:gd name="connsiteX15" fmla="*/ 845218 w 2601267"/>
              <a:gd name="connsiteY15" fmla="*/ 6508 h 3247197"/>
              <a:gd name="connsiteX0" fmla="*/ 1205667 w 2961716"/>
              <a:gd name="connsiteY0" fmla="*/ 75319 h 3445468"/>
              <a:gd name="connsiteX1" fmla="*/ 72605 w 2961716"/>
              <a:gd name="connsiteY1" fmla="*/ 1175249 h 3445468"/>
              <a:gd name="connsiteX2" fmla="*/ 1139406 w 2961716"/>
              <a:gd name="connsiteY2" fmla="*/ 3282345 h 3445468"/>
              <a:gd name="connsiteX3" fmla="*/ 1775510 w 2961716"/>
              <a:gd name="connsiteY3" fmla="*/ 3308850 h 3445468"/>
              <a:gd name="connsiteX4" fmla="*/ 2325475 w 2961716"/>
              <a:gd name="connsiteY4" fmla="*/ 3063685 h 3445468"/>
              <a:gd name="connsiteX5" fmla="*/ 2882067 w 2961716"/>
              <a:gd name="connsiteY5" fmla="*/ 2248676 h 3445468"/>
              <a:gd name="connsiteX6" fmla="*/ 2961580 w 2961716"/>
              <a:gd name="connsiteY6" fmla="*/ 1791476 h 3445468"/>
              <a:gd name="connsiteX7" fmla="*/ 2862188 w 2961716"/>
              <a:gd name="connsiteY7" fmla="*/ 1307771 h 3445468"/>
              <a:gd name="connsiteX8" fmla="*/ 2636901 w 2961716"/>
              <a:gd name="connsiteY8" fmla="*/ 870450 h 3445468"/>
              <a:gd name="connsiteX9" fmla="*/ 1987545 w 2961716"/>
              <a:gd name="connsiteY9" fmla="*/ 267476 h 3445468"/>
              <a:gd name="connsiteX10" fmla="*/ 1775510 w 2961716"/>
              <a:gd name="connsiteY10" fmla="*/ 201215 h 3445468"/>
              <a:gd name="connsiteX11" fmla="*/ 1550223 w 2961716"/>
              <a:gd name="connsiteY11" fmla="*/ 148206 h 3445468"/>
              <a:gd name="connsiteX12" fmla="*/ 1384571 w 2961716"/>
              <a:gd name="connsiteY12" fmla="*/ 115076 h 3445468"/>
              <a:gd name="connsiteX13" fmla="*/ 1238797 w 2961716"/>
              <a:gd name="connsiteY13" fmla="*/ 121702 h 3445468"/>
              <a:gd name="connsiteX14" fmla="*/ 1179162 w 2961716"/>
              <a:gd name="connsiteY14" fmla="*/ 95198 h 3445468"/>
              <a:gd name="connsiteX15" fmla="*/ 1205667 w 2961716"/>
              <a:gd name="connsiteY15" fmla="*/ 75319 h 3445468"/>
              <a:gd name="connsiteX0" fmla="*/ 1237442 w 2993491"/>
              <a:gd name="connsiteY0" fmla="*/ 75319 h 3308850"/>
              <a:gd name="connsiteX1" fmla="*/ 104380 w 2993491"/>
              <a:gd name="connsiteY1" fmla="*/ 1175249 h 3308850"/>
              <a:gd name="connsiteX2" fmla="*/ 243528 w 2993491"/>
              <a:gd name="connsiteY2" fmla="*/ 2878153 h 3308850"/>
              <a:gd name="connsiteX3" fmla="*/ 1807285 w 2993491"/>
              <a:gd name="connsiteY3" fmla="*/ 3308850 h 3308850"/>
              <a:gd name="connsiteX4" fmla="*/ 2357250 w 2993491"/>
              <a:gd name="connsiteY4" fmla="*/ 3063685 h 3308850"/>
              <a:gd name="connsiteX5" fmla="*/ 2913842 w 2993491"/>
              <a:gd name="connsiteY5" fmla="*/ 2248676 h 3308850"/>
              <a:gd name="connsiteX6" fmla="*/ 2993355 w 2993491"/>
              <a:gd name="connsiteY6" fmla="*/ 1791476 h 3308850"/>
              <a:gd name="connsiteX7" fmla="*/ 2893963 w 2993491"/>
              <a:gd name="connsiteY7" fmla="*/ 1307771 h 3308850"/>
              <a:gd name="connsiteX8" fmla="*/ 2668676 w 2993491"/>
              <a:gd name="connsiteY8" fmla="*/ 870450 h 3308850"/>
              <a:gd name="connsiteX9" fmla="*/ 2019320 w 2993491"/>
              <a:gd name="connsiteY9" fmla="*/ 267476 h 3308850"/>
              <a:gd name="connsiteX10" fmla="*/ 1807285 w 2993491"/>
              <a:gd name="connsiteY10" fmla="*/ 201215 h 3308850"/>
              <a:gd name="connsiteX11" fmla="*/ 1581998 w 2993491"/>
              <a:gd name="connsiteY11" fmla="*/ 148206 h 3308850"/>
              <a:gd name="connsiteX12" fmla="*/ 1416346 w 2993491"/>
              <a:gd name="connsiteY12" fmla="*/ 115076 h 3308850"/>
              <a:gd name="connsiteX13" fmla="*/ 1270572 w 2993491"/>
              <a:gd name="connsiteY13" fmla="*/ 121702 h 3308850"/>
              <a:gd name="connsiteX14" fmla="*/ 1210937 w 2993491"/>
              <a:gd name="connsiteY14" fmla="*/ 95198 h 3308850"/>
              <a:gd name="connsiteX15" fmla="*/ 1237442 w 2993491"/>
              <a:gd name="connsiteY15" fmla="*/ 75319 h 3308850"/>
              <a:gd name="connsiteX0" fmla="*/ 1209047 w 2991601"/>
              <a:gd name="connsiteY0" fmla="*/ 0 h 3213652"/>
              <a:gd name="connsiteX1" fmla="*/ 102490 w 2991601"/>
              <a:gd name="connsiteY1" fmla="*/ 1080051 h 3213652"/>
              <a:gd name="connsiteX2" fmla="*/ 241638 w 2991601"/>
              <a:gd name="connsiteY2" fmla="*/ 2782955 h 3213652"/>
              <a:gd name="connsiteX3" fmla="*/ 1805395 w 2991601"/>
              <a:gd name="connsiteY3" fmla="*/ 3213652 h 3213652"/>
              <a:gd name="connsiteX4" fmla="*/ 2355360 w 2991601"/>
              <a:gd name="connsiteY4" fmla="*/ 2968487 h 3213652"/>
              <a:gd name="connsiteX5" fmla="*/ 2911952 w 2991601"/>
              <a:gd name="connsiteY5" fmla="*/ 2153478 h 3213652"/>
              <a:gd name="connsiteX6" fmla="*/ 2991465 w 2991601"/>
              <a:gd name="connsiteY6" fmla="*/ 1696278 h 3213652"/>
              <a:gd name="connsiteX7" fmla="*/ 2892073 w 2991601"/>
              <a:gd name="connsiteY7" fmla="*/ 1212573 h 3213652"/>
              <a:gd name="connsiteX8" fmla="*/ 2666786 w 2991601"/>
              <a:gd name="connsiteY8" fmla="*/ 775252 h 3213652"/>
              <a:gd name="connsiteX9" fmla="*/ 2017430 w 2991601"/>
              <a:gd name="connsiteY9" fmla="*/ 172278 h 3213652"/>
              <a:gd name="connsiteX10" fmla="*/ 1805395 w 2991601"/>
              <a:gd name="connsiteY10" fmla="*/ 106017 h 3213652"/>
              <a:gd name="connsiteX11" fmla="*/ 1580108 w 2991601"/>
              <a:gd name="connsiteY11" fmla="*/ 53008 h 3213652"/>
              <a:gd name="connsiteX12" fmla="*/ 1414456 w 2991601"/>
              <a:gd name="connsiteY12" fmla="*/ 19878 h 3213652"/>
              <a:gd name="connsiteX13" fmla="*/ 1268682 w 2991601"/>
              <a:gd name="connsiteY13" fmla="*/ 26504 h 3213652"/>
              <a:gd name="connsiteX14" fmla="*/ 1209047 w 2991601"/>
              <a:gd name="connsiteY14" fmla="*/ 0 h 3213652"/>
              <a:gd name="connsiteX0" fmla="*/ 564076 w 2949603"/>
              <a:gd name="connsiteY0" fmla="*/ 153160 h 3201160"/>
              <a:gd name="connsiteX1" fmla="*/ 60492 w 2949603"/>
              <a:gd name="connsiteY1" fmla="*/ 1067559 h 3201160"/>
              <a:gd name="connsiteX2" fmla="*/ 199640 w 2949603"/>
              <a:gd name="connsiteY2" fmla="*/ 2770463 h 3201160"/>
              <a:gd name="connsiteX3" fmla="*/ 1763397 w 2949603"/>
              <a:gd name="connsiteY3" fmla="*/ 3201160 h 3201160"/>
              <a:gd name="connsiteX4" fmla="*/ 2313362 w 2949603"/>
              <a:gd name="connsiteY4" fmla="*/ 2955995 h 3201160"/>
              <a:gd name="connsiteX5" fmla="*/ 2869954 w 2949603"/>
              <a:gd name="connsiteY5" fmla="*/ 2140986 h 3201160"/>
              <a:gd name="connsiteX6" fmla="*/ 2949467 w 2949603"/>
              <a:gd name="connsiteY6" fmla="*/ 1683786 h 3201160"/>
              <a:gd name="connsiteX7" fmla="*/ 2850075 w 2949603"/>
              <a:gd name="connsiteY7" fmla="*/ 1200081 h 3201160"/>
              <a:gd name="connsiteX8" fmla="*/ 2624788 w 2949603"/>
              <a:gd name="connsiteY8" fmla="*/ 762760 h 3201160"/>
              <a:gd name="connsiteX9" fmla="*/ 1975432 w 2949603"/>
              <a:gd name="connsiteY9" fmla="*/ 159786 h 3201160"/>
              <a:gd name="connsiteX10" fmla="*/ 1763397 w 2949603"/>
              <a:gd name="connsiteY10" fmla="*/ 93525 h 3201160"/>
              <a:gd name="connsiteX11" fmla="*/ 1538110 w 2949603"/>
              <a:gd name="connsiteY11" fmla="*/ 40516 h 3201160"/>
              <a:gd name="connsiteX12" fmla="*/ 1372458 w 2949603"/>
              <a:gd name="connsiteY12" fmla="*/ 7386 h 3201160"/>
              <a:gd name="connsiteX13" fmla="*/ 1226684 w 2949603"/>
              <a:gd name="connsiteY13" fmla="*/ 14012 h 3201160"/>
              <a:gd name="connsiteX14" fmla="*/ 564076 w 2949603"/>
              <a:gd name="connsiteY14" fmla="*/ 153160 h 3201160"/>
              <a:gd name="connsiteX0" fmla="*/ 564076 w 2949538"/>
              <a:gd name="connsiteY0" fmla="*/ 153160 h 3201160"/>
              <a:gd name="connsiteX1" fmla="*/ 60492 w 2949538"/>
              <a:gd name="connsiteY1" fmla="*/ 1067559 h 3201160"/>
              <a:gd name="connsiteX2" fmla="*/ 199640 w 2949538"/>
              <a:gd name="connsiteY2" fmla="*/ 2770463 h 3201160"/>
              <a:gd name="connsiteX3" fmla="*/ 1763397 w 2949538"/>
              <a:gd name="connsiteY3" fmla="*/ 3201160 h 3201160"/>
              <a:gd name="connsiteX4" fmla="*/ 2313362 w 2949538"/>
              <a:gd name="connsiteY4" fmla="*/ 2955995 h 3201160"/>
              <a:gd name="connsiteX5" fmla="*/ 2869954 w 2949538"/>
              <a:gd name="connsiteY5" fmla="*/ 2140986 h 3201160"/>
              <a:gd name="connsiteX6" fmla="*/ 2949467 w 2949538"/>
              <a:gd name="connsiteY6" fmla="*/ 1683786 h 3201160"/>
              <a:gd name="connsiteX7" fmla="*/ 2855983 w 2949538"/>
              <a:gd name="connsiteY7" fmla="*/ 1085218 h 3201160"/>
              <a:gd name="connsiteX8" fmla="*/ 2624788 w 2949538"/>
              <a:gd name="connsiteY8" fmla="*/ 762760 h 3201160"/>
              <a:gd name="connsiteX9" fmla="*/ 1975432 w 2949538"/>
              <a:gd name="connsiteY9" fmla="*/ 159786 h 3201160"/>
              <a:gd name="connsiteX10" fmla="*/ 1763397 w 2949538"/>
              <a:gd name="connsiteY10" fmla="*/ 93525 h 3201160"/>
              <a:gd name="connsiteX11" fmla="*/ 1538110 w 2949538"/>
              <a:gd name="connsiteY11" fmla="*/ 40516 h 3201160"/>
              <a:gd name="connsiteX12" fmla="*/ 1372458 w 2949538"/>
              <a:gd name="connsiteY12" fmla="*/ 7386 h 3201160"/>
              <a:gd name="connsiteX13" fmla="*/ 1226684 w 2949538"/>
              <a:gd name="connsiteY13" fmla="*/ 14012 h 3201160"/>
              <a:gd name="connsiteX14" fmla="*/ 564076 w 2949538"/>
              <a:gd name="connsiteY14" fmla="*/ 153160 h 3201160"/>
              <a:gd name="connsiteX0" fmla="*/ 564076 w 2949538"/>
              <a:gd name="connsiteY0" fmla="*/ 153160 h 3201160"/>
              <a:gd name="connsiteX1" fmla="*/ 60492 w 2949538"/>
              <a:gd name="connsiteY1" fmla="*/ 1067559 h 3201160"/>
              <a:gd name="connsiteX2" fmla="*/ 199640 w 2949538"/>
              <a:gd name="connsiteY2" fmla="*/ 2770463 h 3201160"/>
              <a:gd name="connsiteX3" fmla="*/ 1763397 w 2949538"/>
              <a:gd name="connsiteY3" fmla="*/ 3201160 h 3201160"/>
              <a:gd name="connsiteX4" fmla="*/ 2313362 w 2949538"/>
              <a:gd name="connsiteY4" fmla="*/ 2955995 h 3201160"/>
              <a:gd name="connsiteX5" fmla="*/ 2869954 w 2949538"/>
              <a:gd name="connsiteY5" fmla="*/ 2140986 h 3201160"/>
              <a:gd name="connsiteX6" fmla="*/ 2949467 w 2949538"/>
              <a:gd name="connsiteY6" fmla="*/ 1683786 h 3201160"/>
              <a:gd name="connsiteX7" fmla="*/ 2855983 w 2949538"/>
              <a:gd name="connsiteY7" fmla="*/ 1085218 h 3201160"/>
              <a:gd name="connsiteX8" fmla="*/ 2595248 w 2949538"/>
              <a:gd name="connsiteY8" fmla="*/ 653943 h 3201160"/>
              <a:gd name="connsiteX9" fmla="*/ 1975432 w 2949538"/>
              <a:gd name="connsiteY9" fmla="*/ 159786 h 3201160"/>
              <a:gd name="connsiteX10" fmla="*/ 1763397 w 2949538"/>
              <a:gd name="connsiteY10" fmla="*/ 93525 h 3201160"/>
              <a:gd name="connsiteX11" fmla="*/ 1538110 w 2949538"/>
              <a:gd name="connsiteY11" fmla="*/ 40516 h 3201160"/>
              <a:gd name="connsiteX12" fmla="*/ 1372458 w 2949538"/>
              <a:gd name="connsiteY12" fmla="*/ 7386 h 3201160"/>
              <a:gd name="connsiteX13" fmla="*/ 1226684 w 2949538"/>
              <a:gd name="connsiteY13" fmla="*/ 14012 h 3201160"/>
              <a:gd name="connsiteX14" fmla="*/ 564076 w 2949538"/>
              <a:gd name="connsiteY14" fmla="*/ 153160 h 3201160"/>
              <a:gd name="connsiteX0" fmla="*/ 564076 w 2949538"/>
              <a:gd name="connsiteY0" fmla="*/ 144905 h 3192905"/>
              <a:gd name="connsiteX1" fmla="*/ 60492 w 2949538"/>
              <a:gd name="connsiteY1" fmla="*/ 1059304 h 3192905"/>
              <a:gd name="connsiteX2" fmla="*/ 199640 w 2949538"/>
              <a:gd name="connsiteY2" fmla="*/ 2762208 h 3192905"/>
              <a:gd name="connsiteX3" fmla="*/ 1763397 w 2949538"/>
              <a:gd name="connsiteY3" fmla="*/ 3192905 h 3192905"/>
              <a:gd name="connsiteX4" fmla="*/ 2313362 w 2949538"/>
              <a:gd name="connsiteY4" fmla="*/ 2947740 h 3192905"/>
              <a:gd name="connsiteX5" fmla="*/ 2869954 w 2949538"/>
              <a:gd name="connsiteY5" fmla="*/ 2132731 h 3192905"/>
              <a:gd name="connsiteX6" fmla="*/ 2949467 w 2949538"/>
              <a:gd name="connsiteY6" fmla="*/ 1675531 h 3192905"/>
              <a:gd name="connsiteX7" fmla="*/ 2855983 w 2949538"/>
              <a:gd name="connsiteY7" fmla="*/ 1076963 h 3192905"/>
              <a:gd name="connsiteX8" fmla="*/ 2595248 w 2949538"/>
              <a:gd name="connsiteY8" fmla="*/ 645688 h 3192905"/>
              <a:gd name="connsiteX9" fmla="*/ 1975432 w 2949538"/>
              <a:gd name="connsiteY9" fmla="*/ 151531 h 3192905"/>
              <a:gd name="connsiteX10" fmla="*/ 1763397 w 2949538"/>
              <a:gd name="connsiteY10" fmla="*/ 85270 h 3192905"/>
              <a:gd name="connsiteX11" fmla="*/ 1538110 w 2949538"/>
              <a:gd name="connsiteY11" fmla="*/ 32261 h 3192905"/>
              <a:gd name="connsiteX12" fmla="*/ 1226684 w 2949538"/>
              <a:gd name="connsiteY12" fmla="*/ 5757 h 3192905"/>
              <a:gd name="connsiteX13" fmla="*/ 564076 w 2949538"/>
              <a:gd name="connsiteY13" fmla="*/ 144905 h 3192905"/>
              <a:gd name="connsiteX0" fmla="*/ 564076 w 2949538"/>
              <a:gd name="connsiteY0" fmla="*/ 146377 h 3194377"/>
              <a:gd name="connsiteX1" fmla="*/ 60492 w 2949538"/>
              <a:gd name="connsiteY1" fmla="*/ 1060776 h 3194377"/>
              <a:gd name="connsiteX2" fmla="*/ 199640 w 2949538"/>
              <a:gd name="connsiteY2" fmla="*/ 2763680 h 3194377"/>
              <a:gd name="connsiteX3" fmla="*/ 1763397 w 2949538"/>
              <a:gd name="connsiteY3" fmla="*/ 3194377 h 3194377"/>
              <a:gd name="connsiteX4" fmla="*/ 2313362 w 2949538"/>
              <a:gd name="connsiteY4" fmla="*/ 2949212 h 3194377"/>
              <a:gd name="connsiteX5" fmla="*/ 2869954 w 2949538"/>
              <a:gd name="connsiteY5" fmla="*/ 2134203 h 3194377"/>
              <a:gd name="connsiteX6" fmla="*/ 2949467 w 2949538"/>
              <a:gd name="connsiteY6" fmla="*/ 1677003 h 3194377"/>
              <a:gd name="connsiteX7" fmla="*/ 2855983 w 2949538"/>
              <a:gd name="connsiteY7" fmla="*/ 1078435 h 3194377"/>
              <a:gd name="connsiteX8" fmla="*/ 2595248 w 2949538"/>
              <a:gd name="connsiteY8" fmla="*/ 647160 h 3194377"/>
              <a:gd name="connsiteX9" fmla="*/ 1975432 w 2949538"/>
              <a:gd name="connsiteY9" fmla="*/ 153003 h 3194377"/>
              <a:gd name="connsiteX10" fmla="*/ 1538110 w 2949538"/>
              <a:gd name="connsiteY10" fmla="*/ 33733 h 3194377"/>
              <a:gd name="connsiteX11" fmla="*/ 1226684 w 2949538"/>
              <a:gd name="connsiteY11" fmla="*/ 7229 h 3194377"/>
              <a:gd name="connsiteX12" fmla="*/ 564076 w 2949538"/>
              <a:gd name="connsiteY12" fmla="*/ 146377 h 3194377"/>
              <a:gd name="connsiteX0" fmla="*/ 564076 w 2949538"/>
              <a:gd name="connsiteY0" fmla="*/ 146377 h 3194377"/>
              <a:gd name="connsiteX1" fmla="*/ 60492 w 2949538"/>
              <a:gd name="connsiteY1" fmla="*/ 1060776 h 3194377"/>
              <a:gd name="connsiteX2" fmla="*/ 199640 w 2949538"/>
              <a:gd name="connsiteY2" fmla="*/ 2763680 h 3194377"/>
              <a:gd name="connsiteX3" fmla="*/ 1763397 w 2949538"/>
              <a:gd name="connsiteY3" fmla="*/ 3194377 h 3194377"/>
              <a:gd name="connsiteX4" fmla="*/ 2313362 w 2949538"/>
              <a:gd name="connsiteY4" fmla="*/ 2949212 h 3194377"/>
              <a:gd name="connsiteX5" fmla="*/ 2869954 w 2949538"/>
              <a:gd name="connsiteY5" fmla="*/ 2134203 h 3194377"/>
              <a:gd name="connsiteX6" fmla="*/ 2949467 w 2949538"/>
              <a:gd name="connsiteY6" fmla="*/ 1677003 h 3194377"/>
              <a:gd name="connsiteX7" fmla="*/ 2855983 w 2949538"/>
              <a:gd name="connsiteY7" fmla="*/ 1078435 h 3194377"/>
              <a:gd name="connsiteX8" fmla="*/ 2595248 w 2949538"/>
              <a:gd name="connsiteY8" fmla="*/ 647160 h 3194377"/>
              <a:gd name="connsiteX9" fmla="*/ 1975432 w 2949538"/>
              <a:gd name="connsiteY9" fmla="*/ 153003 h 3194377"/>
              <a:gd name="connsiteX10" fmla="*/ 1538110 w 2949538"/>
              <a:gd name="connsiteY10" fmla="*/ 33733 h 3194377"/>
              <a:gd name="connsiteX11" fmla="*/ 1226684 w 2949538"/>
              <a:gd name="connsiteY11" fmla="*/ 7229 h 3194377"/>
              <a:gd name="connsiteX12" fmla="*/ 564076 w 2949538"/>
              <a:gd name="connsiteY12" fmla="*/ 146377 h 3194377"/>
              <a:gd name="connsiteX0" fmla="*/ 678882 w 3064344"/>
              <a:gd name="connsiteY0" fmla="*/ 146377 h 3194377"/>
              <a:gd name="connsiteX1" fmla="*/ 23660 w 3064344"/>
              <a:gd name="connsiteY1" fmla="*/ 1451714 h 3194377"/>
              <a:gd name="connsiteX2" fmla="*/ 314446 w 3064344"/>
              <a:gd name="connsiteY2" fmla="*/ 2763680 h 3194377"/>
              <a:gd name="connsiteX3" fmla="*/ 1878203 w 3064344"/>
              <a:gd name="connsiteY3" fmla="*/ 3194377 h 3194377"/>
              <a:gd name="connsiteX4" fmla="*/ 2428168 w 3064344"/>
              <a:gd name="connsiteY4" fmla="*/ 2949212 h 3194377"/>
              <a:gd name="connsiteX5" fmla="*/ 2984760 w 3064344"/>
              <a:gd name="connsiteY5" fmla="*/ 2134203 h 3194377"/>
              <a:gd name="connsiteX6" fmla="*/ 3064273 w 3064344"/>
              <a:gd name="connsiteY6" fmla="*/ 1677003 h 3194377"/>
              <a:gd name="connsiteX7" fmla="*/ 2970789 w 3064344"/>
              <a:gd name="connsiteY7" fmla="*/ 1078435 h 3194377"/>
              <a:gd name="connsiteX8" fmla="*/ 2710054 w 3064344"/>
              <a:gd name="connsiteY8" fmla="*/ 647160 h 3194377"/>
              <a:gd name="connsiteX9" fmla="*/ 2090238 w 3064344"/>
              <a:gd name="connsiteY9" fmla="*/ 153003 h 3194377"/>
              <a:gd name="connsiteX10" fmla="*/ 1652916 w 3064344"/>
              <a:gd name="connsiteY10" fmla="*/ 33733 h 3194377"/>
              <a:gd name="connsiteX11" fmla="*/ 1341490 w 3064344"/>
              <a:gd name="connsiteY11" fmla="*/ 7229 h 3194377"/>
              <a:gd name="connsiteX12" fmla="*/ 678882 w 3064344"/>
              <a:gd name="connsiteY12" fmla="*/ 146377 h 3194377"/>
              <a:gd name="connsiteX0" fmla="*/ 655721 w 3041183"/>
              <a:gd name="connsiteY0" fmla="*/ 146377 h 3194377"/>
              <a:gd name="connsiteX1" fmla="*/ 499 w 3041183"/>
              <a:gd name="connsiteY1" fmla="*/ 1451714 h 3194377"/>
              <a:gd name="connsiteX2" fmla="*/ 291285 w 3041183"/>
              <a:gd name="connsiteY2" fmla="*/ 2763680 h 3194377"/>
              <a:gd name="connsiteX3" fmla="*/ 1855042 w 3041183"/>
              <a:gd name="connsiteY3" fmla="*/ 3194377 h 3194377"/>
              <a:gd name="connsiteX4" fmla="*/ 2405007 w 3041183"/>
              <a:gd name="connsiteY4" fmla="*/ 2949212 h 3194377"/>
              <a:gd name="connsiteX5" fmla="*/ 2961599 w 3041183"/>
              <a:gd name="connsiteY5" fmla="*/ 2134203 h 3194377"/>
              <a:gd name="connsiteX6" fmla="*/ 3041112 w 3041183"/>
              <a:gd name="connsiteY6" fmla="*/ 1677003 h 3194377"/>
              <a:gd name="connsiteX7" fmla="*/ 2947628 w 3041183"/>
              <a:gd name="connsiteY7" fmla="*/ 1078435 h 3194377"/>
              <a:gd name="connsiteX8" fmla="*/ 2686893 w 3041183"/>
              <a:gd name="connsiteY8" fmla="*/ 647160 h 3194377"/>
              <a:gd name="connsiteX9" fmla="*/ 2067077 w 3041183"/>
              <a:gd name="connsiteY9" fmla="*/ 153003 h 3194377"/>
              <a:gd name="connsiteX10" fmla="*/ 1629755 w 3041183"/>
              <a:gd name="connsiteY10" fmla="*/ 33733 h 3194377"/>
              <a:gd name="connsiteX11" fmla="*/ 1318329 w 3041183"/>
              <a:gd name="connsiteY11" fmla="*/ 7229 h 3194377"/>
              <a:gd name="connsiteX12" fmla="*/ 655721 w 3041183"/>
              <a:gd name="connsiteY12" fmla="*/ 146377 h 3194377"/>
              <a:gd name="connsiteX0" fmla="*/ 655720 w 3041182"/>
              <a:gd name="connsiteY0" fmla="*/ 146377 h 3162134"/>
              <a:gd name="connsiteX1" fmla="*/ 498 w 3041182"/>
              <a:gd name="connsiteY1" fmla="*/ 1451714 h 3162134"/>
              <a:gd name="connsiteX2" fmla="*/ 291284 w 3041182"/>
              <a:gd name="connsiteY2" fmla="*/ 2763680 h 3162134"/>
              <a:gd name="connsiteX3" fmla="*/ 1593121 w 3041182"/>
              <a:gd name="connsiteY3" fmla="*/ 3162134 h 3162134"/>
              <a:gd name="connsiteX4" fmla="*/ 2405006 w 3041182"/>
              <a:gd name="connsiteY4" fmla="*/ 2949212 h 3162134"/>
              <a:gd name="connsiteX5" fmla="*/ 2961598 w 3041182"/>
              <a:gd name="connsiteY5" fmla="*/ 2134203 h 3162134"/>
              <a:gd name="connsiteX6" fmla="*/ 3041111 w 3041182"/>
              <a:gd name="connsiteY6" fmla="*/ 1677003 h 3162134"/>
              <a:gd name="connsiteX7" fmla="*/ 2947627 w 3041182"/>
              <a:gd name="connsiteY7" fmla="*/ 1078435 h 3162134"/>
              <a:gd name="connsiteX8" fmla="*/ 2686892 w 3041182"/>
              <a:gd name="connsiteY8" fmla="*/ 647160 h 3162134"/>
              <a:gd name="connsiteX9" fmla="*/ 2067076 w 3041182"/>
              <a:gd name="connsiteY9" fmla="*/ 153003 h 3162134"/>
              <a:gd name="connsiteX10" fmla="*/ 1629754 w 3041182"/>
              <a:gd name="connsiteY10" fmla="*/ 33733 h 3162134"/>
              <a:gd name="connsiteX11" fmla="*/ 1318328 w 3041182"/>
              <a:gd name="connsiteY11" fmla="*/ 7229 h 3162134"/>
              <a:gd name="connsiteX12" fmla="*/ 655720 w 3041182"/>
              <a:gd name="connsiteY12" fmla="*/ 146377 h 3162134"/>
              <a:gd name="connsiteX0" fmla="*/ 655720 w 3041182"/>
              <a:gd name="connsiteY0" fmla="*/ 146377 h 3162134"/>
              <a:gd name="connsiteX1" fmla="*/ 498 w 3041182"/>
              <a:gd name="connsiteY1" fmla="*/ 1451714 h 3162134"/>
              <a:gd name="connsiteX2" fmla="*/ 291284 w 3041182"/>
              <a:gd name="connsiteY2" fmla="*/ 2763680 h 3162134"/>
              <a:gd name="connsiteX3" fmla="*/ 1593121 w 3041182"/>
              <a:gd name="connsiteY3" fmla="*/ 3162134 h 3162134"/>
              <a:gd name="connsiteX4" fmla="*/ 2405006 w 3041182"/>
              <a:gd name="connsiteY4" fmla="*/ 2949212 h 3162134"/>
              <a:gd name="connsiteX5" fmla="*/ 2961598 w 3041182"/>
              <a:gd name="connsiteY5" fmla="*/ 2134203 h 3162134"/>
              <a:gd name="connsiteX6" fmla="*/ 3041111 w 3041182"/>
              <a:gd name="connsiteY6" fmla="*/ 1677003 h 3162134"/>
              <a:gd name="connsiteX7" fmla="*/ 2947627 w 3041182"/>
              <a:gd name="connsiteY7" fmla="*/ 1078435 h 3162134"/>
              <a:gd name="connsiteX8" fmla="*/ 2686892 w 3041182"/>
              <a:gd name="connsiteY8" fmla="*/ 647160 h 3162134"/>
              <a:gd name="connsiteX9" fmla="*/ 2067076 w 3041182"/>
              <a:gd name="connsiteY9" fmla="*/ 153003 h 3162134"/>
              <a:gd name="connsiteX10" fmla="*/ 1629754 w 3041182"/>
              <a:gd name="connsiteY10" fmla="*/ 33733 h 3162134"/>
              <a:gd name="connsiteX11" fmla="*/ 1318328 w 3041182"/>
              <a:gd name="connsiteY11" fmla="*/ 7229 h 3162134"/>
              <a:gd name="connsiteX12" fmla="*/ 655720 w 3041182"/>
              <a:gd name="connsiteY12" fmla="*/ 146377 h 3162134"/>
              <a:gd name="connsiteX0" fmla="*/ 655720 w 3041182"/>
              <a:gd name="connsiteY0" fmla="*/ 146377 h 3162134"/>
              <a:gd name="connsiteX1" fmla="*/ 498 w 3041182"/>
              <a:gd name="connsiteY1" fmla="*/ 1451714 h 3162134"/>
              <a:gd name="connsiteX2" fmla="*/ 291284 w 3041182"/>
              <a:gd name="connsiteY2" fmla="*/ 2763680 h 3162134"/>
              <a:gd name="connsiteX3" fmla="*/ 1593121 w 3041182"/>
              <a:gd name="connsiteY3" fmla="*/ 3162134 h 3162134"/>
              <a:gd name="connsiteX4" fmla="*/ 2405006 w 3041182"/>
              <a:gd name="connsiteY4" fmla="*/ 2896817 h 3162134"/>
              <a:gd name="connsiteX5" fmla="*/ 2961598 w 3041182"/>
              <a:gd name="connsiteY5" fmla="*/ 2134203 h 3162134"/>
              <a:gd name="connsiteX6" fmla="*/ 3041111 w 3041182"/>
              <a:gd name="connsiteY6" fmla="*/ 1677003 h 3162134"/>
              <a:gd name="connsiteX7" fmla="*/ 2947627 w 3041182"/>
              <a:gd name="connsiteY7" fmla="*/ 1078435 h 3162134"/>
              <a:gd name="connsiteX8" fmla="*/ 2686892 w 3041182"/>
              <a:gd name="connsiteY8" fmla="*/ 647160 h 3162134"/>
              <a:gd name="connsiteX9" fmla="*/ 2067076 w 3041182"/>
              <a:gd name="connsiteY9" fmla="*/ 153003 h 3162134"/>
              <a:gd name="connsiteX10" fmla="*/ 1629754 w 3041182"/>
              <a:gd name="connsiteY10" fmla="*/ 33733 h 3162134"/>
              <a:gd name="connsiteX11" fmla="*/ 1318328 w 3041182"/>
              <a:gd name="connsiteY11" fmla="*/ 7229 h 3162134"/>
              <a:gd name="connsiteX12" fmla="*/ 655720 w 3041182"/>
              <a:gd name="connsiteY12" fmla="*/ 146377 h 3162134"/>
              <a:gd name="connsiteX0" fmla="*/ 655720 w 3041182"/>
              <a:gd name="connsiteY0" fmla="*/ 146377 h 3109741"/>
              <a:gd name="connsiteX1" fmla="*/ 498 w 3041182"/>
              <a:gd name="connsiteY1" fmla="*/ 1451714 h 3109741"/>
              <a:gd name="connsiteX2" fmla="*/ 291284 w 3041182"/>
              <a:gd name="connsiteY2" fmla="*/ 2763680 h 3109741"/>
              <a:gd name="connsiteX3" fmla="*/ 1518287 w 3041182"/>
              <a:gd name="connsiteY3" fmla="*/ 3109741 h 3109741"/>
              <a:gd name="connsiteX4" fmla="*/ 2405006 w 3041182"/>
              <a:gd name="connsiteY4" fmla="*/ 2896817 h 3109741"/>
              <a:gd name="connsiteX5" fmla="*/ 2961598 w 3041182"/>
              <a:gd name="connsiteY5" fmla="*/ 2134203 h 3109741"/>
              <a:gd name="connsiteX6" fmla="*/ 3041111 w 3041182"/>
              <a:gd name="connsiteY6" fmla="*/ 1677003 h 3109741"/>
              <a:gd name="connsiteX7" fmla="*/ 2947627 w 3041182"/>
              <a:gd name="connsiteY7" fmla="*/ 1078435 h 3109741"/>
              <a:gd name="connsiteX8" fmla="*/ 2686892 w 3041182"/>
              <a:gd name="connsiteY8" fmla="*/ 647160 h 3109741"/>
              <a:gd name="connsiteX9" fmla="*/ 2067076 w 3041182"/>
              <a:gd name="connsiteY9" fmla="*/ 153003 h 3109741"/>
              <a:gd name="connsiteX10" fmla="*/ 1629754 w 3041182"/>
              <a:gd name="connsiteY10" fmla="*/ 33733 h 3109741"/>
              <a:gd name="connsiteX11" fmla="*/ 1318328 w 3041182"/>
              <a:gd name="connsiteY11" fmla="*/ 7229 h 3109741"/>
              <a:gd name="connsiteX12" fmla="*/ 655720 w 3041182"/>
              <a:gd name="connsiteY12" fmla="*/ 146377 h 3109741"/>
              <a:gd name="connsiteX0" fmla="*/ 683078 w 3068540"/>
              <a:gd name="connsiteY0" fmla="*/ 146377 h 3109741"/>
              <a:gd name="connsiteX1" fmla="*/ 27856 w 3068540"/>
              <a:gd name="connsiteY1" fmla="*/ 1451714 h 3109741"/>
              <a:gd name="connsiteX2" fmla="*/ 265470 w 3068540"/>
              <a:gd name="connsiteY2" fmla="*/ 2550075 h 3109741"/>
              <a:gd name="connsiteX3" fmla="*/ 1545645 w 3068540"/>
              <a:gd name="connsiteY3" fmla="*/ 3109741 h 3109741"/>
              <a:gd name="connsiteX4" fmla="*/ 2432364 w 3068540"/>
              <a:gd name="connsiteY4" fmla="*/ 2896817 h 3109741"/>
              <a:gd name="connsiteX5" fmla="*/ 2988956 w 3068540"/>
              <a:gd name="connsiteY5" fmla="*/ 2134203 h 3109741"/>
              <a:gd name="connsiteX6" fmla="*/ 3068469 w 3068540"/>
              <a:gd name="connsiteY6" fmla="*/ 1677003 h 3109741"/>
              <a:gd name="connsiteX7" fmla="*/ 2974985 w 3068540"/>
              <a:gd name="connsiteY7" fmla="*/ 1078435 h 3109741"/>
              <a:gd name="connsiteX8" fmla="*/ 2714250 w 3068540"/>
              <a:gd name="connsiteY8" fmla="*/ 647160 h 3109741"/>
              <a:gd name="connsiteX9" fmla="*/ 2094434 w 3068540"/>
              <a:gd name="connsiteY9" fmla="*/ 153003 h 3109741"/>
              <a:gd name="connsiteX10" fmla="*/ 1657112 w 3068540"/>
              <a:gd name="connsiteY10" fmla="*/ 33733 h 3109741"/>
              <a:gd name="connsiteX11" fmla="*/ 1345686 w 3068540"/>
              <a:gd name="connsiteY11" fmla="*/ 7229 h 3109741"/>
              <a:gd name="connsiteX12" fmla="*/ 683078 w 3068540"/>
              <a:gd name="connsiteY12" fmla="*/ 146377 h 3109741"/>
              <a:gd name="connsiteX0" fmla="*/ 683078 w 3068540"/>
              <a:gd name="connsiteY0" fmla="*/ 146377 h 3112185"/>
              <a:gd name="connsiteX1" fmla="*/ 27856 w 3068540"/>
              <a:gd name="connsiteY1" fmla="*/ 1451714 h 3112185"/>
              <a:gd name="connsiteX2" fmla="*/ 265470 w 3068540"/>
              <a:gd name="connsiteY2" fmla="*/ 2550075 h 3112185"/>
              <a:gd name="connsiteX3" fmla="*/ 1545645 w 3068540"/>
              <a:gd name="connsiteY3" fmla="*/ 3109741 h 3112185"/>
              <a:gd name="connsiteX4" fmla="*/ 2432364 w 3068540"/>
              <a:gd name="connsiteY4" fmla="*/ 2896817 h 3112185"/>
              <a:gd name="connsiteX5" fmla="*/ 2988956 w 3068540"/>
              <a:gd name="connsiteY5" fmla="*/ 2134203 h 3112185"/>
              <a:gd name="connsiteX6" fmla="*/ 3068469 w 3068540"/>
              <a:gd name="connsiteY6" fmla="*/ 1677003 h 3112185"/>
              <a:gd name="connsiteX7" fmla="*/ 2974985 w 3068540"/>
              <a:gd name="connsiteY7" fmla="*/ 1078435 h 3112185"/>
              <a:gd name="connsiteX8" fmla="*/ 2714250 w 3068540"/>
              <a:gd name="connsiteY8" fmla="*/ 647160 h 3112185"/>
              <a:gd name="connsiteX9" fmla="*/ 2094434 w 3068540"/>
              <a:gd name="connsiteY9" fmla="*/ 153003 h 3112185"/>
              <a:gd name="connsiteX10" fmla="*/ 1657112 w 3068540"/>
              <a:gd name="connsiteY10" fmla="*/ 33733 h 3112185"/>
              <a:gd name="connsiteX11" fmla="*/ 1345686 w 3068540"/>
              <a:gd name="connsiteY11" fmla="*/ 7229 h 3112185"/>
              <a:gd name="connsiteX12" fmla="*/ 683078 w 3068540"/>
              <a:gd name="connsiteY12" fmla="*/ 146377 h 3112185"/>
              <a:gd name="connsiteX0" fmla="*/ 683078 w 3068540"/>
              <a:gd name="connsiteY0" fmla="*/ 146377 h 3112185"/>
              <a:gd name="connsiteX1" fmla="*/ 27856 w 3068540"/>
              <a:gd name="connsiteY1" fmla="*/ 1451714 h 3112185"/>
              <a:gd name="connsiteX2" fmla="*/ 265470 w 3068540"/>
              <a:gd name="connsiteY2" fmla="*/ 2550075 h 3112185"/>
              <a:gd name="connsiteX3" fmla="*/ 1545645 w 3068540"/>
              <a:gd name="connsiteY3" fmla="*/ 3109741 h 3112185"/>
              <a:gd name="connsiteX4" fmla="*/ 2432364 w 3068540"/>
              <a:gd name="connsiteY4" fmla="*/ 2896817 h 3112185"/>
              <a:gd name="connsiteX5" fmla="*/ 2988956 w 3068540"/>
              <a:gd name="connsiteY5" fmla="*/ 2134203 h 3112185"/>
              <a:gd name="connsiteX6" fmla="*/ 3068469 w 3068540"/>
              <a:gd name="connsiteY6" fmla="*/ 1677003 h 3112185"/>
              <a:gd name="connsiteX7" fmla="*/ 2974985 w 3068540"/>
              <a:gd name="connsiteY7" fmla="*/ 1078435 h 3112185"/>
              <a:gd name="connsiteX8" fmla="*/ 2714250 w 3068540"/>
              <a:gd name="connsiteY8" fmla="*/ 647160 h 3112185"/>
              <a:gd name="connsiteX9" fmla="*/ 2094434 w 3068540"/>
              <a:gd name="connsiteY9" fmla="*/ 153003 h 3112185"/>
              <a:gd name="connsiteX10" fmla="*/ 1657112 w 3068540"/>
              <a:gd name="connsiteY10" fmla="*/ 33733 h 3112185"/>
              <a:gd name="connsiteX11" fmla="*/ 1345686 w 3068540"/>
              <a:gd name="connsiteY11" fmla="*/ 7229 h 3112185"/>
              <a:gd name="connsiteX12" fmla="*/ 683078 w 3068540"/>
              <a:gd name="connsiteY12" fmla="*/ 146377 h 3112185"/>
              <a:gd name="connsiteX0" fmla="*/ 683078 w 3068540"/>
              <a:gd name="connsiteY0" fmla="*/ 143148 h 3108956"/>
              <a:gd name="connsiteX1" fmla="*/ 27856 w 3068540"/>
              <a:gd name="connsiteY1" fmla="*/ 1448485 h 3108956"/>
              <a:gd name="connsiteX2" fmla="*/ 265470 w 3068540"/>
              <a:gd name="connsiteY2" fmla="*/ 2546846 h 3108956"/>
              <a:gd name="connsiteX3" fmla="*/ 1545645 w 3068540"/>
              <a:gd name="connsiteY3" fmla="*/ 3106512 h 3108956"/>
              <a:gd name="connsiteX4" fmla="*/ 2432364 w 3068540"/>
              <a:gd name="connsiteY4" fmla="*/ 2893588 h 3108956"/>
              <a:gd name="connsiteX5" fmla="*/ 2988956 w 3068540"/>
              <a:gd name="connsiteY5" fmla="*/ 2130974 h 3108956"/>
              <a:gd name="connsiteX6" fmla="*/ 3068469 w 3068540"/>
              <a:gd name="connsiteY6" fmla="*/ 1673774 h 3108956"/>
              <a:gd name="connsiteX7" fmla="*/ 2974985 w 3068540"/>
              <a:gd name="connsiteY7" fmla="*/ 1075206 h 3108956"/>
              <a:gd name="connsiteX8" fmla="*/ 2714250 w 3068540"/>
              <a:gd name="connsiteY8" fmla="*/ 643931 h 3108956"/>
              <a:gd name="connsiteX9" fmla="*/ 2094434 w 3068540"/>
              <a:gd name="connsiteY9" fmla="*/ 149774 h 3108956"/>
              <a:gd name="connsiteX10" fmla="*/ 1345686 w 3068540"/>
              <a:gd name="connsiteY10" fmla="*/ 4000 h 3108956"/>
              <a:gd name="connsiteX11" fmla="*/ 683078 w 3068540"/>
              <a:gd name="connsiteY11" fmla="*/ 143148 h 3108956"/>
              <a:gd name="connsiteX0" fmla="*/ 683078 w 3082038"/>
              <a:gd name="connsiteY0" fmla="*/ 143148 h 3108956"/>
              <a:gd name="connsiteX1" fmla="*/ 27856 w 3082038"/>
              <a:gd name="connsiteY1" fmla="*/ 1448485 h 3108956"/>
              <a:gd name="connsiteX2" fmla="*/ 265470 w 3082038"/>
              <a:gd name="connsiteY2" fmla="*/ 2546846 h 3108956"/>
              <a:gd name="connsiteX3" fmla="*/ 1545645 w 3082038"/>
              <a:gd name="connsiteY3" fmla="*/ 3106512 h 3108956"/>
              <a:gd name="connsiteX4" fmla="*/ 2432364 w 3082038"/>
              <a:gd name="connsiteY4" fmla="*/ 2893588 h 3108956"/>
              <a:gd name="connsiteX5" fmla="*/ 2988956 w 3082038"/>
              <a:gd name="connsiteY5" fmla="*/ 2130974 h 3108956"/>
              <a:gd name="connsiteX6" fmla="*/ 3068469 w 3082038"/>
              <a:gd name="connsiteY6" fmla="*/ 1673774 h 3108956"/>
              <a:gd name="connsiteX7" fmla="*/ 2974985 w 3082038"/>
              <a:gd name="connsiteY7" fmla="*/ 1075206 h 3108956"/>
              <a:gd name="connsiteX8" fmla="*/ 2094434 w 3082038"/>
              <a:gd name="connsiteY8" fmla="*/ 149774 h 3108956"/>
              <a:gd name="connsiteX9" fmla="*/ 1345686 w 3082038"/>
              <a:gd name="connsiteY9" fmla="*/ 4000 h 3108956"/>
              <a:gd name="connsiteX10" fmla="*/ 683078 w 3082038"/>
              <a:gd name="connsiteY10" fmla="*/ 143148 h 3108956"/>
              <a:gd name="connsiteX0" fmla="*/ 683078 w 3082038"/>
              <a:gd name="connsiteY0" fmla="*/ 137480 h 3103288"/>
              <a:gd name="connsiteX1" fmla="*/ 27856 w 3082038"/>
              <a:gd name="connsiteY1" fmla="*/ 1442817 h 3103288"/>
              <a:gd name="connsiteX2" fmla="*/ 265470 w 3082038"/>
              <a:gd name="connsiteY2" fmla="*/ 2541178 h 3103288"/>
              <a:gd name="connsiteX3" fmla="*/ 1545645 w 3082038"/>
              <a:gd name="connsiteY3" fmla="*/ 3100844 h 3103288"/>
              <a:gd name="connsiteX4" fmla="*/ 2432364 w 3082038"/>
              <a:gd name="connsiteY4" fmla="*/ 2887920 h 3103288"/>
              <a:gd name="connsiteX5" fmla="*/ 2988956 w 3082038"/>
              <a:gd name="connsiteY5" fmla="*/ 2125306 h 3103288"/>
              <a:gd name="connsiteX6" fmla="*/ 3068469 w 3082038"/>
              <a:gd name="connsiteY6" fmla="*/ 1668106 h 3103288"/>
              <a:gd name="connsiteX7" fmla="*/ 2974985 w 3082038"/>
              <a:gd name="connsiteY7" fmla="*/ 1069538 h 3103288"/>
              <a:gd name="connsiteX8" fmla="*/ 2094434 w 3082038"/>
              <a:gd name="connsiteY8" fmla="*/ 144106 h 3103288"/>
              <a:gd name="connsiteX9" fmla="*/ 683078 w 3082038"/>
              <a:gd name="connsiteY9" fmla="*/ 137480 h 3103288"/>
              <a:gd name="connsiteX0" fmla="*/ 683078 w 3082038"/>
              <a:gd name="connsiteY0" fmla="*/ 137480 h 3103288"/>
              <a:gd name="connsiteX1" fmla="*/ 27856 w 3082038"/>
              <a:gd name="connsiteY1" fmla="*/ 1442817 h 3103288"/>
              <a:gd name="connsiteX2" fmla="*/ 265470 w 3082038"/>
              <a:gd name="connsiteY2" fmla="*/ 2541178 h 3103288"/>
              <a:gd name="connsiteX3" fmla="*/ 1545645 w 3082038"/>
              <a:gd name="connsiteY3" fmla="*/ 3100844 h 3103288"/>
              <a:gd name="connsiteX4" fmla="*/ 2432364 w 3082038"/>
              <a:gd name="connsiteY4" fmla="*/ 2887920 h 3103288"/>
              <a:gd name="connsiteX5" fmla="*/ 3068469 w 3082038"/>
              <a:gd name="connsiteY5" fmla="*/ 1668106 h 3103288"/>
              <a:gd name="connsiteX6" fmla="*/ 2974985 w 3082038"/>
              <a:gd name="connsiteY6" fmla="*/ 1069538 h 3103288"/>
              <a:gd name="connsiteX7" fmla="*/ 2094434 w 3082038"/>
              <a:gd name="connsiteY7" fmla="*/ 144106 h 3103288"/>
              <a:gd name="connsiteX8" fmla="*/ 683078 w 3082038"/>
              <a:gd name="connsiteY8" fmla="*/ 137480 h 3103288"/>
              <a:gd name="connsiteX0" fmla="*/ 683078 w 2980867"/>
              <a:gd name="connsiteY0" fmla="*/ 137480 h 3121480"/>
              <a:gd name="connsiteX1" fmla="*/ 27856 w 2980867"/>
              <a:gd name="connsiteY1" fmla="*/ 1442817 h 3121480"/>
              <a:gd name="connsiteX2" fmla="*/ 265470 w 2980867"/>
              <a:gd name="connsiteY2" fmla="*/ 2541178 h 3121480"/>
              <a:gd name="connsiteX3" fmla="*/ 1545645 w 2980867"/>
              <a:gd name="connsiteY3" fmla="*/ 3100844 h 3121480"/>
              <a:gd name="connsiteX4" fmla="*/ 2432364 w 2980867"/>
              <a:gd name="connsiteY4" fmla="*/ 2887920 h 3121480"/>
              <a:gd name="connsiteX5" fmla="*/ 2974985 w 2980867"/>
              <a:gd name="connsiteY5" fmla="*/ 1069538 h 3121480"/>
              <a:gd name="connsiteX6" fmla="*/ 2094434 w 2980867"/>
              <a:gd name="connsiteY6" fmla="*/ 144106 h 3121480"/>
              <a:gd name="connsiteX7" fmla="*/ 683078 w 2980867"/>
              <a:gd name="connsiteY7" fmla="*/ 137480 h 3121480"/>
              <a:gd name="connsiteX0" fmla="*/ 683078 w 2992555"/>
              <a:gd name="connsiteY0" fmla="*/ 137480 h 3103288"/>
              <a:gd name="connsiteX1" fmla="*/ 27856 w 2992555"/>
              <a:gd name="connsiteY1" fmla="*/ 1442817 h 3103288"/>
              <a:gd name="connsiteX2" fmla="*/ 265470 w 2992555"/>
              <a:gd name="connsiteY2" fmla="*/ 2541178 h 3103288"/>
              <a:gd name="connsiteX3" fmla="*/ 1545645 w 2992555"/>
              <a:gd name="connsiteY3" fmla="*/ 3100844 h 3103288"/>
              <a:gd name="connsiteX4" fmla="*/ 2593572 w 2992555"/>
              <a:gd name="connsiteY4" fmla="*/ 2617316 h 3103288"/>
              <a:gd name="connsiteX5" fmla="*/ 2974985 w 2992555"/>
              <a:gd name="connsiteY5" fmla="*/ 1069538 h 3103288"/>
              <a:gd name="connsiteX6" fmla="*/ 2094434 w 2992555"/>
              <a:gd name="connsiteY6" fmla="*/ 144106 h 3103288"/>
              <a:gd name="connsiteX7" fmla="*/ 683078 w 2992555"/>
              <a:gd name="connsiteY7" fmla="*/ 137480 h 3103288"/>
              <a:gd name="connsiteX0" fmla="*/ 663919 w 2973396"/>
              <a:gd name="connsiteY0" fmla="*/ 130849 h 3096776"/>
              <a:gd name="connsiteX1" fmla="*/ 31428 w 2973396"/>
              <a:gd name="connsiteY1" fmla="*/ 1337983 h 3096776"/>
              <a:gd name="connsiteX2" fmla="*/ 246311 w 2973396"/>
              <a:gd name="connsiteY2" fmla="*/ 2534547 h 3096776"/>
              <a:gd name="connsiteX3" fmla="*/ 1526486 w 2973396"/>
              <a:gd name="connsiteY3" fmla="*/ 3094213 h 3096776"/>
              <a:gd name="connsiteX4" fmla="*/ 2574413 w 2973396"/>
              <a:gd name="connsiteY4" fmla="*/ 2610685 h 3096776"/>
              <a:gd name="connsiteX5" fmla="*/ 2955826 w 2973396"/>
              <a:gd name="connsiteY5" fmla="*/ 1062907 h 3096776"/>
              <a:gd name="connsiteX6" fmla="*/ 2075275 w 2973396"/>
              <a:gd name="connsiteY6" fmla="*/ 137475 h 3096776"/>
              <a:gd name="connsiteX7" fmla="*/ 663919 w 2973396"/>
              <a:gd name="connsiteY7" fmla="*/ 130849 h 3096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73396" h="3096776">
                <a:moveTo>
                  <a:pt x="663919" y="130849"/>
                </a:moveTo>
                <a:cubicBezTo>
                  <a:pt x="323278" y="330934"/>
                  <a:pt x="101029" y="937367"/>
                  <a:pt x="31428" y="1337983"/>
                </a:cubicBezTo>
                <a:cubicBezTo>
                  <a:pt x="-38173" y="1738599"/>
                  <a:pt x="-2865" y="2241842"/>
                  <a:pt x="246311" y="2534547"/>
                </a:cubicBezTo>
                <a:cubicBezTo>
                  <a:pt x="495487" y="2827252"/>
                  <a:pt x="891046" y="3127696"/>
                  <a:pt x="1526486" y="3094213"/>
                </a:cubicBezTo>
                <a:cubicBezTo>
                  <a:pt x="1731471" y="3089067"/>
                  <a:pt x="2336190" y="2949236"/>
                  <a:pt x="2574413" y="2610685"/>
                </a:cubicBezTo>
                <a:cubicBezTo>
                  <a:pt x="2812636" y="2272134"/>
                  <a:pt x="3039016" y="1475109"/>
                  <a:pt x="2955826" y="1062907"/>
                </a:cubicBezTo>
                <a:cubicBezTo>
                  <a:pt x="2872636" y="650705"/>
                  <a:pt x="2346825" y="316009"/>
                  <a:pt x="2075275" y="137475"/>
                </a:cubicBezTo>
                <a:cubicBezTo>
                  <a:pt x="1693290" y="-17868"/>
                  <a:pt x="1004560" y="-69236"/>
                  <a:pt x="663919" y="130849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4A044E-1AF3-3948-E711-C06061FCC8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6927" y="10"/>
            <a:ext cx="7517642" cy="6857990"/>
          </a:xfrm>
          <a:custGeom>
            <a:avLst/>
            <a:gdLst/>
            <a:ahLst/>
            <a:cxnLst/>
            <a:rect l="l" t="t" r="r" b="b"/>
            <a:pathLst>
              <a:path w="7517642" h="6858000">
                <a:moveTo>
                  <a:pt x="2404120" y="0"/>
                </a:moveTo>
                <a:lnTo>
                  <a:pt x="5062635" y="0"/>
                </a:lnTo>
                <a:lnTo>
                  <a:pt x="5231920" y="54469"/>
                </a:lnTo>
                <a:cubicBezTo>
                  <a:pt x="5404846" y="116180"/>
                  <a:pt x="5551789" y="181388"/>
                  <a:pt x="5657871" y="243600"/>
                </a:cubicBezTo>
                <a:cubicBezTo>
                  <a:pt x="6254229" y="619238"/>
                  <a:pt x="7250065" y="1688206"/>
                  <a:pt x="7449045" y="2621666"/>
                </a:cubicBezTo>
                <a:cubicBezTo>
                  <a:pt x="7648026" y="3555126"/>
                  <a:pt x="7403644" y="5149695"/>
                  <a:pt x="6851752" y="5844361"/>
                </a:cubicBezTo>
                <a:cubicBezTo>
                  <a:pt x="6558436" y="6222301"/>
                  <a:pt x="5938798" y="6549411"/>
                  <a:pt x="5264710" y="6780863"/>
                </a:cubicBezTo>
                <a:lnTo>
                  <a:pt x="5025666" y="6858000"/>
                </a:lnTo>
                <a:lnTo>
                  <a:pt x="2246902" y="6858000"/>
                </a:lnTo>
                <a:lnTo>
                  <a:pt x="2181462" y="6828494"/>
                </a:lnTo>
                <a:cubicBezTo>
                  <a:pt x="1547755" y="6523684"/>
                  <a:pt x="985481" y="6067866"/>
                  <a:pt x="718330" y="5788081"/>
                </a:cubicBezTo>
                <a:cubicBezTo>
                  <a:pt x="396169" y="5442658"/>
                  <a:pt x="31714" y="4014338"/>
                  <a:pt x="0" y="2911805"/>
                </a:cubicBezTo>
                <a:cubicBezTo>
                  <a:pt x="231792" y="2126290"/>
                  <a:pt x="426361" y="1259883"/>
                  <a:pt x="979712" y="668642"/>
                </a:cubicBezTo>
                <a:cubicBezTo>
                  <a:pt x="1423432" y="434007"/>
                  <a:pt x="1827518" y="226759"/>
                  <a:pt x="2218136" y="69314"/>
                </a:cubicBezTo>
                <a:close/>
              </a:path>
            </a:pathLst>
          </a:cu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BA78B03-F6C4-F2F0-F401-8D686BC53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394796">
            <a:off x="1473594" y="-9284"/>
            <a:ext cx="1491241" cy="799365"/>
          </a:xfrm>
          <a:custGeom>
            <a:avLst/>
            <a:gdLst>
              <a:gd name="connsiteX0" fmla="*/ 1491241 w 1491241"/>
              <a:gd name="connsiteY0" fmla="*/ 481253 h 799365"/>
              <a:gd name="connsiteX1" fmla="*/ 1153767 w 1491241"/>
              <a:gd name="connsiteY1" fmla="*/ 650099 h 799365"/>
              <a:gd name="connsiteX2" fmla="*/ 1151511 w 1491241"/>
              <a:gd name="connsiteY2" fmla="*/ 629003 h 799365"/>
              <a:gd name="connsiteX3" fmla="*/ 1104893 w 1491241"/>
              <a:gd name="connsiteY3" fmla="*/ 480743 h 799365"/>
              <a:gd name="connsiteX4" fmla="*/ 847229 w 1491241"/>
              <a:gd name="connsiteY4" fmla="*/ 326982 h 799365"/>
              <a:gd name="connsiteX5" fmla="*/ 606059 w 1491241"/>
              <a:gd name="connsiteY5" fmla="*/ 352559 h 799365"/>
              <a:gd name="connsiteX6" fmla="*/ 403194 w 1491241"/>
              <a:gd name="connsiteY6" fmla="*/ 500519 h 799365"/>
              <a:gd name="connsiteX7" fmla="*/ 354780 w 1491241"/>
              <a:gd name="connsiteY7" fmla="*/ 780235 h 799365"/>
              <a:gd name="connsiteX8" fmla="*/ 0 w 1491241"/>
              <a:gd name="connsiteY8" fmla="*/ 793852 h 799365"/>
              <a:gd name="connsiteX9" fmla="*/ 26998 w 1491241"/>
              <a:gd name="connsiteY9" fmla="*/ 519870 h 799365"/>
              <a:gd name="connsiteX10" fmla="*/ 417850 w 1491241"/>
              <a:gd name="connsiteY10" fmla="*/ 70136 h 799365"/>
              <a:gd name="connsiteX11" fmla="*/ 895768 w 1491241"/>
              <a:gd name="connsiteY11" fmla="*/ 6293 h 799365"/>
              <a:gd name="connsiteX12" fmla="*/ 1222827 w 1491241"/>
              <a:gd name="connsiteY12" fmla="*/ 137207 h 799365"/>
              <a:gd name="connsiteX13" fmla="*/ 1456795 w 1491241"/>
              <a:gd name="connsiteY13" fmla="*/ 374905 h 799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91241" h="799365">
                <a:moveTo>
                  <a:pt x="1491241" y="481253"/>
                </a:moveTo>
                <a:lnTo>
                  <a:pt x="1153767" y="650099"/>
                </a:lnTo>
                <a:lnTo>
                  <a:pt x="1151511" y="629003"/>
                </a:lnTo>
                <a:cubicBezTo>
                  <a:pt x="1144142" y="574403"/>
                  <a:pt x="1131497" y="516728"/>
                  <a:pt x="1104893" y="480743"/>
                </a:cubicBezTo>
                <a:cubicBezTo>
                  <a:pt x="1051687" y="408770"/>
                  <a:pt x="930368" y="348346"/>
                  <a:pt x="847229" y="326982"/>
                </a:cubicBezTo>
                <a:cubicBezTo>
                  <a:pt x="764089" y="305618"/>
                  <a:pt x="680065" y="323636"/>
                  <a:pt x="606059" y="352559"/>
                </a:cubicBezTo>
                <a:cubicBezTo>
                  <a:pt x="532053" y="381482"/>
                  <a:pt x="445074" y="429240"/>
                  <a:pt x="403194" y="500519"/>
                </a:cubicBezTo>
                <a:cubicBezTo>
                  <a:pt x="361313" y="571798"/>
                  <a:pt x="354027" y="685739"/>
                  <a:pt x="354780" y="780235"/>
                </a:cubicBezTo>
                <a:cubicBezTo>
                  <a:pt x="244903" y="787468"/>
                  <a:pt x="39825" y="809553"/>
                  <a:pt x="0" y="793852"/>
                </a:cubicBezTo>
                <a:cubicBezTo>
                  <a:pt x="3386" y="719612"/>
                  <a:pt x="8515" y="639364"/>
                  <a:pt x="26998" y="519870"/>
                </a:cubicBezTo>
                <a:cubicBezTo>
                  <a:pt x="96617" y="312038"/>
                  <a:pt x="219761" y="165436"/>
                  <a:pt x="417850" y="70136"/>
                </a:cubicBezTo>
                <a:cubicBezTo>
                  <a:pt x="557364" y="13625"/>
                  <a:pt x="712834" y="-13140"/>
                  <a:pt x="895768" y="6293"/>
                </a:cubicBezTo>
                <a:cubicBezTo>
                  <a:pt x="1026481" y="8180"/>
                  <a:pt x="1129323" y="75771"/>
                  <a:pt x="1222827" y="137207"/>
                </a:cubicBezTo>
                <a:cubicBezTo>
                  <a:pt x="1316332" y="198642"/>
                  <a:pt x="1403940" y="275848"/>
                  <a:pt x="1456795" y="37490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0242C1C-C38F-765C-423E-66DBDD3E7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78977">
            <a:off x="9461109" y="487649"/>
            <a:ext cx="370215" cy="362281"/>
          </a:xfrm>
          <a:custGeom>
            <a:avLst/>
            <a:gdLst>
              <a:gd name="connsiteX0" fmla="*/ 2531073 w 4828010"/>
              <a:gd name="connsiteY0" fmla="*/ 0 h 4873559"/>
              <a:gd name="connsiteX1" fmla="*/ 3937963 w 4828010"/>
              <a:gd name="connsiteY1" fmla="*/ 437433 h 4873559"/>
              <a:gd name="connsiteX2" fmla="*/ 4806231 w 4828010"/>
              <a:gd name="connsiteY2" fmla="*/ 1773180 h 4873559"/>
              <a:gd name="connsiteX3" fmla="*/ 4448644 w 4828010"/>
              <a:gd name="connsiteY3" fmla="*/ 3933235 h 4873559"/>
              <a:gd name="connsiteX4" fmla="*/ 3192542 w 4828010"/>
              <a:gd name="connsiteY4" fmla="*/ 4716168 h 4873559"/>
              <a:gd name="connsiteX5" fmla="*/ 937448 w 4828010"/>
              <a:gd name="connsiteY5" fmla="*/ 4547691 h 4873559"/>
              <a:gd name="connsiteX6" fmla="*/ 12348 w 4828010"/>
              <a:gd name="connsiteY6" fmla="*/ 3026750 h 4873559"/>
              <a:gd name="connsiteX7" fmla="*/ 553508 w 4828010"/>
              <a:gd name="connsiteY7" fmla="*/ 740383 h 4873559"/>
              <a:gd name="connsiteX8" fmla="*/ 2531073 w 4828010"/>
              <a:gd name="connsiteY8" fmla="*/ 0 h 4873559"/>
              <a:gd name="connsiteX0" fmla="*/ 2531073 w 4828010"/>
              <a:gd name="connsiteY0" fmla="*/ 0 h 4853896"/>
              <a:gd name="connsiteX1" fmla="*/ 3937963 w 4828010"/>
              <a:gd name="connsiteY1" fmla="*/ 437433 h 4853896"/>
              <a:gd name="connsiteX2" fmla="*/ 4806231 w 4828010"/>
              <a:gd name="connsiteY2" fmla="*/ 1773180 h 4853896"/>
              <a:gd name="connsiteX3" fmla="*/ 4448644 w 4828010"/>
              <a:gd name="connsiteY3" fmla="*/ 3933235 h 4853896"/>
              <a:gd name="connsiteX4" fmla="*/ 3192542 w 4828010"/>
              <a:gd name="connsiteY4" fmla="*/ 4716168 h 4853896"/>
              <a:gd name="connsiteX5" fmla="*/ 1075671 w 4828010"/>
              <a:gd name="connsiteY5" fmla="*/ 4473263 h 4853896"/>
              <a:gd name="connsiteX6" fmla="*/ 12348 w 4828010"/>
              <a:gd name="connsiteY6" fmla="*/ 3026750 h 4853896"/>
              <a:gd name="connsiteX7" fmla="*/ 553508 w 4828010"/>
              <a:gd name="connsiteY7" fmla="*/ 740383 h 4853896"/>
              <a:gd name="connsiteX8" fmla="*/ 2531073 w 4828010"/>
              <a:gd name="connsiteY8" fmla="*/ 0 h 4853896"/>
              <a:gd name="connsiteX0" fmla="*/ 2531073 w 4828010"/>
              <a:gd name="connsiteY0" fmla="*/ 0 h 4852652"/>
              <a:gd name="connsiteX1" fmla="*/ 3937963 w 4828010"/>
              <a:gd name="connsiteY1" fmla="*/ 437433 h 4852652"/>
              <a:gd name="connsiteX2" fmla="*/ 4806231 w 4828010"/>
              <a:gd name="connsiteY2" fmla="*/ 1773180 h 4852652"/>
              <a:gd name="connsiteX3" fmla="*/ 4448644 w 4828010"/>
              <a:gd name="connsiteY3" fmla="*/ 3933235 h 4852652"/>
              <a:gd name="connsiteX4" fmla="*/ 3192542 w 4828010"/>
              <a:gd name="connsiteY4" fmla="*/ 4716168 h 4852652"/>
              <a:gd name="connsiteX5" fmla="*/ 1160732 w 4828010"/>
              <a:gd name="connsiteY5" fmla="*/ 4467947 h 4852652"/>
              <a:gd name="connsiteX6" fmla="*/ 12348 w 4828010"/>
              <a:gd name="connsiteY6" fmla="*/ 3026750 h 4852652"/>
              <a:gd name="connsiteX7" fmla="*/ 553508 w 4828010"/>
              <a:gd name="connsiteY7" fmla="*/ 740383 h 4852652"/>
              <a:gd name="connsiteX8" fmla="*/ 2531073 w 4828010"/>
              <a:gd name="connsiteY8" fmla="*/ 0 h 4852652"/>
              <a:gd name="connsiteX0" fmla="*/ 2531073 w 4828010"/>
              <a:gd name="connsiteY0" fmla="*/ 0 h 4852652"/>
              <a:gd name="connsiteX1" fmla="*/ 3937963 w 4828010"/>
              <a:gd name="connsiteY1" fmla="*/ 437433 h 4852652"/>
              <a:gd name="connsiteX2" fmla="*/ 4806231 w 4828010"/>
              <a:gd name="connsiteY2" fmla="*/ 1773180 h 4852652"/>
              <a:gd name="connsiteX3" fmla="*/ 4448644 w 4828010"/>
              <a:gd name="connsiteY3" fmla="*/ 3933235 h 4852652"/>
              <a:gd name="connsiteX4" fmla="*/ 3192542 w 4828010"/>
              <a:gd name="connsiteY4" fmla="*/ 4716168 h 4852652"/>
              <a:gd name="connsiteX5" fmla="*/ 1160732 w 4828010"/>
              <a:gd name="connsiteY5" fmla="*/ 4467947 h 4852652"/>
              <a:gd name="connsiteX6" fmla="*/ 12348 w 4828010"/>
              <a:gd name="connsiteY6" fmla="*/ 3026750 h 4852652"/>
              <a:gd name="connsiteX7" fmla="*/ 553508 w 4828010"/>
              <a:gd name="connsiteY7" fmla="*/ 740383 h 4852652"/>
              <a:gd name="connsiteX8" fmla="*/ 2531073 w 4828010"/>
              <a:gd name="connsiteY8" fmla="*/ 0 h 4852652"/>
              <a:gd name="connsiteX0" fmla="*/ 2460239 w 4757176"/>
              <a:gd name="connsiteY0" fmla="*/ 0 h 4850182"/>
              <a:gd name="connsiteX1" fmla="*/ 3867129 w 4757176"/>
              <a:gd name="connsiteY1" fmla="*/ 437433 h 4850182"/>
              <a:gd name="connsiteX2" fmla="*/ 4735397 w 4757176"/>
              <a:gd name="connsiteY2" fmla="*/ 1773180 h 4850182"/>
              <a:gd name="connsiteX3" fmla="*/ 4377810 w 4757176"/>
              <a:gd name="connsiteY3" fmla="*/ 3933235 h 4850182"/>
              <a:gd name="connsiteX4" fmla="*/ 3121708 w 4757176"/>
              <a:gd name="connsiteY4" fmla="*/ 4716168 h 4850182"/>
              <a:gd name="connsiteX5" fmla="*/ 1089898 w 4757176"/>
              <a:gd name="connsiteY5" fmla="*/ 4467947 h 4850182"/>
              <a:gd name="connsiteX6" fmla="*/ 15942 w 4757176"/>
              <a:gd name="connsiteY6" fmla="*/ 3101178 h 4850182"/>
              <a:gd name="connsiteX7" fmla="*/ 482674 w 4757176"/>
              <a:gd name="connsiteY7" fmla="*/ 740383 h 4850182"/>
              <a:gd name="connsiteX8" fmla="*/ 2460239 w 4757176"/>
              <a:gd name="connsiteY8" fmla="*/ 0 h 4850182"/>
              <a:gd name="connsiteX0" fmla="*/ 2460239 w 4757176"/>
              <a:gd name="connsiteY0" fmla="*/ 0 h 4850182"/>
              <a:gd name="connsiteX1" fmla="*/ 3867129 w 4757176"/>
              <a:gd name="connsiteY1" fmla="*/ 437433 h 4850182"/>
              <a:gd name="connsiteX2" fmla="*/ 4735397 w 4757176"/>
              <a:gd name="connsiteY2" fmla="*/ 1773180 h 4850182"/>
              <a:gd name="connsiteX3" fmla="*/ 4377810 w 4757176"/>
              <a:gd name="connsiteY3" fmla="*/ 3933235 h 4850182"/>
              <a:gd name="connsiteX4" fmla="*/ 3121708 w 4757176"/>
              <a:gd name="connsiteY4" fmla="*/ 4716168 h 4850182"/>
              <a:gd name="connsiteX5" fmla="*/ 1089898 w 4757176"/>
              <a:gd name="connsiteY5" fmla="*/ 4467947 h 4850182"/>
              <a:gd name="connsiteX6" fmla="*/ 15942 w 4757176"/>
              <a:gd name="connsiteY6" fmla="*/ 3101178 h 4850182"/>
              <a:gd name="connsiteX7" fmla="*/ 482674 w 4757176"/>
              <a:gd name="connsiteY7" fmla="*/ 740383 h 4850182"/>
              <a:gd name="connsiteX8" fmla="*/ 2460239 w 4757176"/>
              <a:gd name="connsiteY8" fmla="*/ 0 h 4850182"/>
              <a:gd name="connsiteX0" fmla="*/ 2484014 w 4780951"/>
              <a:gd name="connsiteY0" fmla="*/ 0 h 4850182"/>
              <a:gd name="connsiteX1" fmla="*/ 3890904 w 4780951"/>
              <a:gd name="connsiteY1" fmla="*/ 437433 h 4850182"/>
              <a:gd name="connsiteX2" fmla="*/ 4759172 w 4780951"/>
              <a:gd name="connsiteY2" fmla="*/ 1773180 h 4850182"/>
              <a:gd name="connsiteX3" fmla="*/ 4401585 w 4780951"/>
              <a:gd name="connsiteY3" fmla="*/ 3933235 h 4850182"/>
              <a:gd name="connsiteX4" fmla="*/ 3145483 w 4780951"/>
              <a:gd name="connsiteY4" fmla="*/ 4716168 h 4850182"/>
              <a:gd name="connsiteX5" fmla="*/ 1113673 w 4780951"/>
              <a:gd name="connsiteY5" fmla="*/ 4467947 h 4850182"/>
              <a:gd name="connsiteX6" fmla="*/ 39717 w 4780951"/>
              <a:gd name="connsiteY6" fmla="*/ 3101178 h 4850182"/>
              <a:gd name="connsiteX7" fmla="*/ 506449 w 4780951"/>
              <a:gd name="connsiteY7" fmla="*/ 740383 h 4850182"/>
              <a:gd name="connsiteX8" fmla="*/ 2484014 w 4780951"/>
              <a:gd name="connsiteY8" fmla="*/ 0 h 4850182"/>
              <a:gd name="connsiteX0" fmla="*/ 2484014 w 4780127"/>
              <a:gd name="connsiteY0" fmla="*/ 0 h 4850182"/>
              <a:gd name="connsiteX1" fmla="*/ 3890904 w 4780127"/>
              <a:gd name="connsiteY1" fmla="*/ 437433 h 4850182"/>
              <a:gd name="connsiteX2" fmla="*/ 4759172 w 4780127"/>
              <a:gd name="connsiteY2" fmla="*/ 1773180 h 4850182"/>
              <a:gd name="connsiteX3" fmla="*/ 4390953 w 4780127"/>
              <a:gd name="connsiteY3" fmla="*/ 3805644 h 4850182"/>
              <a:gd name="connsiteX4" fmla="*/ 3145483 w 4780127"/>
              <a:gd name="connsiteY4" fmla="*/ 4716168 h 4850182"/>
              <a:gd name="connsiteX5" fmla="*/ 1113673 w 4780127"/>
              <a:gd name="connsiteY5" fmla="*/ 4467947 h 4850182"/>
              <a:gd name="connsiteX6" fmla="*/ 39717 w 4780127"/>
              <a:gd name="connsiteY6" fmla="*/ 3101178 h 4850182"/>
              <a:gd name="connsiteX7" fmla="*/ 506449 w 4780127"/>
              <a:gd name="connsiteY7" fmla="*/ 740383 h 4850182"/>
              <a:gd name="connsiteX8" fmla="*/ 2484014 w 4780127"/>
              <a:gd name="connsiteY8" fmla="*/ 0 h 4850182"/>
              <a:gd name="connsiteX0" fmla="*/ 2484014 w 4778010"/>
              <a:gd name="connsiteY0" fmla="*/ 0 h 4846926"/>
              <a:gd name="connsiteX1" fmla="*/ 3890904 w 4778010"/>
              <a:gd name="connsiteY1" fmla="*/ 437433 h 4846926"/>
              <a:gd name="connsiteX2" fmla="*/ 4759172 w 4778010"/>
              <a:gd name="connsiteY2" fmla="*/ 1773180 h 4846926"/>
              <a:gd name="connsiteX3" fmla="*/ 4390953 w 4778010"/>
              <a:gd name="connsiteY3" fmla="*/ 3805644 h 4846926"/>
              <a:gd name="connsiteX4" fmla="*/ 3343914 w 4778010"/>
              <a:gd name="connsiteY4" fmla="*/ 4712128 h 4846926"/>
              <a:gd name="connsiteX5" fmla="*/ 1113673 w 4778010"/>
              <a:gd name="connsiteY5" fmla="*/ 4467947 h 4846926"/>
              <a:gd name="connsiteX6" fmla="*/ 39717 w 4778010"/>
              <a:gd name="connsiteY6" fmla="*/ 3101178 h 4846926"/>
              <a:gd name="connsiteX7" fmla="*/ 506449 w 4778010"/>
              <a:gd name="connsiteY7" fmla="*/ 740383 h 4846926"/>
              <a:gd name="connsiteX8" fmla="*/ 2484014 w 4778010"/>
              <a:gd name="connsiteY8" fmla="*/ 0 h 4846926"/>
              <a:gd name="connsiteX0" fmla="*/ 2484014 w 4782503"/>
              <a:gd name="connsiteY0" fmla="*/ 0 h 4846926"/>
              <a:gd name="connsiteX1" fmla="*/ 3890904 w 4782503"/>
              <a:gd name="connsiteY1" fmla="*/ 437433 h 4846926"/>
              <a:gd name="connsiteX2" fmla="*/ 4759172 w 4782503"/>
              <a:gd name="connsiteY2" fmla="*/ 1773180 h 4846926"/>
              <a:gd name="connsiteX3" fmla="*/ 4450482 w 4782503"/>
              <a:gd name="connsiteY3" fmla="*/ 3688481 h 4846926"/>
              <a:gd name="connsiteX4" fmla="*/ 3343914 w 4782503"/>
              <a:gd name="connsiteY4" fmla="*/ 4712128 h 4846926"/>
              <a:gd name="connsiteX5" fmla="*/ 1113673 w 4782503"/>
              <a:gd name="connsiteY5" fmla="*/ 4467947 h 4846926"/>
              <a:gd name="connsiteX6" fmla="*/ 39717 w 4782503"/>
              <a:gd name="connsiteY6" fmla="*/ 3101178 h 4846926"/>
              <a:gd name="connsiteX7" fmla="*/ 506449 w 4782503"/>
              <a:gd name="connsiteY7" fmla="*/ 740383 h 4846926"/>
              <a:gd name="connsiteX8" fmla="*/ 2484014 w 4782503"/>
              <a:gd name="connsiteY8" fmla="*/ 0 h 4846926"/>
              <a:gd name="connsiteX0" fmla="*/ 2484014 w 4784889"/>
              <a:gd name="connsiteY0" fmla="*/ 0 h 4846926"/>
              <a:gd name="connsiteX1" fmla="*/ 3890904 w 4784889"/>
              <a:gd name="connsiteY1" fmla="*/ 437433 h 4846926"/>
              <a:gd name="connsiteX2" fmla="*/ 4759172 w 4784889"/>
              <a:gd name="connsiteY2" fmla="*/ 1773180 h 4846926"/>
              <a:gd name="connsiteX3" fmla="*/ 4474294 w 4784889"/>
              <a:gd name="connsiteY3" fmla="*/ 3676361 h 4846926"/>
              <a:gd name="connsiteX4" fmla="*/ 3343914 w 4784889"/>
              <a:gd name="connsiteY4" fmla="*/ 4712128 h 4846926"/>
              <a:gd name="connsiteX5" fmla="*/ 1113673 w 4784889"/>
              <a:gd name="connsiteY5" fmla="*/ 4467947 h 4846926"/>
              <a:gd name="connsiteX6" fmla="*/ 39717 w 4784889"/>
              <a:gd name="connsiteY6" fmla="*/ 3101178 h 4846926"/>
              <a:gd name="connsiteX7" fmla="*/ 506449 w 4784889"/>
              <a:gd name="connsiteY7" fmla="*/ 740383 h 4846926"/>
              <a:gd name="connsiteX8" fmla="*/ 2484014 w 4784889"/>
              <a:gd name="connsiteY8" fmla="*/ 0 h 4846926"/>
              <a:gd name="connsiteX0" fmla="*/ 2484014 w 4784889"/>
              <a:gd name="connsiteY0" fmla="*/ 0 h 4860980"/>
              <a:gd name="connsiteX1" fmla="*/ 3890904 w 4784889"/>
              <a:gd name="connsiteY1" fmla="*/ 437433 h 4860980"/>
              <a:gd name="connsiteX2" fmla="*/ 4759172 w 4784889"/>
              <a:gd name="connsiteY2" fmla="*/ 1773180 h 4860980"/>
              <a:gd name="connsiteX3" fmla="*/ 4474294 w 4784889"/>
              <a:gd name="connsiteY3" fmla="*/ 3676361 h 4860980"/>
              <a:gd name="connsiteX4" fmla="*/ 3343914 w 4784889"/>
              <a:gd name="connsiteY4" fmla="*/ 4712128 h 4860980"/>
              <a:gd name="connsiteX5" fmla="*/ 1097799 w 4784889"/>
              <a:gd name="connsiteY5" fmla="*/ 4524510 h 4860980"/>
              <a:gd name="connsiteX6" fmla="*/ 39717 w 4784889"/>
              <a:gd name="connsiteY6" fmla="*/ 3101178 h 4860980"/>
              <a:gd name="connsiteX7" fmla="*/ 506449 w 4784889"/>
              <a:gd name="connsiteY7" fmla="*/ 740383 h 4860980"/>
              <a:gd name="connsiteX8" fmla="*/ 2484014 w 4784889"/>
              <a:gd name="connsiteY8" fmla="*/ 0 h 4860980"/>
              <a:gd name="connsiteX0" fmla="*/ 2484014 w 4783308"/>
              <a:gd name="connsiteY0" fmla="*/ 0 h 4860981"/>
              <a:gd name="connsiteX1" fmla="*/ 3890904 w 4783308"/>
              <a:gd name="connsiteY1" fmla="*/ 437433 h 4860981"/>
              <a:gd name="connsiteX2" fmla="*/ 4759172 w 4783308"/>
              <a:gd name="connsiteY2" fmla="*/ 1773180 h 4860981"/>
              <a:gd name="connsiteX3" fmla="*/ 4474294 w 4783308"/>
              <a:gd name="connsiteY3" fmla="*/ 3676361 h 4860981"/>
              <a:gd name="connsiteX4" fmla="*/ 3443129 w 4783308"/>
              <a:gd name="connsiteY4" fmla="*/ 4712129 h 4860981"/>
              <a:gd name="connsiteX5" fmla="*/ 1097799 w 4783308"/>
              <a:gd name="connsiteY5" fmla="*/ 4524510 h 4860981"/>
              <a:gd name="connsiteX6" fmla="*/ 39717 w 4783308"/>
              <a:gd name="connsiteY6" fmla="*/ 3101178 h 4860981"/>
              <a:gd name="connsiteX7" fmla="*/ 506449 w 4783308"/>
              <a:gd name="connsiteY7" fmla="*/ 740383 h 4860981"/>
              <a:gd name="connsiteX8" fmla="*/ 2484014 w 4783308"/>
              <a:gd name="connsiteY8" fmla="*/ 0 h 4860981"/>
              <a:gd name="connsiteX0" fmla="*/ 2484014 w 4783308"/>
              <a:gd name="connsiteY0" fmla="*/ 0 h 4821502"/>
              <a:gd name="connsiteX1" fmla="*/ 3890904 w 4783308"/>
              <a:gd name="connsiteY1" fmla="*/ 437433 h 4821502"/>
              <a:gd name="connsiteX2" fmla="*/ 4759172 w 4783308"/>
              <a:gd name="connsiteY2" fmla="*/ 1773180 h 4821502"/>
              <a:gd name="connsiteX3" fmla="*/ 4474294 w 4783308"/>
              <a:gd name="connsiteY3" fmla="*/ 3676361 h 4821502"/>
              <a:gd name="connsiteX4" fmla="*/ 3443129 w 4783308"/>
              <a:gd name="connsiteY4" fmla="*/ 4712129 h 4821502"/>
              <a:gd name="connsiteX5" fmla="*/ 1097799 w 4783308"/>
              <a:gd name="connsiteY5" fmla="*/ 4524510 h 4821502"/>
              <a:gd name="connsiteX6" fmla="*/ 39717 w 4783308"/>
              <a:gd name="connsiteY6" fmla="*/ 3101178 h 4821502"/>
              <a:gd name="connsiteX7" fmla="*/ 506449 w 4783308"/>
              <a:gd name="connsiteY7" fmla="*/ 740383 h 4821502"/>
              <a:gd name="connsiteX8" fmla="*/ 2484014 w 4783308"/>
              <a:gd name="connsiteY8" fmla="*/ 0 h 4821502"/>
              <a:gd name="connsiteX0" fmla="*/ 2484014 w 4783308"/>
              <a:gd name="connsiteY0" fmla="*/ 0 h 4821502"/>
              <a:gd name="connsiteX1" fmla="*/ 3890904 w 4783308"/>
              <a:gd name="connsiteY1" fmla="*/ 437433 h 4821502"/>
              <a:gd name="connsiteX2" fmla="*/ 4759172 w 4783308"/>
              <a:gd name="connsiteY2" fmla="*/ 1773180 h 4821502"/>
              <a:gd name="connsiteX3" fmla="*/ 4474294 w 4783308"/>
              <a:gd name="connsiteY3" fmla="*/ 3676361 h 4821502"/>
              <a:gd name="connsiteX4" fmla="*/ 3443129 w 4783308"/>
              <a:gd name="connsiteY4" fmla="*/ 4712129 h 4821502"/>
              <a:gd name="connsiteX5" fmla="*/ 1097799 w 4783308"/>
              <a:gd name="connsiteY5" fmla="*/ 4524510 h 4821502"/>
              <a:gd name="connsiteX6" fmla="*/ 39717 w 4783308"/>
              <a:gd name="connsiteY6" fmla="*/ 3101178 h 4821502"/>
              <a:gd name="connsiteX7" fmla="*/ 506449 w 4783308"/>
              <a:gd name="connsiteY7" fmla="*/ 740383 h 4821502"/>
              <a:gd name="connsiteX8" fmla="*/ 2484014 w 4783308"/>
              <a:gd name="connsiteY8" fmla="*/ 0 h 4821502"/>
              <a:gd name="connsiteX0" fmla="*/ 2532073 w 4784141"/>
              <a:gd name="connsiteY0" fmla="*/ 0 h 4773425"/>
              <a:gd name="connsiteX1" fmla="*/ 3891737 w 4784141"/>
              <a:gd name="connsiteY1" fmla="*/ 389356 h 4773425"/>
              <a:gd name="connsiteX2" fmla="*/ 4760005 w 4784141"/>
              <a:gd name="connsiteY2" fmla="*/ 1725103 h 4773425"/>
              <a:gd name="connsiteX3" fmla="*/ 4475127 w 4784141"/>
              <a:gd name="connsiteY3" fmla="*/ 3628284 h 4773425"/>
              <a:gd name="connsiteX4" fmla="*/ 3443962 w 4784141"/>
              <a:gd name="connsiteY4" fmla="*/ 4664052 h 4773425"/>
              <a:gd name="connsiteX5" fmla="*/ 1098632 w 4784141"/>
              <a:gd name="connsiteY5" fmla="*/ 4476433 h 4773425"/>
              <a:gd name="connsiteX6" fmla="*/ 40550 w 4784141"/>
              <a:gd name="connsiteY6" fmla="*/ 3053101 h 4773425"/>
              <a:gd name="connsiteX7" fmla="*/ 507282 w 4784141"/>
              <a:gd name="connsiteY7" fmla="*/ 692306 h 4773425"/>
              <a:gd name="connsiteX8" fmla="*/ 2532073 w 4784141"/>
              <a:gd name="connsiteY8" fmla="*/ 0 h 4773425"/>
              <a:gd name="connsiteX0" fmla="*/ 2532073 w 4784141"/>
              <a:gd name="connsiteY0" fmla="*/ 491 h 4773916"/>
              <a:gd name="connsiteX1" fmla="*/ 3891737 w 4784141"/>
              <a:gd name="connsiteY1" fmla="*/ 389847 h 4773916"/>
              <a:gd name="connsiteX2" fmla="*/ 4760005 w 4784141"/>
              <a:gd name="connsiteY2" fmla="*/ 1725594 h 4773916"/>
              <a:gd name="connsiteX3" fmla="*/ 4475127 w 4784141"/>
              <a:gd name="connsiteY3" fmla="*/ 3628775 h 4773916"/>
              <a:gd name="connsiteX4" fmla="*/ 3443962 w 4784141"/>
              <a:gd name="connsiteY4" fmla="*/ 4664543 h 4773916"/>
              <a:gd name="connsiteX5" fmla="*/ 1098632 w 4784141"/>
              <a:gd name="connsiteY5" fmla="*/ 4476924 h 4773916"/>
              <a:gd name="connsiteX6" fmla="*/ 40550 w 4784141"/>
              <a:gd name="connsiteY6" fmla="*/ 3053592 h 4773916"/>
              <a:gd name="connsiteX7" fmla="*/ 507282 w 4784141"/>
              <a:gd name="connsiteY7" fmla="*/ 692797 h 4773916"/>
              <a:gd name="connsiteX8" fmla="*/ 2532073 w 4784141"/>
              <a:gd name="connsiteY8" fmla="*/ 491 h 4773916"/>
              <a:gd name="connsiteX0" fmla="*/ 2532073 w 4784141"/>
              <a:gd name="connsiteY0" fmla="*/ 491 h 4773916"/>
              <a:gd name="connsiteX1" fmla="*/ 3891737 w 4784141"/>
              <a:gd name="connsiteY1" fmla="*/ 389847 h 4773916"/>
              <a:gd name="connsiteX2" fmla="*/ 4760005 w 4784141"/>
              <a:gd name="connsiteY2" fmla="*/ 1725594 h 4773916"/>
              <a:gd name="connsiteX3" fmla="*/ 4475127 w 4784141"/>
              <a:gd name="connsiteY3" fmla="*/ 3628775 h 4773916"/>
              <a:gd name="connsiteX4" fmla="*/ 3443962 w 4784141"/>
              <a:gd name="connsiteY4" fmla="*/ 4664543 h 4773916"/>
              <a:gd name="connsiteX5" fmla="*/ 1098632 w 4784141"/>
              <a:gd name="connsiteY5" fmla="*/ 4476924 h 4773916"/>
              <a:gd name="connsiteX6" fmla="*/ 40550 w 4784141"/>
              <a:gd name="connsiteY6" fmla="*/ 3053592 h 4773916"/>
              <a:gd name="connsiteX7" fmla="*/ 507282 w 4784141"/>
              <a:gd name="connsiteY7" fmla="*/ 692797 h 4773916"/>
              <a:gd name="connsiteX8" fmla="*/ 2532073 w 4784141"/>
              <a:gd name="connsiteY8" fmla="*/ 491 h 4773916"/>
              <a:gd name="connsiteX0" fmla="*/ 2558783 w 4784614"/>
              <a:gd name="connsiteY0" fmla="*/ 525 h 4757924"/>
              <a:gd name="connsiteX1" fmla="*/ 3892210 w 4784614"/>
              <a:gd name="connsiteY1" fmla="*/ 373855 h 4757924"/>
              <a:gd name="connsiteX2" fmla="*/ 4760478 w 4784614"/>
              <a:gd name="connsiteY2" fmla="*/ 1709602 h 4757924"/>
              <a:gd name="connsiteX3" fmla="*/ 4475600 w 4784614"/>
              <a:gd name="connsiteY3" fmla="*/ 3612783 h 4757924"/>
              <a:gd name="connsiteX4" fmla="*/ 3444435 w 4784614"/>
              <a:gd name="connsiteY4" fmla="*/ 4648551 h 4757924"/>
              <a:gd name="connsiteX5" fmla="*/ 1099105 w 4784614"/>
              <a:gd name="connsiteY5" fmla="*/ 4460932 h 4757924"/>
              <a:gd name="connsiteX6" fmla="*/ 41023 w 4784614"/>
              <a:gd name="connsiteY6" fmla="*/ 3037600 h 4757924"/>
              <a:gd name="connsiteX7" fmla="*/ 507755 w 4784614"/>
              <a:gd name="connsiteY7" fmla="*/ 676805 h 4757924"/>
              <a:gd name="connsiteX8" fmla="*/ 2558783 w 4784614"/>
              <a:gd name="connsiteY8" fmla="*/ 525 h 4757924"/>
              <a:gd name="connsiteX0" fmla="*/ 2558783 w 4784614"/>
              <a:gd name="connsiteY0" fmla="*/ 408 h 4757807"/>
              <a:gd name="connsiteX1" fmla="*/ 3907953 w 4784614"/>
              <a:gd name="connsiteY1" fmla="*/ 443183 h 4757807"/>
              <a:gd name="connsiteX2" fmla="*/ 4760478 w 4784614"/>
              <a:gd name="connsiteY2" fmla="*/ 1709485 h 4757807"/>
              <a:gd name="connsiteX3" fmla="*/ 4475600 w 4784614"/>
              <a:gd name="connsiteY3" fmla="*/ 3612666 h 4757807"/>
              <a:gd name="connsiteX4" fmla="*/ 3444435 w 4784614"/>
              <a:gd name="connsiteY4" fmla="*/ 4648434 h 4757807"/>
              <a:gd name="connsiteX5" fmla="*/ 1099105 w 4784614"/>
              <a:gd name="connsiteY5" fmla="*/ 4460815 h 4757807"/>
              <a:gd name="connsiteX6" fmla="*/ 41023 w 4784614"/>
              <a:gd name="connsiteY6" fmla="*/ 3037483 h 4757807"/>
              <a:gd name="connsiteX7" fmla="*/ 507755 w 4784614"/>
              <a:gd name="connsiteY7" fmla="*/ 676688 h 4757807"/>
              <a:gd name="connsiteX8" fmla="*/ 2558783 w 4784614"/>
              <a:gd name="connsiteY8" fmla="*/ 408 h 4757807"/>
              <a:gd name="connsiteX0" fmla="*/ 2675744 w 4786788"/>
              <a:gd name="connsiteY0" fmla="*/ 250 h 4954478"/>
              <a:gd name="connsiteX1" fmla="*/ 3910127 w 4786788"/>
              <a:gd name="connsiteY1" fmla="*/ 639854 h 4954478"/>
              <a:gd name="connsiteX2" fmla="*/ 4762652 w 4786788"/>
              <a:gd name="connsiteY2" fmla="*/ 1906156 h 4954478"/>
              <a:gd name="connsiteX3" fmla="*/ 4477774 w 4786788"/>
              <a:gd name="connsiteY3" fmla="*/ 3809337 h 4954478"/>
              <a:gd name="connsiteX4" fmla="*/ 3446609 w 4786788"/>
              <a:gd name="connsiteY4" fmla="*/ 4845105 h 4954478"/>
              <a:gd name="connsiteX5" fmla="*/ 1101279 w 4786788"/>
              <a:gd name="connsiteY5" fmla="*/ 4657486 h 4954478"/>
              <a:gd name="connsiteX6" fmla="*/ 43197 w 4786788"/>
              <a:gd name="connsiteY6" fmla="*/ 3234154 h 4954478"/>
              <a:gd name="connsiteX7" fmla="*/ 509929 w 4786788"/>
              <a:gd name="connsiteY7" fmla="*/ 873359 h 4954478"/>
              <a:gd name="connsiteX8" fmla="*/ 2675744 w 4786788"/>
              <a:gd name="connsiteY8" fmla="*/ 250 h 4954478"/>
              <a:gd name="connsiteX0" fmla="*/ 2675744 w 4786788"/>
              <a:gd name="connsiteY0" fmla="*/ 250 h 4954478"/>
              <a:gd name="connsiteX1" fmla="*/ 3910127 w 4786788"/>
              <a:gd name="connsiteY1" fmla="*/ 639854 h 4954478"/>
              <a:gd name="connsiteX2" fmla="*/ 4762652 w 4786788"/>
              <a:gd name="connsiteY2" fmla="*/ 1906156 h 4954478"/>
              <a:gd name="connsiteX3" fmla="*/ 4477774 w 4786788"/>
              <a:gd name="connsiteY3" fmla="*/ 3809337 h 4954478"/>
              <a:gd name="connsiteX4" fmla="*/ 3446609 w 4786788"/>
              <a:gd name="connsiteY4" fmla="*/ 4845105 h 4954478"/>
              <a:gd name="connsiteX5" fmla="*/ 1101279 w 4786788"/>
              <a:gd name="connsiteY5" fmla="*/ 4657486 h 4954478"/>
              <a:gd name="connsiteX6" fmla="*/ 43197 w 4786788"/>
              <a:gd name="connsiteY6" fmla="*/ 3234154 h 4954478"/>
              <a:gd name="connsiteX7" fmla="*/ 509929 w 4786788"/>
              <a:gd name="connsiteY7" fmla="*/ 873359 h 4954478"/>
              <a:gd name="connsiteX8" fmla="*/ 2675744 w 4786788"/>
              <a:gd name="connsiteY8" fmla="*/ 250 h 4954478"/>
              <a:gd name="connsiteX0" fmla="*/ 2675744 w 4786788"/>
              <a:gd name="connsiteY0" fmla="*/ 290 h 4954518"/>
              <a:gd name="connsiteX1" fmla="*/ 3910127 w 4786788"/>
              <a:gd name="connsiteY1" fmla="*/ 639894 h 4954518"/>
              <a:gd name="connsiteX2" fmla="*/ 4762652 w 4786788"/>
              <a:gd name="connsiteY2" fmla="*/ 1906196 h 4954518"/>
              <a:gd name="connsiteX3" fmla="*/ 4477774 w 4786788"/>
              <a:gd name="connsiteY3" fmla="*/ 3809377 h 4954518"/>
              <a:gd name="connsiteX4" fmla="*/ 3446609 w 4786788"/>
              <a:gd name="connsiteY4" fmla="*/ 4845145 h 4954518"/>
              <a:gd name="connsiteX5" fmla="*/ 1101279 w 4786788"/>
              <a:gd name="connsiteY5" fmla="*/ 4657526 h 4954518"/>
              <a:gd name="connsiteX6" fmla="*/ 43197 w 4786788"/>
              <a:gd name="connsiteY6" fmla="*/ 3234194 h 4954518"/>
              <a:gd name="connsiteX7" fmla="*/ 509929 w 4786788"/>
              <a:gd name="connsiteY7" fmla="*/ 873399 h 4954518"/>
              <a:gd name="connsiteX8" fmla="*/ 2675744 w 4786788"/>
              <a:gd name="connsiteY8" fmla="*/ 290 h 4954518"/>
              <a:gd name="connsiteX0" fmla="*/ 2675744 w 4786788"/>
              <a:gd name="connsiteY0" fmla="*/ 326 h 4954554"/>
              <a:gd name="connsiteX1" fmla="*/ 3990884 w 4786788"/>
              <a:gd name="connsiteY1" fmla="*/ 591130 h 4954554"/>
              <a:gd name="connsiteX2" fmla="*/ 4762652 w 4786788"/>
              <a:gd name="connsiteY2" fmla="*/ 1906232 h 4954554"/>
              <a:gd name="connsiteX3" fmla="*/ 4477774 w 4786788"/>
              <a:gd name="connsiteY3" fmla="*/ 3809413 h 4954554"/>
              <a:gd name="connsiteX4" fmla="*/ 3446609 w 4786788"/>
              <a:gd name="connsiteY4" fmla="*/ 4845181 h 4954554"/>
              <a:gd name="connsiteX5" fmla="*/ 1101279 w 4786788"/>
              <a:gd name="connsiteY5" fmla="*/ 4657562 h 4954554"/>
              <a:gd name="connsiteX6" fmla="*/ 43197 w 4786788"/>
              <a:gd name="connsiteY6" fmla="*/ 3234230 h 4954554"/>
              <a:gd name="connsiteX7" fmla="*/ 509929 w 4786788"/>
              <a:gd name="connsiteY7" fmla="*/ 873435 h 4954554"/>
              <a:gd name="connsiteX8" fmla="*/ 2675744 w 4786788"/>
              <a:gd name="connsiteY8" fmla="*/ 326 h 4954554"/>
              <a:gd name="connsiteX0" fmla="*/ 2662196 w 4773240"/>
              <a:gd name="connsiteY0" fmla="*/ 326 h 4954554"/>
              <a:gd name="connsiteX1" fmla="*/ 3977336 w 4773240"/>
              <a:gd name="connsiteY1" fmla="*/ 591130 h 4954554"/>
              <a:gd name="connsiteX2" fmla="*/ 4749104 w 4773240"/>
              <a:gd name="connsiteY2" fmla="*/ 1906232 h 4954554"/>
              <a:gd name="connsiteX3" fmla="*/ 4464226 w 4773240"/>
              <a:gd name="connsiteY3" fmla="*/ 3809413 h 4954554"/>
              <a:gd name="connsiteX4" fmla="*/ 3433061 w 4773240"/>
              <a:gd name="connsiteY4" fmla="*/ 4845181 h 4954554"/>
              <a:gd name="connsiteX5" fmla="*/ 1087731 w 4773240"/>
              <a:gd name="connsiteY5" fmla="*/ 4657562 h 4954554"/>
              <a:gd name="connsiteX6" fmla="*/ 29649 w 4773240"/>
              <a:gd name="connsiteY6" fmla="*/ 3234230 h 4954554"/>
              <a:gd name="connsiteX7" fmla="*/ 640977 w 4773240"/>
              <a:gd name="connsiteY7" fmla="*/ 730117 h 4954554"/>
              <a:gd name="connsiteX8" fmla="*/ 2662196 w 4773240"/>
              <a:gd name="connsiteY8" fmla="*/ 326 h 4954554"/>
              <a:gd name="connsiteX0" fmla="*/ 2664762 w 4775806"/>
              <a:gd name="connsiteY0" fmla="*/ 326 h 4954554"/>
              <a:gd name="connsiteX1" fmla="*/ 3979902 w 4775806"/>
              <a:gd name="connsiteY1" fmla="*/ 591130 h 4954554"/>
              <a:gd name="connsiteX2" fmla="*/ 4751670 w 4775806"/>
              <a:gd name="connsiteY2" fmla="*/ 1906232 h 4954554"/>
              <a:gd name="connsiteX3" fmla="*/ 4466792 w 4775806"/>
              <a:gd name="connsiteY3" fmla="*/ 3809413 h 4954554"/>
              <a:gd name="connsiteX4" fmla="*/ 3435627 w 4775806"/>
              <a:gd name="connsiteY4" fmla="*/ 4845181 h 4954554"/>
              <a:gd name="connsiteX5" fmla="*/ 1090297 w 4775806"/>
              <a:gd name="connsiteY5" fmla="*/ 4657562 h 4954554"/>
              <a:gd name="connsiteX6" fmla="*/ 32215 w 4775806"/>
              <a:gd name="connsiteY6" fmla="*/ 3234230 h 4954554"/>
              <a:gd name="connsiteX7" fmla="*/ 607899 w 4775806"/>
              <a:gd name="connsiteY7" fmla="*/ 806182 h 4954554"/>
              <a:gd name="connsiteX8" fmla="*/ 2664762 w 4775806"/>
              <a:gd name="connsiteY8" fmla="*/ 326 h 4954554"/>
              <a:gd name="connsiteX0" fmla="*/ 2673549 w 4784593"/>
              <a:gd name="connsiteY0" fmla="*/ 326 h 4954554"/>
              <a:gd name="connsiteX1" fmla="*/ 3988689 w 4784593"/>
              <a:gd name="connsiteY1" fmla="*/ 591130 h 4954554"/>
              <a:gd name="connsiteX2" fmla="*/ 4760457 w 4784593"/>
              <a:gd name="connsiteY2" fmla="*/ 1906232 h 4954554"/>
              <a:gd name="connsiteX3" fmla="*/ 4475579 w 4784593"/>
              <a:gd name="connsiteY3" fmla="*/ 3809413 h 4954554"/>
              <a:gd name="connsiteX4" fmla="*/ 3444414 w 4784593"/>
              <a:gd name="connsiteY4" fmla="*/ 4845181 h 4954554"/>
              <a:gd name="connsiteX5" fmla="*/ 1099084 w 4784593"/>
              <a:gd name="connsiteY5" fmla="*/ 4657562 h 4954554"/>
              <a:gd name="connsiteX6" fmla="*/ 41002 w 4784593"/>
              <a:gd name="connsiteY6" fmla="*/ 3234230 h 4954554"/>
              <a:gd name="connsiteX7" fmla="*/ 616686 w 4784593"/>
              <a:gd name="connsiteY7" fmla="*/ 806182 h 4954554"/>
              <a:gd name="connsiteX8" fmla="*/ 2673549 w 4784593"/>
              <a:gd name="connsiteY8" fmla="*/ 326 h 4954554"/>
              <a:gd name="connsiteX0" fmla="*/ 2649000 w 4760044"/>
              <a:gd name="connsiteY0" fmla="*/ 326 h 4964273"/>
              <a:gd name="connsiteX1" fmla="*/ 3964140 w 4760044"/>
              <a:gd name="connsiteY1" fmla="*/ 591130 h 4964273"/>
              <a:gd name="connsiteX2" fmla="*/ 4735908 w 4760044"/>
              <a:gd name="connsiteY2" fmla="*/ 1906232 h 4964273"/>
              <a:gd name="connsiteX3" fmla="*/ 4451030 w 4760044"/>
              <a:gd name="connsiteY3" fmla="*/ 3809413 h 4964273"/>
              <a:gd name="connsiteX4" fmla="*/ 3419865 w 4760044"/>
              <a:gd name="connsiteY4" fmla="*/ 4845181 h 4964273"/>
              <a:gd name="connsiteX5" fmla="*/ 1074535 w 4760044"/>
              <a:gd name="connsiteY5" fmla="*/ 4657562 h 4964273"/>
              <a:gd name="connsiteX6" fmla="*/ 33359 w 4760044"/>
              <a:gd name="connsiteY6" fmla="*/ 2995991 h 4964273"/>
              <a:gd name="connsiteX7" fmla="*/ 592137 w 4760044"/>
              <a:gd name="connsiteY7" fmla="*/ 806182 h 4964273"/>
              <a:gd name="connsiteX8" fmla="*/ 2649000 w 4760044"/>
              <a:gd name="connsiteY8" fmla="*/ 326 h 4964273"/>
              <a:gd name="connsiteX0" fmla="*/ 2649000 w 4854502"/>
              <a:gd name="connsiteY0" fmla="*/ 326 h 4679289"/>
              <a:gd name="connsiteX1" fmla="*/ 3964140 w 4854502"/>
              <a:gd name="connsiteY1" fmla="*/ 591130 h 4679289"/>
              <a:gd name="connsiteX2" fmla="*/ 4735908 w 4854502"/>
              <a:gd name="connsiteY2" fmla="*/ 1906232 h 4679289"/>
              <a:gd name="connsiteX3" fmla="*/ 4451030 w 4854502"/>
              <a:gd name="connsiteY3" fmla="*/ 3809413 h 4679289"/>
              <a:gd name="connsiteX4" fmla="*/ 1074535 w 4854502"/>
              <a:gd name="connsiteY4" fmla="*/ 4657562 h 4679289"/>
              <a:gd name="connsiteX5" fmla="*/ 33359 w 4854502"/>
              <a:gd name="connsiteY5" fmla="*/ 2995991 h 4679289"/>
              <a:gd name="connsiteX6" fmla="*/ 592137 w 4854502"/>
              <a:gd name="connsiteY6" fmla="*/ 806182 h 4679289"/>
              <a:gd name="connsiteX7" fmla="*/ 2649000 w 4854502"/>
              <a:gd name="connsiteY7" fmla="*/ 326 h 4679289"/>
              <a:gd name="connsiteX0" fmla="*/ 2615635 w 4821137"/>
              <a:gd name="connsiteY0" fmla="*/ 326 h 4679289"/>
              <a:gd name="connsiteX1" fmla="*/ 3930775 w 4821137"/>
              <a:gd name="connsiteY1" fmla="*/ 591130 h 4679289"/>
              <a:gd name="connsiteX2" fmla="*/ 4702543 w 4821137"/>
              <a:gd name="connsiteY2" fmla="*/ 1906232 h 4679289"/>
              <a:gd name="connsiteX3" fmla="*/ 4417665 w 4821137"/>
              <a:gd name="connsiteY3" fmla="*/ 3809413 h 4679289"/>
              <a:gd name="connsiteX4" fmla="*/ 1041170 w 4821137"/>
              <a:gd name="connsiteY4" fmla="*/ 4657562 h 4679289"/>
              <a:gd name="connsiteX5" fmla="*/ -6 w 4821137"/>
              <a:gd name="connsiteY5" fmla="*/ 2995991 h 4679289"/>
              <a:gd name="connsiteX6" fmla="*/ 2615635 w 4821137"/>
              <a:gd name="connsiteY6" fmla="*/ 326 h 4679289"/>
              <a:gd name="connsiteX0" fmla="*/ 1273592 w 4821137"/>
              <a:gd name="connsiteY0" fmla="*/ 509 h 4538208"/>
              <a:gd name="connsiteX1" fmla="*/ 3930775 w 4821137"/>
              <a:gd name="connsiteY1" fmla="*/ 450049 h 4538208"/>
              <a:gd name="connsiteX2" fmla="*/ 4702543 w 4821137"/>
              <a:gd name="connsiteY2" fmla="*/ 1765151 h 4538208"/>
              <a:gd name="connsiteX3" fmla="*/ 4417665 w 4821137"/>
              <a:gd name="connsiteY3" fmla="*/ 3668332 h 4538208"/>
              <a:gd name="connsiteX4" fmla="*/ 1041170 w 4821137"/>
              <a:gd name="connsiteY4" fmla="*/ 4516481 h 4538208"/>
              <a:gd name="connsiteX5" fmla="*/ -6 w 4821137"/>
              <a:gd name="connsiteY5" fmla="*/ 2854910 h 4538208"/>
              <a:gd name="connsiteX6" fmla="*/ 1273592 w 4821137"/>
              <a:gd name="connsiteY6" fmla="*/ 509 h 4538208"/>
              <a:gd name="connsiteX0" fmla="*/ 1273592 w 4748056"/>
              <a:gd name="connsiteY0" fmla="*/ 509 h 4616908"/>
              <a:gd name="connsiteX1" fmla="*/ 3930775 w 4748056"/>
              <a:gd name="connsiteY1" fmla="*/ 450049 h 4616908"/>
              <a:gd name="connsiteX2" fmla="*/ 4702543 w 4748056"/>
              <a:gd name="connsiteY2" fmla="*/ 1765151 h 4616908"/>
              <a:gd name="connsiteX3" fmla="*/ 4205529 w 4748056"/>
              <a:gd name="connsiteY3" fmla="*/ 4141576 h 4616908"/>
              <a:gd name="connsiteX4" fmla="*/ 1041170 w 4748056"/>
              <a:gd name="connsiteY4" fmla="*/ 4516481 h 4616908"/>
              <a:gd name="connsiteX5" fmla="*/ -6 w 4748056"/>
              <a:gd name="connsiteY5" fmla="*/ 2854910 h 4616908"/>
              <a:gd name="connsiteX6" fmla="*/ 1273592 w 4748056"/>
              <a:gd name="connsiteY6" fmla="*/ 509 h 4616908"/>
              <a:gd name="connsiteX0" fmla="*/ 1273592 w 4733640"/>
              <a:gd name="connsiteY0" fmla="*/ 509 h 4686390"/>
              <a:gd name="connsiteX1" fmla="*/ 3930775 w 4733640"/>
              <a:gd name="connsiteY1" fmla="*/ 450049 h 4686390"/>
              <a:gd name="connsiteX2" fmla="*/ 4702543 w 4733640"/>
              <a:gd name="connsiteY2" fmla="*/ 1765151 h 4686390"/>
              <a:gd name="connsiteX3" fmla="*/ 4205529 w 4733640"/>
              <a:gd name="connsiteY3" fmla="*/ 4141576 h 4686390"/>
              <a:gd name="connsiteX4" fmla="*/ 1606488 w 4733640"/>
              <a:gd name="connsiteY4" fmla="*/ 4600718 h 4686390"/>
              <a:gd name="connsiteX5" fmla="*/ -6 w 4733640"/>
              <a:gd name="connsiteY5" fmla="*/ 2854910 h 4686390"/>
              <a:gd name="connsiteX6" fmla="*/ 1273592 w 4733640"/>
              <a:gd name="connsiteY6" fmla="*/ 509 h 4686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33640" h="4686390">
                <a:moveTo>
                  <a:pt x="1273592" y="509"/>
                </a:moveTo>
                <a:cubicBezTo>
                  <a:pt x="1815358" y="-12501"/>
                  <a:pt x="3597772" y="225275"/>
                  <a:pt x="3930775" y="450049"/>
                </a:cubicBezTo>
                <a:cubicBezTo>
                  <a:pt x="4347970" y="891935"/>
                  <a:pt x="4462255" y="1014360"/>
                  <a:pt x="4702543" y="1765151"/>
                </a:cubicBezTo>
                <a:cubicBezTo>
                  <a:pt x="4787656" y="2347784"/>
                  <a:pt x="4721538" y="3668982"/>
                  <a:pt x="4205529" y="4141576"/>
                </a:cubicBezTo>
                <a:cubicBezTo>
                  <a:pt x="3689520" y="4614170"/>
                  <a:pt x="2307410" y="4815162"/>
                  <a:pt x="1606488" y="4600718"/>
                </a:cubicBezTo>
                <a:cubicBezTo>
                  <a:pt x="905566" y="4386274"/>
                  <a:pt x="111831" y="3484145"/>
                  <a:pt x="-6" y="2854910"/>
                </a:cubicBezTo>
                <a:cubicBezTo>
                  <a:pt x="262405" y="2078704"/>
                  <a:pt x="618462" y="401319"/>
                  <a:pt x="1273592" y="509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107B540-B9C5-D9E2-A821-31C426CF0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804018" flipH="1" flipV="1">
            <a:off x="-71244" y="1309384"/>
            <a:ext cx="997634" cy="1312433"/>
          </a:xfrm>
          <a:custGeom>
            <a:avLst/>
            <a:gdLst>
              <a:gd name="connsiteX0" fmla="*/ 956391 w 1116483"/>
              <a:gd name="connsiteY0" fmla="*/ 153 h 1468785"/>
              <a:gd name="connsiteX1" fmla="*/ 1079077 w 1116483"/>
              <a:gd name="connsiteY1" fmla="*/ 602009 h 1468785"/>
              <a:gd name="connsiteX2" fmla="*/ 1116462 w 1116483"/>
              <a:gd name="connsiteY2" fmla="*/ 914073 h 1468785"/>
              <a:gd name="connsiteX3" fmla="*/ 980622 w 1116483"/>
              <a:gd name="connsiteY3" fmla="*/ 1295771 h 1468785"/>
              <a:gd name="connsiteX4" fmla="*/ 687235 w 1116483"/>
              <a:gd name="connsiteY4" fmla="*/ 1454403 h 1468785"/>
              <a:gd name="connsiteX5" fmla="*/ 230877 w 1116483"/>
              <a:gd name="connsiteY5" fmla="*/ 1407013 h 1468785"/>
              <a:gd name="connsiteX6" fmla="*/ 10870 w 1116483"/>
              <a:gd name="connsiteY6" fmla="*/ 974245 h 1468785"/>
              <a:gd name="connsiteX7" fmla="*/ 0 w 1116483"/>
              <a:gd name="connsiteY7" fmla="*/ 928504 h 1468785"/>
              <a:gd name="connsiteX8" fmla="*/ 152769 w 1116483"/>
              <a:gd name="connsiteY8" fmla="*/ 416039 h 1468785"/>
              <a:gd name="connsiteX9" fmla="*/ 283884 w 1116483"/>
              <a:gd name="connsiteY9" fmla="*/ 567386 h 1468785"/>
              <a:gd name="connsiteX10" fmla="*/ 580542 w 1116483"/>
              <a:gd name="connsiteY10" fmla="*/ 965435 h 1468785"/>
              <a:gd name="connsiteX11" fmla="*/ 956391 w 1116483"/>
              <a:gd name="connsiteY11" fmla="*/ 153 h 1468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16483" h="1468785">
                <a:moveTo>
                  <a:pt x="956391" y="153"/>
                </a:moveTo>
                <a:cubicBezTo>
                  <a:pt x="980866" y="41805"/>
                  <a:pt x="1054729" y="367188"/>
                  <a:pt x="1079077" y="602009"/>
                </a:cubicBezTo>
                <a:lnTo>
                  <a:pt x="1116462" y="914073"/>
                </a:lnTo>
                <a:cubicBezTo>
                  <a:pt x="1117404" y="1121914"/>
                  <a:pt x="1088329" y="1174644"/>
                  <a:pt x="980622" y="1295771"/>
                </a:cubicBezTo>
                <a:cubicBezTo>
                  <a:pt x="915272" y="1377907"/>
                  <a:pt x="812193" y="1435863"/>
                  <a:pt x="687235" y="1454403"/>
                </a:cubicBezTo>
                <a:cubicBezTo>
                  <a:pt x="562278" y="1472943"/>
                  <a:pt x="343604" y="1487039"/>
                  <a:pt x="230877" y="1407013"/>
                </a:cubicBezTo>
                <a:cubicBezTo>
                  <a:pt x="118149" y="1326987"/>
                  <a:pt x="31964" y="1073797"/>
                  <a:pt x="10870" y="974245"/>
                </a:cubicBezTo>
                <a:lnTo>
                  <a:pt x="0" y="928504"/>
                </a:lnTo>
                <a:lnTo>
                  <a:pt x="152769" y="416039"/>
                </a:lnTo>
                <a:lnTo>
                  <a:pt x="283884" y="567386"/>
                </a:lnTo>
                <a:cubicBezTo>
                  <a:pt x="413735" y="726703"/>
                  <a:pt x="469476" y="829713"/>
                  <a:pt x="580542" y="965435"/>
                </a:cubicBezTo>
                <a:cubicBezTo>
                  <a:pt x="683140" y="636911"/>
                  <a:pt x="935120" y="-11453"/>
                  <a:pt x="956391" y="153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34248A1-56A8-E734-08D1-4F1C69DD9C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804018" flipH="1" flipV="1">
            <a:off x="-71243" y="1309383"/>
            <a:ext cx="997634" cy="1312433"/>
          </a:xfrm>
          <a:custGeom>
            <a:avLst/>
            <a:gdLst>
              <a:gd name="connsiteX0" fmla="*/ 956391 w 1116483"/>
              <a:gd name="connsiteY0" fmla="*/ 153 h 1468785"/>
              <a:gd name="connsiteX1" fmla="*/ 1079077 w 1116483"/>
              <a:gd name="connsiteY1" fmla="*/ 602009 h 1468785"/>
              <a:gd name="connsiteX2" fmla="*/ 1116462 w 1116483"/>
              <a:gd name="connsiteY2" fmla="*/ 914073 h 1468785"/>
              <a:gd name="connsiteX3" fmla="*/ 980622 w 1116483"/>
              <a:gd name="connsiteY3" fmla="*/ 1295771 h 1468785"/>
              <a:gd name="connsiteX4" fmla="*/ 687235 w 1116483"/>
              <a:gd name="connsiteY4" fmla="*/ 1454403 h 1468785"/>
              <a:gd name="connsiteX5" fmla="*/ 230877 w 1116483"/>
              <a:gd name="connsiteY5" fmla="*/ 1407013 h 1468785"/>
              <a:gd name="connsiteX6" fmla="*/ 10870 w 1116483"/>
              <a:gd name="connsiteY6" fmla="*/ 974245 h 1468785"/>
              <a:gd name="connsiteX7" fmla="*/ 0 w 1116483"/>
              <a:gd name="connsiteY7" fmla="*/ 928504 h 1468785"/>
              <a:gd name="connsiteX8" fmla="*/ 152769 w 1116483"/>
              <a:gd name="connsiteY8" fmla="*/ 416039 h 1468785"/>
              <a:gd name="connsiteX9" fmla="*/ 283884 w 1116483"/>
              <a:gd name="connsiteY9" fmla="*/ 567386 h 1468785"/>
              <a:gd name="connsiteX10" fmla="*/ 580542 w 1116483"/>
              <a:gd name="connsiteY10" fmla="*/ 965435 h 1468785"/>
              <a:gd name="connsiteX11" fmla="*/ 956391 w 1116483"/>
              <a:gd name="connsiteY11" fmla="*/ 153 h 1468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16483" h="1468785">
                <a:moveTo>
                  <a:pt x="956391" y="153"/>
                </a:moveTo>
                <a:cubicBezTo>
                  <a:pt x="980866" y="41805"/>
                  <a:pt x="1054729" y="367188"/>
                  <a:pt x="1079077" y="602009"/>
                </a:cubicBezTo>
                <a:lnTo>
                  <a:pt x="1116462" y="914073"/>
                </a:lnTo>
                <a:cubicBezTo>
                  <a:pt x="1117404" y="1121914"/>
                  <a:pt x="1088329" y="1174644"/>
                  <a:pt x="980622" y="1295771"/>
                </a:cubicBezTo>
                <a:cubicBezTo>
                  <a:pt x="915272" y="1377907"/>
                  <a:pt x="812193" y="1435863"/>
                  <a:pt x="687235" y="1454403"/>
                </a:cubicBezTo>
                <a:cubicBezTo>
                  <a:pt x="562278" y="1472943"/>
                  <a:pt x="343604" y="1487039"/>
                  <a:pt x="230877" y="1407013"/>
                </a:cubicBezTo>
                <a:cubicBezTo>
                  <a:pt x="118149" y="1326987"/>
                  <a:pt x="31964" y="1073797"/>
                  <a:pt x="10870" y="974245"/>
                </a:cubicBezTo>
                <a:lnTo>
                  <a:pt x="0" y="928504"/>
                </a:lnTo>
                <a:lnTo>
                  <a:pt x="152769" y="416039"/>
                </a:lnTo>
                <a:lnTo>
                  <a:pt x="283884" y="567386"/>
                </a:lnTo>
                <a:cubicBezTo>
                  <a:pt x="413735" y="726703"/>
                  <a:pt x="469476" y="829713"/>
                  <a:pt x="580542" y="965435"/>
                </a:cubicBezTo>
                <a:cubicBezTo>
                  <a:pt x="683140" y="636911"/>
                  <a:pt x="935120" y="-11453"/>
                  <a:pt x="956391" y="153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3D0B7B5-9512-F256-B6B9-69BC35CC28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909430" flipH="1">
            <a:off x="1709024" y="1686589"/>
            <a:ext cx="332568" cy="303590"/>
          </a:xfrm>
          <a:custGeom>
            <a:avLst/>
            <a:gdLst>
              <a:gd name="connsiteX0" fmla="*/ 2531073 w 4828010"/>
              <a:gd name="connsiteY0" fmla="*/ 0 h 4873559"/>
              <a:gd name="connsiteX1" fmla="*/ 3937963 w 4828010"/>
              <a:gd name="connsiteY1" fmla="*/ 437433 h 4873559"/>
              <a:gd name="connsiteX2" fmla="*/ 4806231 w 4828010"/>
              <a:gd name="connsiteY2" fmla="*/ 1773180 h 4873559"/>
              <a:gd name="connsiteX3" fmla="*/ 4448644 w 4828010"/>
              <a:gd name="connsiteY3" fmla="*/ 3933235 h 4873559"/>
              <a:gd name="connsiteX4" fmla="*/ 3192542 w 4828010"/>
              <a:gd name="connsiteY4" fmla="*/ 4716168 h 4873559"/>
              <a:gd name="connsiteX5" fmla="*/ 937448 w 4828010"/>
              <a:gd name="connsiteY5" fmla="*/ 4547691 h 4873559"/>
              <a:gd name="connsiteX6" fmla="*/ 12348 w 4828010"/>
              <a:gd name="connsiteY6" fmla="*/ 3026750 h 4873559"/>
              <a:gd name="connsiteX7" fmla="*/ 553508 w 4828010"/>
              <a:gd name="connsiteY7" fmla="*/ 740383 h 4873559"/>
              <a:gd name="connsiteX8" fmla="*/ 2531073 w 4828010"/>
              <a:gd name="connsiteY8" fmla="*/ 0 h 4873559"/>
              <a:gd name="connsiteX0" fmla="*/ 2531073 w 4828010"/>
              <a:gd name="connsiteY0" fmla="*/ 0 h 4853896"/>
              <a:gd name="connsiteX1" fmla="*/ 3937963 w 4828010"/>
              <a:gd name="connsiteY1" fmla="*/ 437433 h 4853896"/>
              <a:gd name="connsiteX2" fmla="*/ 4806231 w 4828010"/>
              <a:gd name="connsiteY2" fmla="*/ 1773180 h 4853896"/>
              <a:gd name="connsiteX3" fmla="*/ 4448644 w 4828010"/>
              <a:gd name="connsiteY3" fmla="*/ 3933235 h 4853896"/>
              <a:gd name="connsiteX4" fmla="*/ 3192542 w 4828010"/>
              <a:gd name="connsiteY4" fmla="*/ 4716168 h 4853896"/>
              <a:gd name="connsiteX5" fmla="*/ 1075671 w 4828010"/>
              <a:gd name="connsiteY5" fmla="*/ 4473263 h 4853896"/>
              <a:gd name="connsiteX6" fmla="*/ 12348 w 4828010"/>
              <a:gd name="connsiteY6" fmla="*/ 3026750 h 4853896"/>
              <a:gd name="connsiteX7" fmla="*/ 553508 w 4828010"/>
              <a:gd name="connsiteY7" fmla="*/ 740383 h 4853896"/>
              <a:gd name="connsiteX8" fmla="*/ 2531073 w 4828010"/>
              <a:gd name="connsiteY8" fmla="*/ 0 h 4853896"/>
              <a:gd name="connsiteX0" fmla="*/ 2531073 w 4828010"/>
              <a:gd name="connsiteY0" fmla="*/ 0 h 4852652"/>
              <a:gd name="connsiteX1" fmla="*/ 3937963 w 4828010"/>
              <a:gd name="connsiteY1" fmla="*/ 437433 h 4852652"/>
              <a:gd name="connsiteX2" fmla="*/ 4806231 w 4828010"/>
              <a:gd name="connsiteY2" fmla="*/ 1773180 h 4852652"/>
              <a:gd name="connsiteX3" fmla="*/ 4448644 w 4828010"/>
              <a:gd name="connsiteY3" fmla="*/ 3933235 h 4852652"/>
              <a:gd name="connsiteX4" fmla="*/ 3192542 w 4828010"/>
              <a:gd name="connsiteY4" fmla="*/ 4716168 h 4852652"/>
              <a:gd name="connsiteX5" fmla="*/ 1160732 w 4828010"/>
              <a:gd name="connsiteY5" fmla="*/ 4467947 h 4852652"/>
              <a:gd name="connsiteX6" fmla="*/ 12348 w 4828010"/>
              <a:gd name="connsiteY6" fmla="*/ 3026750 h 4852652"/>
              <a:gd name="connsiteX7" fmla="*/ 553508 w 4828010"/>
              <a:gd name="connsiteY7" fmla="*/ 740383 h 4852652"/>
              <a:gd name="connsiteX8" fmla="*/ 2531073 w 4828010"/>
              <a:gd name="connsiteY8" fmla="*/ 0 h 4852652"/>
              <a:gd name="connsiteX0" fmla="*/ 2531073 w 4828010"/>
              <a:gd name="connsiteY0" fmla="*/ 0 h 4852652"/>
              <a:gd name="connsiteX1" fmla="*/ 3937963 w 4828010"/>
              <a:gd name="connsiteY1" fmla="*/ 437433 h 4852652"/>
              <a:gd name="connsiteX2" fmla="*/ 4806231 w 4828010"/>
              <a:gd name="connsiteY2" fmla="*/ 1773180 h 4852652"/>
              <a:gd name="connsiteX3" fmla="*/ 4448644 w 4828010"/>
              <a:gd name="connsiteY3" fmla="*/ 3933235 h 4852652"/>
              <a:gd name="connsiteX4" fmla="*/ 3192542 w 4828010"/>
              <a:gd name="connsiteY4" fmla="*/ 4716168 h 4852652"/>
              <a:gd name="connsiteX5" fmla="*/ 1160732 w 4828010"/>
              <a:gd name="connsiteY5" fmla="*/ 4467947 h 4852652"/>
              <a:gd name="connsiteX6" fmla="*/ 12348 w 4828010"/>
              <a:gd name="connsiteY6" fmla="*/ 3026750 h 4852652"/>
              <a:gd name="connsiteX7" fmla="*/ 553508 w 4828010"/>
              <a:gd name="connsiteY7" fmla="*/ 740383 h 4852652"/>
              <a:gd name="connsiteX8" fmla="*/ 2531073 w 4828010"/>
              <a:gd name="connsiteY8" fmla="*/ 0 h 4852652"/>
              <a:gd name="connsiteX0" fmla="*/ 2460239 w 4757176"/>
              <a:gd name="connsiteY0" fmla="*/ 0 h 4850182"/>
              <a:gd name="connsiteX1" fmla="*/ 3867129 w 4757176"/>
              <a:gd name="connsiteY1" fmla="*/ 437433 h 4850182"/>
              <a:gd name="connsiteX2" fmla="*/ 4735397 w 4757176"/>
              <a:gd name="connsiteY2" fmla="*/ 1773180 h 4850182"/>
              <a:gd name="connsiteX3" fmla="*/ 4377810 w 4757176"/>
              <a:gd name="connsiteY3" fmla="*/ 3933235 h 4850182"/>
              <a:gd name="connsiteX4" fmla="*/ 3121708 w 4757176"/>
              <a:gd name="connsiteY4" fmla="*/ 4716168 h 4850182"/>
              <a:gd name="connsiteX5" fmla="*/ 1089898 w 4757176"/>
              <a:gd name="connsiteY5" fmla="*/ 4467947 h 4850182"/>
              <a:gd name="connsiteX6" fmla="*/ 15942 w 4757176"/>
              <a:gd name="connsiteY6" fmla="*/ 3101178 h 4850182"/>
              <a:gd name="connsiteX7" fmla="*/ 482674 w 4757176"/>
              <a:gd name="connsiteY7" fmla="*/ 740383 h 4850182"/>
              <a:gd name="connsiteX8" fmla="*/ 2460239 w 4757176"/>
              <a:gd name="connsiteY8" fmla="*/ 0 h 4850182"/>
              <a:gd name="connsiteX0" fmla="*/ 2460239 w 4757176"/>
              <a:gd name="connsiteY0" fmla="*/ 0 h 4850182"/>
              <a:gd name="connsiteX1" fmla="*/ 3867129 w 4757176"/>
              <a:gd name="connsiteY1" fmla="*/ 437433 h 4850182"/>
              <a:gd name="connsiteX2" fmla="*/ 4735397 w 4757176"/>
              <a:gd name="connsiteY2" fmla="*/ 1773180 h 4850182"/>
              <a:gd name="connsiteX3" fmla="*/ 4377810 w 4757176"/>
              <a:gd name="connsiteY3" fmla="*/ 3933235 h 4850182"/>
              <a:gd name="connsiteX4" fmla="*/ 3121708 w 4757176"/>
              <a:gd name="connsiteY4" fmla="*/ 4716168 h 4850182"/>
              <a:gd name="connsiteX5" fmla="*/ 1089898 w 4757176"/>
              <a:gd name="connsiteY5" fmla="*/ 4467947 h 4850182"/>
              <a:gd name="connsiteX6" fmla="*/ 15942 w 4757176"/>
              <a:gd name="connsiteY6" fmla="*/ 3101178 h 4850182"/>
              <a:gd name="connsiteX7" fmla="*/ 482674 w 4757176"/>
              <a:gd name="connsiteY7" fmla="*/ 740383 h 4850182"/>
              <a:gd name="connsiteX8" fmla="*/ 2460239 w 4757176"/>
              <a:gd name="connsiteY8" fmla="*/ 0 h 4850182"/>
              <a:gd name="connsiteX0" fmla="*/ 2484014 w 4780951"/>
              <a:gd name="connsiteY0" fmla="*/ 0 h 4850182"/>
              <a:gd name="connsiteX1" fmla="*/ 3890904 w 4780951"/>
              <a:gd name="connsiteY1" fmla="*/ 437433 h 4850182"/>
              <a:gd name="connsiteX2" fmla="*/ 4759172 w 4780951"/>
              <a:gd name="connsiteY2" fmla="*/ 1773180 h 4850182"/>
              <a:gd name="connsiteX3" fmla="*/ 4401585 w 4780951"/>
              <a:gd name="connsiteY3" fmla="*/ 3933235 h 4850182"/>
              <a:gd name="connsiteX4" fmla="*/ 3145483 w 4780951"/>
              <a:gd name="connsiteY4" fmla="*/ 4716168 h 4850182"/>
              <a:gd name="connsiteX5" fmla="*/ 1113673 w 4780951"/>
              <a:gd name="connsiteY5" fmla="*/ 4467947 h 4850182"/>
              <a:gd name="connsiteX6" fmla="*/ 39717 w 4780951"/>
              <a:gd name="connsiteY6" fmla="*/ 3101178 h 4850182"/>
              <a:gd name="connsiteX7" fmla="*/ 506449 w 4780951"/>
              <a:gd name="connsiteY7" fmla="*/ 740383 h 4850182"/>
              <a:gd name="connsiteX8" fmla="*/ 2484014 w 4780951"/>
              <a:gd name="connsiteY8" fmla="*/ 0 h 4850182"/>
              <a:gd name="connsiteX0" fmla="*/ 2484014 w 4780127"/>
              <a:gd name="connsiteY0" fmla="*/ 0 h 4850182"/>
              <a:gd name="connsiteX1" fmla="*/ 3890904 w 4780127"/>
              <a:gd name="connsiteY1" fmla="*/ 437433 h 4850182"/>
              <a:gd name="connsiteX2" fmla="*/ 4759172 w 4780127"/>
              <a:gd name="connsiteY2" fmla="*/ 1773180 h 4850182"/>
              <a:gd name="connsiteX3" fmla="*/ 4390953 w 4780127"/>
              <a:gd name="connsiteY3" fmla="*/ 3805644 h 4850182"/>
              <a:gd name="connsiteX4" fmla="*/ 3145483 w 4780127"/>
              <a:gd name="connsiteY4" fmla="*/ 4716168 h 4850182"/>
              <a:gd name="connsiteX5" fmla="*/ 1113673 w 4780127"/>
              <a:gd name="connsiteY5" fmla="*/ 4467947 h 4850182"/>
              <a:gd name="connsiteX6" fmla="*/ 39717 w 4780127"/>
              <a:gd name="connsiteY6" fmla="*/ 3101178 h 4850182"/>
              <a:gd name="connsiteX7" fmla="*/ 506449 w 4780127"/>
              <a:gd name="connsiteY7" fmla="*/ 740383 h 4850182"/>
              <a:gd name="connsiteX8" fmla="*/ 2484014 w 4780127"/>
              <a:gd name="connsiteY8" fmla="*/ 0 h 4850182"/>
              <a:gd name="connsiteX0" fmla="*/ 2484014 w 4778010"/>
              <a:gd name="connsiteY0" fmla="*/ 0 h 4846926"/>
              <a:gd name="connsiteX1" fmla="*/ 3890904 w 4778010"/>
              <a:gd name="connsiteY1" fmla="*/ 437433 h 4846926"/>
              <a:gd name="connsiteX2" fmla="*/ 4759172 w 4778010"/>
              <a:gd name="connsiteY2" fmla="*/ 1773180 h 4846926"/>
              <a:gd name="connsiteX3" fmla="*/ 4390953 w 4778010"/>
              <a:gd name="connsiteY3" fmla="*/ 3805644 h 4846926"/>
              <a:gd name="connsiteX4" fmla="*/ 3343914 w 4778010"/>
              <a:gd name="connsiteY4" fmla="*/ 4712128 h 4846926"/>
              <a:gd name="connsiteX5" fmla="*/ 1113673 w 4778010"/>
              <a:gd name="connsiteY5" fmla="*/ 4467947 h 4846926"/>
              <a:gd name="connsiteX6" fmla="*/ 39717 w 4778010"/>
              <a:gd name="connsiteY6" fmla="*/ 3101178 h 4846926"/>
              <a:gd name="connsiteX7" fmla="*/ 506449 w 4778010"/>
              <a:gd name="connsiteY7" fmla="*/ 740383 h 4846926"/>
              <a:gd name="connsiteX8" fmla="*/ 2484014 w 4778010"/>
              <a:gd name="connsiteY8" fmla="*/ 0 h 4846926"/>
              <a:gd name="connsiteX0" fmla="*/ 2484014 w 4782503"/>
              <a:gd name="connsiteY0" fmla="*/ 0 h 4846926"/>
              <a:gd name="connsiteX1" fmla="*/ 3890904 w 4782503"/>
              <a:gd name="connsiteY1" fmla="*/ 437433 h 4846926"/>
              <a:gd name="connsiteX2" fmla="*/ 4759172 w 4782503"/>
              <a:gd name="connsiteY2" fmla="*/ 1773180 h 4846926"/>
              <a:gd name="connsiteX3" fmla="*/ 4450482 w 4782503"/>
              <a:gd name="connsiteY3" fmla="*/ 3688481 h 4846926"/>
              <a:gd name="connsiteX4" fmla="*/ 3343914 w 4782503"/>
              <a:gd name="connsiteY4" fmla="*/ 4712128 h 4846926"/>
              <a:gd name="connsiteX5" fmla="*/ 1113673 w 4782503"/>
              <a:gd name="connsiteY5" fmla="*/ 4467947 h 4846926"/>
              <a:gd name="connsiteX6" fmla="*/ 39717 w 4782503"/>
              <a:gd name="connsiteY6" fmla="*/ 3101178 h 4846926"/>
              <a:gd name="connsiteX7" fmla="*/ 506449 w 4782503"/>
              <a:gd name="connsiteY7" fmla="*/ 740383 h 4846926"/>
              <a:gd name="connsiteX8" fmla="*/ 2484014 w 4782503"/>
              <a:gd name="connsiteY8" fmla="*/ 0 h 4846926"/>
              <a:gd name="connsiteX0" fmla="*/ 2484014 w 4784889"/>
              <a:gd name="connsiteY0" fmla="*/ 0 h 4846926"/>
              <a:gd name="connsiteX1" fmla="*/ 3890904 w 4784889"/>
              <a:gd name="connsiteY1" fmla="*/ 437433 h 4846926"/>
              <a:gd name="connsiteX2" fmla="*/ 4759172 w 4784889"/>
              <a:gd name="connsiteY2" fmla="*/ 1773180 h 4846926"/>
              <a:gd name="connsiteX3" fmla="*/ 4474294 w 4784889"/>
              <a:gd name="connsiteY3" fmla="*/ 3676361 h 4846926"/>
              <a:gd name="connsiteX4" fmla="*/ 3343914 w 4784889"/>
              <a:gd name="connsiteY4" fmla="*/ 4712128 h 4846926"/>
              <a:gd name="connsiteX5" fmla="*/ 1113673 w 4784889"/>
              <a:gd name="connsiteY5" fmla="*/ 4467947 h 4846926"/>
              <a:gd name="connsiteX6" fmla="*/ 39717 w 4784889"/>
              <a:gd name="connsiteY6" fmla="*/ 3101178 h 4846926"/>
              <a:gd name="connsiteX7" fmla="*/ 506449 w 4784889"/>
              <a:gd name="connsiteY7" fmla="*/ 740383 h 4846926"/>
              <a:gd name="connsiteX8" fmla="*/ 2484014 w 4784889"/>
              <a:gd name="connsiteY8" fmla="*/ 0 h 4846926"/>
              <a:gd name="connsiteX0" fmla="*/ 2484014 w 4784889"/>
              <a:gd name="connsiteY0" fmla="*/ 0 h 4860980"/>
              <a:gd name="connsiteX1" fmla="*/ 3890904 w 4784889"/>
              <a:gd name="connsiteY1" fmla="*/ 437433 h 4860980"/>
              <a:gd name="connsiteX2" fmla="*/ 4759172 w 4784889"/>
              <a:gd name="connsiteY2" fmla="*/ 1773180 h 4860980"/>
              <a:gd name="connsiteX3" fmla="*/ 4474294 w 4784889"/>
              <a:gd name="connsiteY3" fmla="*/ 3676361 h 4860980"/>
              <a:gd name="connsiteX4" fmla="*/ 3343914 w 4784889"/>
              <a:gd name="connsiteY4" fmla="*/ 4712128 h 4860980"/>
              <a:gd name="connsiteX5" fmla="*/ 1097799 w 4784889"/>
              <a:gd name="connsiteY5" fmla="*/ 4524510 h 4860980"/>
              <a:gd name="connsiteX6" fmla="*/ 39717 w 4784889"/>
              <a:gd name="connsiteY6" fmla="*/ 3101178 h 4860980"/>
              <a:gd name="connsiteX7" fmla="*/ 506449 w 4784889"/>
              <a:gd name="connsiteY7" fmla="*/ 740383 h 4860980"/>
              <a:gd name="connsiteX8" fmla="*/ 2484014 w 4784889"/>
              <a:gd name="connsiteY8" fmla="*/ 0 h 4860980"/>
              <a:gd name="connsiteX0" fmla="*/ 2484014 w 4783308"/>
              <a:gd name="connsiteY0" fmla="*/ 0 h 4860981"/>
              <a:gd name="connsiteX1" fmla="*/ 3890904 w 4783308"/>
              <a:gd name="connsiteY1" fmla="*/ 437433 h 4860981"/>
              <a:gd name="connsiteX2" fmla="*/ 4759172 w 4783308"/>
              <a:gd name="connsiteY2" fmla="*/ 1773180 h 4860981"/>
              <a:gd name="connsiteX3" fmla="*/ 4474294 w 4783308"/>
              <a:gd name="connsiteY3" fmla="*/ 3676361 h 4860981"/>
              <a:gd name="connsiteX4" fmla="*/ 3443129 w 4783308"/>
              <a:gd name="connsiteY4" fmla="*/ 4712129 h 4860981"/>
              <a:gd name="connsiteX5" fmla="*/ 1097799 w 4783308"/>
              <a:gd name="connsiteY5" fmla="*/ 4524510 h 4860981"/>
              <a:gd name="connsiteX6" fmla="*/ 39717 w 4783308"/>
              <a:gd name="connsiteY6" fmla="*/ 3101178 h 4860981"/>
              <a:gd name="connsiteX7" fmla="*/ 506449 w 4783308"/>
              <a:gd name="connsiteY7" fmla="*/ 740383 h 4860981"/>
              <a:gd name="connsiteX8" fmla="*/ 2484014 w 4783308"/>
              <a:gd name="connsiteY8" fmla="*/ 0 h 4860981"/>
              <a:gd name="connsiteX0" fmla="*/ 2484014 w 4783308"/>
              <a:gd name="connsiteY0" fmla="*/ 0 h 4821502"/>
              <a:gd name="connsiteX1" fmla="*/ 3890904 w 4783308"/>
              <a:gd name="connsiteY1" fmla="*/ 437433 h 4821502"/>
              <a:gd name="connsiteX2" fmla="*/ 4759172 w 4783308"/>
              <a:gd name="connsiteY2" fmla="*/ 1773180 h 4821502"/>
              <a:gd name="connsiteX3" fmla="*/ 4474294 w 4783308"/>
              <a:gd name="connsiteY3" fmla="*/ 3676361 h 4821502"/>
              <a:gd name="connsiteX4" fmla="*/ 3443129 w 4783308"/>
              <a:gd name="connsiteY4" fmla="*/ 4712129 h 4821502"/>
              <a:gd name="connsiteX5" fmla="*/ 1097799 w 4783308"/>
              <a:gd name="connsiteY5" fmla="*/ 4524510 h 4821502"/>
              <a:gd name="connsiteX6" fmla="*/ 39717 w 4783308"/>
              <a:gd name="connsiteY6" fmla="*/ 3101178 h 4821502"/>
              <a:gd name="connsiteX7" fmla="*/ 506449 w 4783308"/>
              <a:gd name="connsiteY7" fmla="*/ 740383 h 4821502"/>
              <a:gd name="connsiteX8" fmla="*/ 2484014 w 4783308"/>
              <a:gd name="connsiteY8" fmla="*/ 0 h 4821502"/>
              <a:gd name="connsiteX0" fmla="*/ 2484014 w 4783308"/>
              <a:gd name="connsiteY0" fmla="*/ 0 h 4821502"/>
              <a:gd name="connsiteX1" fmla="*/ 3890904 w 4783308"/>
              <a:gd name="connsiteY1" fmla="*/ 437433 h 4821502"/>
              <a:gd name="connsiteX2" fmla="*/ 4759172 w 4783308"/>
              <a:gd name="connsiteY2" fmla="*/ 1773180 h 4821502"/>
              <a:gd name="connsiteX3" fmla="*/ 4474294 w 4783308"/>
              <a:gd name="connsiteY3" fmla="*/ 3676361 h 4821502"/>
              <a:gd name="connsiteX4" fmla="*/ 3443129 w 4783308"/>
              <a:gd name="connsiteY4" fmla="*/ 4712129 h 4821502"/>
              <a:gd name="connsiteX5" fmla="*/ 1097799 w 4783308"/>
              <a:gd name="connsiteY5" fmla="*/ 4524510 h 4821502"/>
              <a:gd name="connsiteX6" fmla="*/ 39717 w 4783308"/>
              <a:gd name="connsiteY6" fmla="*/ 3101178 h 4821502"/>
              <a:gd name="connsiteX7" fmla="*/ 506449 w 4783308"/>
              <a:gd name="connsiteY7" fmla="*/ 740383 h 4821502"/>
              <a:gd name="connsiteX8" fmla="*/ 2484014 w 4783308"/>
              <a:gd name="connsiteY8" fmla="*/ 0 h 4821502"/>
              <a:gd name="connsiteX0" fmla="*/ 2532073 w 4784141"/>
              <a:gd name="connsiteY0" fmla="*/ 0 h 4773425"/>
              <a:gd name="connsiteX1" fmla="*/ 3891737 w 4784141"/>
              <a:gd name="connsiteY1" fmla="*/ 389356 h 4773425"/>
              <a:gd name="connsiteX2" fmla="*/ 4760005 w 4784141"/>
              <a:gd name="connsiteY2" fmla="*/ 1725103 h 4773425"/>
              <a:gd name="connsiteX3" fmla="*/ 4475127 w 4784141"/>
              <a:gd name="connsiteY3" fmla="*/ 3628284 h 4773425"/>
              <a:gd name="connsiteX4" fmla="*/ 3443962 w 4784141"/>
              <a:gd name="connsiteY4" fmla="*/ 4664052 h 4773425"/>
              <a:gd name="connsiteX5" fmla="*/ 1098632 w 4784141"/>
              <a:gd name="connsiteY5" fmla="*/ 4476433 h 4773425"/>
              <a:gd name="connsiteX6" fmla="*/ 40550 w 4784141"/>
              <a:gd name="connsiteY6" fmla="*/ 3053101 h 4773425"/>
              <a:gd name="connsiteX7" fmla="*/ 507282 w 4784141"/>
              <a:gd name="connsiteY7" fmla="*/ 692306 h 4773425"/>
              <a:gd name="connsiteX8" fmla="*/ 2532073 w 4784141"/>
              <a:gd name="connsiteY8" fmla="*/ 0 h 4773425"/>
              <a:gd name="connsiteX0" fmla="*/ 2532073 w 4784141"/>
              <a:gd name="connsiteY0" fmla="*/ 491 h 4773916"/>
              <a:gd name="connsiteX1" fmla="*/ 3891737 w 4784141"/>
              <a:gd name="connsiteY1" fmla="*/ 389847 h 4773916"/>
              <a:gd name="connsiteX2" fmla="*/ 4760005 w 4784141"/>
              <a:gd name="connsiteY2" fmla="*/ 1725594 h 4773916"/>
              <a:gd name="connsiteX3" fmla="*/ 4475127 w 4784141"/>
              <a:gd name="connsiteY3" fmla="*/ 3628775 h 4773916"/>
              <a:gd name="connsiteX4" fmla="*/ 3443962 w 4784141"/>
              <a:gd name="connsiteY4" fmla="*/ 4664543 h 4773916"/>
              <a:gd name="connsiteX5" fmla="*/ 1098632 w 4784141"/>
              <a:gd name="connsiteY5" fmla="*/ 4476924 h 4773916"/>
              <a:gd name="connsiteX6" fmla="*/ 40550 w 4784141"/>
              <a:gd name="connsiteY6" fmla="*/ 3053592 h 4773916"/>
              <a:gd name="connsiteX7" fmla="*/ 507282 w 4784141"/>
              <a:gd name="connsiteY7" fmla="*/ 692797 h 4773916"/>
              <a:gd name="connsiteX8" fmla="*/ 2532073 w 4784141"/>
              <a:gd name="connsiteY8" fmla="*/ 491 h 4773916"/>
              <a:gd name="connsiteX0" fmla="*/ 2532073 w 4784141"/>
              <a:gd name="connsiteY0" fmla="*/ 491 h 4773916"/>
              <a:gd name="connsiteX1" fmla="*/ 3891737 w 4784141"/>
              <a:gd name="connsiteY1" fmla="*/ 389847 h 4773916"/>
              <a:gd name="connsiteX2" fmla="*/ 4760005 w 4784141"/>
              <a:gd name="connsiteY2" fmla="*/ 1725594 h 4773916"/>
              <a:gd name="connsiteX3" fmla="*/ 4475127 w 4784141"/>
              <a:gd name="connsiteY3" fmla="*/ 3628775 h 4773916"/>
              <a:gd name="connsiteX4" fmla="*/ 3443962 w 4784141"/>
              <a:gd name="connsiteY4" fmla="*/ 4664543 h 4773916"/>
              <a:gd name="connsiteX5" fmla="*/ 1098632 w 4784141"/>
              <a:gd name="connsiteY5" fmla="*/ 4476924 h 4773916"/>
              <a:gd name="connsiteX6" fmla="*/ 40550 w 4784141"/>
              <a:gd name="connsiteY6" fmla="*/ 3053592 h 4773916"/>
              <a:gd name="connsiteX7" fmla="*/ 507282 w 4784141"/>
              <a:gd name="connsiteY7" fmla="*/ 692797 h 4773916"/>
              <a:gd name="connsiteX8" fmla="*/ 2532073 w 4784141"/>
              <a:gd name="connsiteY8" fmla="*/ 491 h 4773916"/>
              <a:gd name="connsiteX0" fmla="*/ 2558783 w 4784614"/>
              <a:gd name="connsiteY0" fmla="*/ 525 h 4757924"/>
              <a:gd name="connsiteX1" fmla="*/ 3892210 w 4784614"/>
              <a:gd name="connsiteY1" fmla="*/ 373855 h 4757924"/>
              <a:gd name="connsiteX2" fmla="*/ 4760478 w 4784614"/>
              <a:gd name="connsiteY2" fmla="*/ 1709602 h 4757924"/>
              <a:gd name="connsiteX3" fmla="*/ 4475600 w 4784614"/>
              <a:gd name="connsiteY3" fmla="*/ 3612783 h 4757924"/>
              <a:gd name="connsiteX4" fmla="*/ 3444435 w 4784614"/>
              <a:gd name="connsiteY4" fmla="*/ 4648551 h 4757924"/>
              <a:gd name="connsiteX5" fmla="*/ 1099105 w 4784614"/>
              <a:gd name="connsiteY5" fmla="*/ 4460932 h 4757924"/>
              <a:gd name="connsiteX6" fmla="*/ 41023 w 4784614"/>
              <a:gd name="connsiteY6" fmla="*/ 3037600 h 4757924"/>
              <a:gd name="connsiteX7" fmla="*/ 507755 w 4784614"/>
              <a:gd name="connsiteY7" fmla="*/ 676805 h 4757924"/>
              <a:gd name="connsiteX8" fmla="*/ 2558783 w 4784614"/>
              <a:gd name="connsiteY8" fmla="*/ 525 h 4757924"/>
              <a:gd name="connsiteX0" fmla="*/ 2558783 w 4784614"/>
              <a:gd name="connsiteY0" fmla="*/ 408 h 4757807"/>
              <a:gd name="connsiteX1" fmla="*/ 3907953 w 4784614"/>
              <a:gd name="connsiteY1" fmla="*/ 443183 h 4757807"/>
              <a:gd name="connsiteX2" fmla="*/ 4760478 w 4784614"/>
              <a:gd name="connsiteY2" fmla="*/ 1709485 h 4757807"/>
              <a:gd name="connsiteX3" fmla="*/ 4475600 w 4784614"/>
              <a:gd name="connsiteY3" fmla="*/ 3612666 h 4757807"/>
              <a:gd name="connsiteX4" fmla="*/ 3444435 w 4784614"/>
              <a:gd name="connsiteY4" fmla="*/ 4648434 h 4757807"/>
              <a:gd name="connsiteX5" fmla="*/ 1099105 w 4784614"/>
              <a:gd name="connsiteY5" fmla="*/ 4460815 h 4757807"/>
              <a:gd name="connsiteX6" fmla="*/ 41023 w 4784614"/>
              <a:gd name="connsiteY6" fmla="*/ 3037483 h 4757807"/>
              <a:gd name="connsiteX7" fmla="*/ 507755 w 4784614"/>
              <a:gd name="connsiteY7" fmla="*/ 676688 h 4757807"/>
              <a:gd name="connsiteX8" fmla="*/ 2558783 w 4784614"/>
              <a:gd name="connsiteY8" fmla="*/ 408 h 4757807"/>
              <a:gd name="connsiteX0" fmla="*/ 2675744 w 4786788"/>
              <a:gd name="connsiteY0" fmla="*/ 250 h 4954478"/>
              <a:gd name="connsiteX1" fmla="*/ 3910127 w 4786788"/>
              <a:gd name="connsiteY1" fmla="*/ 639854 h 4954478"/>
              <a:gd name="connsiteX2" fmla="*/ 4762652 w 4786788"/>
              <a:gd name="connsiteY2" fmla="*/ 1906156 h 4954478"/>
              <a:gd name="connsiteX3" fmla="*/ 4477774 w 4786788"/>
              <a:gd name="connsiteY3" fmla="*/ 3809337 h 4954478"/>
              <a:gd name="connsiteX4" fmla="*/ 3446609 w 4786788"/>
              <a:gd name="connsiteY4" fmla="*/ 4845105 h 4954478"/>
              <a:gd name="connsiteX5" fmla="*/ 1101279 w 4786788"/>
              <a:gd name="connsiteY5" fmla="*/ 4657486 h 4954478"/>
              <a:gd name="connsiteX6" fmla="*/ 43197 w 4786788"/>
              <a:gd name="connsiteY6" fmla="*/ 3234154 h 4954478"/>
              <a:gd name="connsiteX7" fmla="*/ 509929 w 4786788"/>
              <a:gd name="connsiteY7" fmla="*/ 873359 h 4954478"/>
              <a:gd name="connsiteX8" fmla="*/ 2675744 w 4786788"/>
              <a:gd name="connsiteY8" fmla="*/ 250 h 4954478"/>
              <a:gd name="connsiteX0" fmla="*/ 2675744 w 4786788"/>
              <a:gd name="connsiteY0" fmla="*/ 250 h 4954478"/>
              <a:gd name="connsiteX1" fmla="*/ 3910127 w 4786788"/>
              <a:gd name="connsiteY1" fmla="*/ 639854 h 4954478"/>
              <a:gd name="connsiteX2" fmla="*/ 4762652 w 4786788"/>
              <a:gd name="connsiteY2" fmla="*/ 1906156 h 4954478"/>
              <a:gd name="connsiteX3" fmla="*/ 4477774 w 4786788"/>
              <a:gd name="connsiteY3" fmla="*/ 3809337 h 4954478"/>
              <a:gd name="connsiteX4" fmla="*/ 3446609 w 4786788"/>
              <a:gd name="connsiteY4" fmla="*/ 4845105 h 4954478"/>
              <a:gd name="connsiteX5" fmla="*/ 1101279 w 4786788"/>
              <a:gd name="connsiteY5" fmla="*/ 4657486 h 4954478"/>
              <a:gd name="connsiteX6" fmla="*/ 43197 w 4786788"/>
              <a:gd name="connsiteY6" fmla="*/ 3234154 h 4954478"/>
              <a:gd name="connsiteX7" fmla="*/ 509929 w 4786788"/>
              <a:gd name="connsiteY7" fmla="*/ 873359 h 4954478"/>
              <a:gd name="connsiteX8" fmla="*/ 2675744 w 4786788"/>
              <a:gd name="connsiteY8" fmla="*/ 250 h 4954478"/>
              <a:gd name="connsiteX0" fmla="*/ 2675744 w 4786788"/>
              <a:gd name="connsiteY0" fmla="*/ 290 h 4954518"/>
              <a:gd name="connsiteX1" fmla="*/ 3910127 w 4786788"/>
              <a:gd name="connsiteY1" fmla="*/ 639894 h 4954518"/>
              <a:gd name="connsiteX2" fmla="*/ 4762652 w 4786788"/>
              <a:gd name="connsiteY2" fmla="*/ 1906196 h 4954518"/>
              <a:gd name="connsiteX3" fmla="*/ 4477774 w 4786788"/>
              <a:gd name="connsiteY3" fmla="*/ 3809377 h 4954518"/>
              <a:gd name="connsiteX4" fmla="*/ 3446609 w 4786788"/>
              <a:gd name="connsiteY4" fmla="*/ 4845145 h 4954518"/>
              <a:gd name="connsiteX5" fmla="*/ 1101279 w 4786788"/>
              <a:gd name="connsiteY5" fmla="*/ 4657526 h 4954518"/>
              <a:gd name="connsiteX6" fmla="*/ 43197 w 4786788"/>
              <a:gd name="connsiteY6" fmla="*/ 3234194 h 4954518"/>
              <a:gd name="connsiteX7" fmla="*/ 509929 w 4786788"/>
              <a:gd name="connsiteY7" fmla="*/ 873399 h 4954518"/>
              <a:gd name="connsiteX8" fmla="*/ 2675744 w 4786788"/>
              <a:gd name="connsiteY8" fmla="*/ 290 h 4954518"/>
              <a:gd name="connsiteX0" fmla="*/ 2675744 w 4786788"/>
              <a:gd name="connsiteY0" fmla="*/ 326 h 4954554"/>
              <a:gd name="connsiteX1" fmla="*/ 3990884 w 4786788"/>
              <a:gd name="connsiteY1" fmla="*/ 591130 h 4954554"/>
              <a:gd name="connsiteX2" fmla="*/ 4762652 w 4786788"/>
              <a:gd name="connsiteY2" fmla="*/ 1906232 h 4954554"/>
              <a:gd name="connsiteX3" fmla="*/ 4477774 w 4786788"/>
              <a:gd name="connsiteY3" fmla="*/ 3809413 h 4954554"/>
              <a:gd name="connsiteX4" fmla="*/ 3446609 w 4786788"/>
              <a:gd name="connsiteY4" fmla="*/ 4845181 h 4954554"/>
              <a:gd name="connsiteX5" fmla="*/ 1101279 w 4786788"/>
              <a:gd name="connsiteY5" fmla="*/ 4657562 h 4954554"/>
              <a:gd name="connsiteX6" fmla="*/ 43197 w 4786788"/>
              <a:gd name="connsiteY6" fmla="*/ 3234230 h 4954554"/>
              <a:gd name="connsiteX7" fmla="*/ 509929 w 4786788"/>
              <a:gd name="connsiteY7" fmla="*/ 873435 h 4954554"/>
              <a:gd name="connsiteX8" fmla="*/ 2675744 w 4786788"/>
              <a:gd name="connsiteY8" fmla="*/ 326 h 4954554"/>
              <a:gd name="connsiteX0" fmla="*/ 2662196 w 4773240"/>
              <a:gd name="connsiteY0" fmla="*/ 326 h 4954554"/>
              <a:gd name="connsiteX1" fmla="*/ 3977336 w 4773240"/>
              <a:gd name="connsiteY1" fmla="*/ 591130 h 4954554"/>
              <a:gd name="connsiteX2" fmla="*/ 4749104 w 4773240"/>
              <a:gd name="connsiteY2" fmla="*/ 1906232 h 4954554"/>
              <a:gd name="connsiteX3" fmla="*/ 4464226 w 4773240"/>
              <a:gd name="connsiteY3" fmla="*/ 3809413 h 4954554"/>
              <a:gd name="connsiteX4" fmla="*/ 3433061 w 4773240"/>
              <a:gd name="connsiteY4" fmla="*/ 4845181 h 4954554"/>
              <a:gd name="connsiteX5" fmla="*/ 1087731 w 4773240"/>
              <a:gd name="connsiteY5" fmla="*/ 4657562 h 4954554"/>
              <a:gd name="connsiteX6" fmla="*/ 29649 w 4773240"/>
              <a:gd name="connsiteY6" fmla="*/ 3234230 h 4954554"/>
              <a:gd name="connsiteX7" fmla="*/ 640977 w 4773240"/>
              <a:gd name="connsiteY7" fmla="*/ 730117 h 4954554"/>
              <a:gd name="connsiteX8" fmla="*/ 2662196 w 4773240"/>
              <a:gd name="connsiteY8" fmla="*/ 326 h 4954554"/>
              <a:gd name="connsiteX0" fmla="*/ 2664762 w 4775806"/>
              <a:gd name="connsiteY0" fmla="*/ 326 h 4954554"/>
              <a:gd name="connsiteX1" fmla="*/ 3979902 w 4775806"/>
              <a:gd name="connsiteY1" fmla="*/ 591130 h 4954554"/>
              <a:gd name="connsiteX2" fmla="*/ 4751670 w 4775806"/>
              <a:gd name="connsiteY2" fmla="*/ 1906232 h 4954554"/>
              <a:gd name="connsiteX3" fmla="*/ 4466792 w 4775806"/>
              <a:gd name="connsiteY3" fmla="*/ 3809413 h 4954554"/>
              <a:gd name="connsiteX4" fmla="*/ 3435627 w 4775806"/>
              <a:gd name="connsiteY4" fmla="*/ 4845181 h 4954554"/>
              <a:gd name="connsiteX5" fmla="*/ 1090297 w 4775806"/>
              <a:gd name="connsiteY5" fmla="*/ 4657562 h 4954554"/>
              <a:gd name="connsiteX6" fmla="*/ 32215 w 4775806"/>
              <a:gd name="connsiteY6" fmla="*/ 3234230 h 4954554"/>
              <a:gd name="connsiteX7" fmla="*/ 607899 w 4775806"/>
              <a:gd name="connsiteY7" fmla="*/ 806182 h 4954554"/>
              <a:gd name="connsiteX8" fmla="*/ 2664762 w 4775806"/>
              <a:gd name="connsiteY8" fmla="*/ 326 h 4954554"/>
              <a:gd name="connsiteX0" fmla="*/ 2673549 w 4784593"/>
              <a:gd name="connsiteY0" fmla="*/ 326 h 4954554"/>
              <a:gd name="connsiteX1" fmla="*/ 3988689 w 4784593"/>
              <a:gd name="connsiteY1" fmla="*/ 591130 h 4954554"/>
              <a:gd name="connsiteX2" fmla="*/ 4760457 w 4784593"/>
              <a:gd name="connsiteY2" fmla="*/ 1906232 h 4954554"/>
              <a:gd name="connsiteX3" fmla="*/ 4475579 w 4784593"/>
              <a:gd name="connsiteY3" fmla="*/ 3809413 h 4954554"/>
              <a:gd name="connsiteX4" fmla="*/ 3444414 w 4784593"/>
              <a:gd name="connsiteY4" fmla="*/ 4845181 h 4954554"/>
              <a:gd name="connsiteX5" fmla="*/ 1099084 w 4784593"/>
              <a:gd name="connsiteY5" fmla="*/ 4657562 h 4954554"/>
              <a:gd name="connsiteX6" fmla="*/ 41002 w 4784593"/>
              <a:gd name="connsiteY6" fmla="*/ 3234230 h 4954554"/>
              <a:gd name="connsiteX7" fmla="*/ 616686 w 4784593"/>
              <a:gd name="connsiteY7" fmla="*/ 806182 h 4954554"/>
              <a:gd name="connsiteX8" fmla="*/ 2673549 w 4784593"/>
              <a:gd name="connsiteY8" fmla="*/ 326 h 4954554"/>
              <a:gd name="connsiteX0" fmla="*/ 2649000 w 4760044"/>
              <a:gd name="connsiteY0" fmla="*/ 326 h 4964273"/>
              <a:gd name="connsiteX1" fmla="*/ 3964140 w 4760044"/>
              <a:gd name="connsiteY1" fmla="*/ 591130 h 4964273"/>
              <a:gd name="connsiteX2" fmla="*/ 4735908 w 4760044"/>
              <a:gd name="connsiteY2" fmla="*/ 1906232 h 4964273"/>
              <a:gd name="connsiteX3" fmla="*/ 4451030 w 4760044"/>
              <a:gd name="connsiteY3" fmla="*/ 3809413 h 4964273"/>
              <a:gd name="connsiteX4" fmla="*/ 3419865 w 4760044"/>
              <a:gd name="connsiteY4" fmla="*/ 4845181 h 4964273"/>
              <a:gd name="connsiteX5" fmla="*/ 1074535 w 4760044"/>
              <a:gd name="connsiteY5" fmla="*/ 4657562 h 4964273"/>
              <a:gd name="connsiteX6" fmla="*/ 33359 w 4760044"/>
              <a:gd name="connsiteY6" fmla="*/ 2995991 h 4964273"/>
              <a:gd name="connsiteX7" fmla="*/ 592137 w 4760044"/>
              <a:gd name="connsiteY7" fmla="*/ 806182 h 4964273"/>
              <a:gd name="connsiteX8" fmla="*/ 2649000 w 4760044"/>
              <a:gd name="connsiteY8" fmla="*/ 326 h 4964273"/>
              <a:gd name="connsiteX0" fmla="*/ 618490 w 4786397"/>
              <a:gd name="connsiteY0" fmla="*/ 334011 h 4492102"/>
              <a:gd name="connsiteX1" fmla="*/ 3990493 w 4786397"/>
              <a:gd name="connsiteY1" fmla="*/ 118959 h 4492102"/>
              <a:gd name="connsiteX2" fmla="*/ 4762261 w 4786397"/>
              <a:gd name="connsiteY2" fmla="*/ 1434061 h 4492102"/>
              <a:gd name="connsiteX3" fmla="*/ 4477383 w 4786397"/>
              <a:gd name="connsiteY3" fmla="*/ 3337242 h 4492102"/>
              <a:gd name="connsiteX4" fmla="*/ 3446218 w 4786397"/>
              <a:gd name="connsiteY4" fmla="*/ 4373010 h 4492102"/>
              <a:gd name="connsiteX5" fmla="*/ 1100888 w 4786397"/>
              <a:gd name="connsiteY5" fmla="*/ 4185391 h 4492102"/>
              <a:gd name="connsiteX6" fmla="*/ 59712 w 4786397"/>
              <a:gd name="connsiteY6" fmla="*/ 2523820 h 4492102"/>
              <a:gd name="connsiteX7" fmla="*/ 618490 w 4786397"/>
              <a:gd name="connsiteY7" fmla="*/ 334011 h 4492102"/>
              <a:gd name="connsiteX0" fmla="*/ 618490 w 4880845"/>
              <a:gd name="connsiteY0" fmla="*/ 334011 h 4207111"/>
              <a:gd name="connsiteX1" fmla="*/ 3990493 w 4880845"/>
              <a:gd name="connsiteY1" fmla="*/ 118959 h 4207111"/>
              <a:gd name="connsiteX2" fmla="*/ 4762261 w 4880845"/>
              <a:gd name="connsiteY2" fmla="*/ 1434061 h 4207111"/>
              <a:gd name="connsiteX3" fmla="*/ 4477383 w 4880845"/>
              <a:gd name="connsiteY3" fmla="*/ 3337242 h 4207111"/>
              <a:gd name="connsiteX4" fmla="*/ 1100888 w 4880845"/>
              <a:gd name="connsiteY4" fmla="*/ 4185391 h 4207111"/>
              <a:gd name="connsiteX5" fmla="*/ 59712 w 4880845"/>
              <a:gd name="connsiteY5" fmla="*/ 2523820 h 4207111"/>
              <a:gd name="connsiteX6" fmla="*/ 618490 w 4880845"/>
              <a:gd name="connsiteY6" fmla="*/ 334011 h 4207111"/>
              <a:gd name="connsiteX0" fmla="*/ 618490 w 4708128"/>
              <a:gd name="connsiteY0" fmla="*/ 334011 h 4207111"/>
              <a:gd name="connsiteX1" fmla="*/ 3990493 w 4708128"/>
              <a:gd name="connsiteY1" fmla="*/ 118959 h 4207111"/>
              <a:gd name="connsiteX2" fmla="*/ 4477383 w 4708128"/>
              <a:gd name="connsiteY2" fmla="*/ 3337242 h 4207111"/>
              <a:gd name="connsiteX3" fmla="*/ 1100888 w 4708128"/>
              <a:gd name="connsiteY3" fmla="*/ 4185391 h 4207111"/>
              <a:gd name="connsiteX4" fmla="*/ 59712 w 4708128"/>
              <a:gd name="connsiteY4" fmla="*/ 2523820 h 4207111"/>
              <a:gd name="connsiteX5" fmla="*/ 618490 w 4708128"/>
              <a:gd name="connsiteY5" fmla="*/ 334011 h 4207111"/>
              <a:gd name="connsiteX0" fmla="*/ 618490 w 4659985"/>
              <a:gd name="connsiteY0" fmla="*/ 334011 h 4457960"/>
              <a:gd name="connsiteX1" fmla="*/ 3990493 w 4659985"/>
              <a:gd name="connsiteY1" fmla="*/ 118959 h 4457960"/>
              <a:gd name="connsiteX2" fmla="*/ 4477383 w 4659985"/>
              <a:gd name="connsiteY2" fmla="*/ 3337242 h 4457960"/>
              <a:gd name="connsiteX3" fmla="*/ 1750735 w 4659985"/>
              <a:gd name="connsiteY3" fmla="*/ 4436235 h 4457960"/>
              <a:gd name="connsiteX4" fmla="*/ 59712 w 4659985"/>
              <a:gd name="connsiteY4" fmla="*/ 2523820 h 4457960"/>
              <a:gd name="connsiteX5" fmla="*/ 618490 w 4659985"/>
              <a:gd name="connsiteY5" fmla="*/ 334011 h 4457960"/>
              <a:gd name="connsiteX0" fmla="*/ 577306 w 4618801"/>
              <a:gd name="connsiteY0" fmla="*/ 304401 h 4428350"/>
              <a:gd name="connsiteX1" fmla="*/ 3949309 w 4618801"/>
              <a:gd name="connsiteY1" fmla="*/ 89349 h 4428350"/>
              <a:gd name="connsiteX2" fmla="*/ 4436199 w 4618801"/>
              <a:gd name="connsiteY2" fmla="*/ 3307632 h 4428350"/>
              <a:gd name="connsiteX3" fmla="*/ 1709551 w 4618801"/>
              <a:gd name="connsiteY3" fmla="*/ 4406625 h 4428350"/>
              <a:gd name="connsiteX4" fmla="*/ 18528 w 4618801"/>
              <a:gd name="connsiteY4" fmla="*/ 2494210 h 4428350"/>
              <a:gd name="connsiteX5" fmla="*/ 577306 w 4618801"/>
              <a:gd name="connsiteY5" fmla="*/ 304401 h 442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18801" h="4428350">
                <a:moveTo>
                  <a:pt x="577306" y="304401"/>
                </a:moveTo>
                <a:cubicBezTo>
                  <a:pt x="692934" y="18127"/>
                  <a:pt x="3258681" y="-93993"/>
                  <a:pt x="3949309" y="89349"/>
                </a:cubicBezTo>
                <a:cubicBezTo>
                  <a:pt x="4592458" y="589887"/>
                  <a:pt x="4809492" y="2588086"/>
                  <a:pt x="4436199" y="3307632"/>
                </a:cubicBezTo>
                <a:cubicBezTo>
                  <a:pt x="4062906" y="4027178"/>
                  <a:pt x="2445829" y="4542195"/>
                  <a:pt x="1709551" y="4406625"/>
                </a:cubicBezTo>
                <a:cubicBezTo>
                  <a:pt x="1145133" y="4098427"/>
                  <a:pt x="130365" y="3123445"/>
                  <a:pt x="18528" y="2494210"/>
                </a:cubicBezTo>
                <a:cubicBezTo>
                  <a:pt x="-109257" y="1817128"/>
                  <a:pt x="461678" y="590675"/>
                  <a:pt x="577306" y="30440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2C32232B-7FD7-8703-814D-8B654A4961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87747" flipH="1">
            <a:off x="10114023" y="1110031"/>
            <a:ext cx="1867941" cy="1976794"/>
          </a:xfrm>
          <a:custGeom>
            <a:avLst/>
            <a:gdLst>
              <a:gd name="connsiteX0" fmla="*/ 3418362 w 5421466"/>
              <a:gd name="connsiteY0" fmla="*/ 6148240 h 7017706"/>
              <a:gd name="connsiteX1" fmla="*/ 4455310 w 5421466"/>
              <a:gd name="connsiteY1" fmla="*/ 6044545 h 7017706"/>
              <a:gd name="connsiteX2" fmla="*/ 4455310 w 5421466"/>
              <a:gd name="connsiteY2" fmla="*/ 6035119 h 7017706"/>
              <a:gd name="connsiteX3" fmla="*/ 4172506 w 5421466"/>
              <a:gd name="connsiteY3" fmla="*/ 5431803 h 7017706"/>
              <a:gd name="connsiteX4" fmla="*/ 4181933 w 5421466"/>
              <a:gd name="connsiteY4" fmla="*/ 5337535 h 7017706"/>
              <a:gd name="connsiteX5" fmla="*/ 4596712 w 5421466"/>
              <a:gd name="connsiteY5" fmla="*/ 4932183 h 7017706"/>
              <a:gd name="connsiteX6" fmla="*/ 5058626 w 5421466"/>
              <a:gd name="connsiteY6" fmla="*/ 3800966 h 7017706"/>
              <a:gd name="connsiteX7" fmla="*/ 5416844 w 5421466"/>
              <a:gd name="connsiteY7" fmla="*/ 2735737 h 7017706"/>
              <a:gd name="connsiteX8" fmla="*/ 5209455 w 5421466"/>
              <a:gd name="connsiteY8" fmla="*/ 2801725 h 7017706"/>
              <a:gd name="connsiteX9" fmla="*/ 4493017 w 5421466"/>
              <a:gd name="connsiteY9" fmla="*/ 3169370 h 7017706"/>
              <a:gd name="connsiteX10" fmla="*/ 3691739 w 5421466"/>
              <a:gd name="connsiteY10" fmla="*/ 4074343 h 7017706"/>
              <a:gd name="connsiteX11" fmla="*/ 3757727 w 5421466"/>
              <a:gd name="connsiteY11" fmla="*/ 3546442 h 7017706"/>
              <a:gd name="connsiteX12" fmla="*/ 4087665 w 5421466"/>
              <a:gd name="connsiteY12" fmla="*/ 2009873 h 7017706"/>
              <a:gd name="connsiteX13" fmla="*/ 4285628 w 5421466"/>
              <a:gd name="connsiteY13" fmla="*/ 1302863 h 7017706"/>
              <a:gd name="connsiteX14" fmla="*/ 4313908 w 5421466"/>
              <a:gd name="connsiteY14" fmla="*/ 963498 h 7017706"/>
              <a:gd name="connsiteX15" fmla="*/ 4049958 w 5421466"/>
              <a:gd name="connsiteY15" fmla="*/ 1199168 h 7017706"/>
              <a:gd name="connsiteX16" fmla="*/ 3569191 w 5421466"/>
              <a:gd name="connsiteY16" fmla="*/ 1840191 h 7017706"/>
              <a:gd name="connsiteX17" fmla="*/ 3408935 w 5421466"/>
              <a:gd name="connsiteY17" fmla="*/ 2349238 h 7017706"/>
              <a:gd name="connsiteX18" fmla="*/ 3324094 w 5421466"/>
              <a:gd name="connsiteY18" fmla="*/ 3518162 h 7017706"/>
              <a:gd name="connsiteX19" fmla="*/ 3267533 w 5421466"/>
              <a:gd name="connsiteY19" fmla="*/ 4093197 h 7017706"/>
              <a:gd name="connsiteX20" fmla="*/ 3267533 w 5421466"/>
              <a:gd name="connsiteY20" fmla="*/ 3885807 h 7017706"/>
              <a:gd name="connsiteX21" fmla="*/ 3069570 w 5421466"/>
              <a:gd name="connsiteY21" fmla="*/ 3188224 h 7017706"/>
              <a:gd name="connsiteX22" fmla="*/ 2428547 w 5421466"/>
              <a:gd name="connsiteY22" fmla="*/ 1604521 h 7017706"/>
              <a:gd name="connsiteX23" fmla="*/ 2042048 w 5421466"/>
              <a:gd name="connsiteY23" fmla="*/ 680694 h 7017706"/>
              <a:gd name="connsiteX24" fmla="*/ 1976061 w 5421466"/>
              <a:gd name="connsiteY24" fmla="*/ 237634 h 7017706"/>
              <a:gd name="connsiteX25" fmla="*/ 1853512 w 5421466"/>
              <a:gd name="connsiteY25" fmla="*/ 1964 h 7017706"/>
              <a:gd name="connsiteX26" fmla="*/ 1674403 w 5421466"/>
              <a:gd name="connsiteY26" fmla="*/ 360183 h 7017706"/>
              <a:gd name="connsiteX27" fmla="*/ 1504721 w 5421466"/>
              <a:gd name="connsiteY27" fmla="*/ 1415985 h 7017706"/>
              <a:gd name="connsiteX28" fmla="*/ 1919500 w 5421466"/>
              <a:gd name="connsiteY28" fmla="*/ 2745164 h 7017706"/>
              <a:gd name="connsiteX29" fmla="*/ 2503962 w 5421466"/>
              <a:gd name="connsiteY29" fmla="*/ 3885807 h 7017706"/>
              <a:gd name="connsiteX30" fmla="*/ 2343706 w 5421466"/>
              <a:gd name="connsiteY30" fmla="*/ 3734978 h 7017706"/>
              <a:gd name="connsiteX31" fmla="*/ 1259624 w 5421466"/>
              <a:gd name="connsiteY31" fmla="*/ 2566055 h 7017706"/>
              <a:gd name="connsiteX32" fmla="*/ 760003 w 5421466"/>
              <a:gd name="connsiteY32" fmla="*/ 2019300 h 7017706"/>
              <a:gd name="connsiteX33" fmla="*/ 213248 w 5421466"/>
              <a:gd name="connsiteY33" fmla="*/ 1510253 h 7017706"/>
              <a:gd name="connsiteX34" fmla="*/ 213248 w 5421466"/>
              <a:gd name="connsiteY34" fmla="*/ 1642228 h 7017706"/>
              <a:gd name="connsiteX35" fmla="*/ 694015 w 5421466"/>
              <a:gd name="connsiteY35" fmla="*/ 2980834 h 7017706"/>
              <a:gd name="connsiteX36" fmla="*/ 1287904 w 5421466"/>
              <a:gd name="connsiteY36" fmla="*/ 4102624 h 7017706"/>
              <a:gd name="connsiteX37" fmla="*/ 2042048 w 5421466"/>
              <a:gd name="connsiteY37" fmla="*/ 4715366 h 7017706"/>
              <a:gd name="connsiteX38" fmla="*/ 2984729 w 5421466"/>
              <a:gd name="connsiteY38" fmla="*/ 5026451 h 7017706"/>
              <a:gd name="connsiteX39" fmla="*/ 3003582 w 5421466"/>
              <a:gd name="connsiteY39" fmla="*/ 5026451 h 7017706"/>
              <a:gd name="connsiteX40" fmla="*/ 2315426 w 5421466"/>
              <a:gd name="connsiteY40" fmla="*/ 5092438 h 7017706"/>
              <a:gd name="connsiteX41" fmla="*/ 1495294 w 5421466"/>
              <a:gd name="connsiteY41" fmla="*/ 4922756 h 7017706"/>
              <a:gd name="connsiteX42" fmla="*/ 760003 w 5421466"/>
              <a:gd name="connsiteY42" fmla="*/ 4187465 h 7017706"/>
              <a:gd name="connsiteX43" fmla="*/ 260382 w 5421466"/>
              <a:gd name="connsiteY43" fmla="*/ 3291919 h 7017706"/>
              <a:gd name="connsiteX44" fmla="*/ 5859 w 5421466"/>
              <a:gd name="connsiteY44" fmla="*/ 2924273 h 7017706"/>
              <a:gd name="connsiteX45" fmla="*/ 109554 w 5421466"/>
              <a:gd name="connsiteY45" fmla="*/ 3518162 h 7017706"/>
              <a:gd name="connsiteX46" fmla="*/ 420638 w 5421466"/>
              <a:gd name="connsiteY46" fmla="*/ 4922756 h 7017706"/>
              <a:gd name="connsiteX47" fmla="*/ 910832 w 5421466"/>
              <a:gd name="connsiteY47" fmla="*/ 5544925 h 7017706"/>
              <a:gd name="connsiteX48" fmla="*/ 1523574 w 5421466"/>
              <a:gd name="connsiteY48" fmla="*/ 5761741 h 7017706"/>
              <a:gd name="connsiteX49" fmla="*/ 2287145 w 5421466"/>
              <a:gd name="connsiteY49" fmla="*/ 5724034 h 7017706"/>
              <a:gd name="connsiteX50" fmla="*/ 3720020 w 5421466"/>
              <a:gd name="connsiteY50" fmla="*/ 5516644 h 7017706"/>
              <a:gd name="connsiteX51" fmla="*/ 3701166 w 5421466"/>
              <a:gd name="connsiteY51" fmla="*/ 5563778 h 7017706"/>
              <a:gd name="connsiteX52" fmla="*/ 3503203 w 5421466"/>
              <a:gd name="connsiteY52" fmla="*/ 6129387 h 7017706"/>
              <a:gd name="connsiteX53" fmla="*/ 3456069 w 5421466"/>
              <a:gd name="connsiteY53" fmla="*/ 6091679 h 7017706"/>
              <a:gd name="connsiteX0" fmla="*/ 3418362 w 5421466"/>
              <a:gd name="connsiteY0" fmla="*/ 6148240 h 7017706"/>
              <a:gd name="connsiteX1" fmla="*/ 4455310 w 5421466"/>
              <a:gd name="connsiteY1" fmla="*/ 6044545 h 7017706"/>
              <a:gd name="connsiteX2" fmla="*/ 4455310 w 5421466"/>
              <a:gd name="connsiteY2" fmla="*/ 6035119 h 7017706"/>
              <a:gd name="connsiteX3" fmla="*/ 4172506 w 5421466"/>
              <a:gd name="connsiteY3" fmla="*/ 5431803 h 7017706"/>
              <a:gd name="connsiteX4" fmla="*/ 4181933 w 5421466"/>
              <a:gd name="connsiteY4" fmla="*/ 5337535 h 7017706"/>
              <a:gd name="connsiteX5" fmla="*/ 4596712 w 5421466"/>
              <a:gd name="connsiteY5" fmla="*/ 4932183 h 7017706"/>
              <a:gd name="connsiteX6" fmla="*/ 5058626 w 5421466"/>
              <a:gd name="connsiteY6" fmla="*/ 3800966 h 7017706"/>
              <a:gd name="connsiteX7" fmla="*/ 5416844 w 5421466"/>
              <a:gd name="connsiteY7" fmla="*/ 2735737 h 7017706"/>
              <a:gd name="connsiteX8" fmla="*/ 5209455 w 5421466"/>
              <a:gd name="connsiteY8" fmla="*/ 2801725 h 7017706"/>
              <a:gd name="connsiteX9" fmla="*/ 4493017 w 5421466"/>
              <a:gd name="connsiteY9" fmla="*/ 3169370 h 7017706"/>
              <a:gd name="connsiteX10" fmla="*/ 3691739 w 5421466"/>
              <a:gd name="connsiteY10" fmla="*/ 4074343 h 7017706"/>
              <a:gd name="connsiteX11" fmla="*/ 3757727 w 5421466"/>
              <a:gd name="connsiteY11" fmla="*/ 3546442 h 7017706"/>
              <a:gd name="connsiteX12" fmla="*/ 4087665 w 5421466"/>
              <a:gd name="connsiteY12" fmla="*/ 2009873 h 7017706"/>
              <a:gd name="connsiteX13" fmla="*/ 4285628 w 5421466"/>
              <a:gd name="connsiteY13" fmla="*/ 1302863 h 7017706"/>
              <a:gd name="connsiteX14" fmla="*/ 4313908 w 5421466"/>
              <a:gd name="connsiteY14" fmla="*/ 963498 h 7017706"/>
              <a:gd name="connsiteX15" fmla="*/ 4049958 w 5421466"/>
              <a:gd name="connsiteY15" fmla="*/ 1199168 h 7017706"/>
              <a:gd name="connsiteX16" fmla="*/ 3569191 w 5421466"/>
              <a:gd name="connsiteY16" fmla="*/ 1840191 h 7017706"/>
              <a:gd name="connsiteX17" fmla="*/ 3408935 w 5421466"/>
              <a:gd name="connsiteY17" fmla="*/ 2349238 h 7017706"/>
              <a:gd name="connsiteX18" fmla="*/ 3324094 w 5421466"/>
              <a:gd name="connsiteY18" fmla="*/ 3518162 h 7017706"/>
              <a:gd name="connsiteX19" fmla="*/ 3267533 w 5421466"/>
              <a:gd name="connsiteY19" fmla="*/ 4093197 h 7017706"/>
              <a:gd name="connsiteX20" fmla="*/ 3267533 w 5421466"/>
              <a:gd name="connsiteY20" fmla="*/ 3885807 h 7017706"/>
              <a:gd name="connsiteX21" fmla="*/ 3069570 w 5421466"/>
              <a:gd name="connsiteY21" fmla="*/ 3188224 h 7017706"/>
              <a:gd name="connsiteX22" fmla="*/ 2428547 w 5421466"/>
              <a:gd name="connsiteY22" fmla="*/ 1604521 h 7017706"/>
              <a:gd name="connsiteX23" fmla="*/ 2042048 w 5421466"/>
              <a:gd name="connsiteY23" fmla="*/ 680694 h 7017706"/>
              <a:gd name="connsiteX24" fmla="*/ 1976061 w 5421466"/>
              <a:gd name="connsiteY24" fmla="*/ 237634 h 7017706"/>
              <a:gd name="connsiteX25" fmla="*/ 1853512 w 5421466"/>
              <a:gd name="connsiteY25" fmla="*/ 1964 h 7017706"/>
              <a:gd name="connsiteX26" fmla="*/ 1674403 w 5421466"/>
              <a:gd name="connsiteY26" fmla="*/ 360183 h 7017706"/>
              <a:gd name="connsiteX27" fmla="*/ 1504721 w 5421466"/>
              <a:gd name="connsiteY27" fmla="*/ 1415985 h 7017706"/>
              <a:gd name="connsiteX28" fmla="*/ 1919500 w 5421466"/>
              <a:gd name="connsiteY28" fmla="*/ 2745164 h 7017706"/>
              <a:gd name="connsiteX29" fmla="*/ 2503962 w 5421466"/>
              <a:gd name="connsiteY29" fmla="*/ 3885807 h 7017706"/>
              <a:gd name="connsiteX30" fmla="*/ 2343706 w 5421466"/>
              <a:gd name="connsiteY30" fmla="*/ 3734978 h 7017706"/>
              <a:gd name="connsiteX31" fmla="*/ 1259624 w 5421466"/>
              <a:gd name="connsiteY31" fmla="*/ 2566055 h 7017706"/>
              <a:gd name="connsiteX32" fmla="*/ 760003 w 5421466"/>
              <a:gd name="connsiteY32" fmla="*/ 2019300 h 7017706"/>
              <a:gd name="connsiteX33" fmla="*/ 213248 w 5421466"/>
              <a:gd name="connsiteY33" fmla="*/ 1510253 h 7017706"/>
              <a:gd name="connsiteX34" fmla="*/ 213248 w 5421466"/>
              <a:gd name="connsiteY34" fmla="*/ 1642228 h 7017706"/>
              <a:gd name="connsiteX35" fmla="*/ 694015 w 5421466"/>
              <a:gd name="connsiteY35" fmla="*/ 2980834 h 7017706"/>
              <a:gd name="connsiteX36" fmla="*/ 1287904 w 5421466"/>
              <a:gd name="connsiteY36" fmla="*/ 4102624 h 7017706"/>
              <a:gd name="connsiteX37" fmla="*/ 2042048 w 5421466"/>
              <a:gd name="connsiteY37" fmla="*/ 4715366 h 7017706"/>
              <a:gd name="connsiteX38" fmla="*/ 2984729 w 5421466"/>
              <a:gd name="connsiteY38" fmla="*/ 5026451 h 7017706"/>
              <a:gd name="connsiteX39" fmla="*/ 2315426 w 5421466"/>
              <a:gd name="connsiteY39" fmla="*/ 5092438 h 7017706"/>
              <a:gd name="connsiteX40" fmla="*/ 1495294 w 5421466"/>
              <a:gd name="connsiteY40" fmla="*/ 4922756 h 7017706"/>
              <a:gd name="connsiteX41" fmla="*/ 760003 w 5421466"/>
              <a:gd name="connsiteY41" fmla="*/ 4187465 h 7017706"/>
              <a:gd name="connsiteX42" fmla="*/ 260382 w 5421466"/>
              <a:gd name="connsiteY42" fmla="*/ 3291919 h 7017706"/>
              <a:gd name="connsiteX43" fmla="*/ 5859 w 5421466"/>
              <a:gd name="connsiteY43" fmla="*/ 2924273 h 7017706"/>
              <a:gd name="connsiteX44" fmla="*/ 109554 w 5421466"/>
              <a:gd name="connsiteY44" fmla="*/ 3518162 h 7017706"/>
              <a:gd name="connsiteX45" fmla="*/ 420638 w 5421466"/>
              <a:gd name="connsiteY45" fmla="*/ 4922756 h 7017706"/>
              <a:gd name="connsiteX46" fmla="*/ 910832 w 5421466"/>
              <a:gd name="connsiteY46" fmla="*/ 5544925 h 7017706"/>
              <a:gd name="connsiteX47" fmla="*/ 1523574 w 5421466"/>
              <a:gd name="connsiteY47" fmla="*/ 5761741 h 7017706"/>
              <a:gd name="connsiteX48" fmla="*/ 2287145 w 5421466"/>
              <a:gd name="connsiteY48" fmla="*/ 5724034 h 7017706"/>
              <a:gd name="connsiteX49" fmla="*/ 3720020 w 5421466"/>
              <a:gd name="connsiteY49" fmla="*/ 5516644 h 7017706"/>
              <a:gd name="connsiteX50" fmla="*/ 3701166 w 5421466"/>
              <a:gd name="connsiteY50" fmla="*/ 5563778 h 7017706"/>
              <a:gd name="connsiteX51" fmla="*/ 3503203 w 5421466"/>
              <a:gd name="connsiteY51" fmla="*/ 6129387 h 7017706"/>
              <a:gd name="connsiteX52" fmla="*/ 3456069 w 5421466"/>
              <a:gd name="connsiteY52" fmla="*/ 6091679 h 7017706"/>
              <a:gd name="connsiteX0" fmla="*/ 3418362 w 5421466"/>
              <a:gd name="connsiteY0" fmla="*/ 6148240 h 7017706"/>
              <a:gd name="connsiteX1" fmla="*/ 4455310 w 5421466"/>
              <a:gd name="connsiteY1" fmla="*/ 6044545 h 7017706"/>
              <a:gd name="connsiteX2" fmla="*/ 4455310 w 5421466"/>
              <a:gd name="connsiteY2" fmla="*/ 6035119 h 7017706"/>
              <a:gd name="connsiteX3" fmla="*/ 4172506 w 5421466"/>
              <a:gd name="connsiteY3" fmla="*/ 5431803 h 7017706"/>
              <a:gd name="connsiteX4" fmla="*/ 4181933 w 5421466"/>
              <a:gd name="connsiteY4" fmla="*/ 5337535 h 7017706"/>
              <a:gd name="connsiteX5" fmla="*/ 4596712 w 5421466"/>
              <a:gd name="connsiteY5" fmla="*/ 4932183 h 7017706"/>
              <a:gd name="connsiteX6" fmla="*/ 5058626 w 5421466"/>
              <a:gd name="connsiteY6" fmla="*/ 3800966 h 7017706"/>
              <a:gd name="connsiteX7" fmla="*/ 5416844 w 5421466"/>
              <a:gd name="connsiteY7" fmla="*/ 2735737 h 7017706"/>
              <a:gd name="connsiteX8" fmla="*/ 5209455 w 5421466"/>
              <a:gd name="connsiteY8" fmla="*/ 2801725 h 7017706"/>
              <a:gd name="connsiteX9" fmla="*/ 4493017 w 5421466"/>
              <a:gd name="connsiteY9" fmla="*/ 3169370 h 7017706"/>
              <a:gd name="connsiteX10" fmla="*/ 3691739 w 5421466"/>
              <a:gd name="connsiteY10" fmla="*/ 4074343 h 7017706"/>
              <a:gd name="connsiteX11" fmla="*/ 3757727 w 5421466"/>
              <a:gd name="connsiteY11" fmla="*/ 3546442 h 7017706"/>
              <a:gd name="connsiteX12" fmla="*/ 4087665 w 5421466"/>
              <a:gd name="connsiteY12" fmla="*/ 2009873 h 7017706"/>
              <a:gd name="connsiteX13" fmla="*/ 4285628 w 5421466"/>
              <a:gd name="connsiteY13" fmla="*/ 1302863 h 7017706"/>
              <a:gd name="connsiteX14" fmla="*/ 4313908 w 5421466"/>
              <a:gd name="connsiteY14" fmla="*/ 963498 h 7017706"/>
              <a:gd name="connsiteX15" fmla="*/ 4049958 w 5421466"/>
              <a:gd name="connsiteY15" fmla="*/ 1199168 h 7017706"/>
              <a:gd name="connsiteX16" fmla="*/ 3569191 w 5421466"/>
              <a:gd name="connsiteY16" fmla="*/ 1840191 h 7017706"/>
              <a:gd name="connsiteX17" fmla="*/ 3408935 w 5421466"/>
              <a:gd name="connsiteY17" fmla="*/ 2349238 h 7017706"/>
              <a:gd name="connsiteX18" fmla="*/ 3324094 w 5421466"/>
              <a:gd name="connsiteY18" fmla="*/ 3518162 h 7017706"/>
              <a:gd name="connsiteX19" fmla="*/ 3267533 w 5421466"/>
              <a:gd name="connsiteY19" fmla="*/ 4093197 h 7017706"/>
              <a:gd name="connsiteX20" fmla="*/ 3267533 w 5421466"/>
              <a:gd name="connsiteY20" fmla="*/ 3885807 h 7017706"/>
              <a:gd name="connsiteX21" fmla="*/ 3069570 w 5421466"/>
              <a:gd name="connsiteY21" fmla="*/ 3188224 h 7017706"/>
              <a:gd name="connsiteX22" fmla="*/ 2428547 w 5421466"/>
              <a:gd name="connsiteY22" fmla="*/ 1604521 h 7017706"/>
              <a:gd name="connsiteX23" fmla="*/ 2042048 w 5421466"/>
              <a:gd name="connsiteY23" fmla="*/ 680694 h 7017706"/>
              <a:gd name="connsiteX24" fmla="*/ 1976061 w 5421466"/>
              <a:gd name="connsiteY24" fmla="*/ 237634 h 7017706"/>
              <a:gd name="connsiteX25" fmla="*/ 1853512 w 5421466"/>
              <a:gd name="connsiteY25" fmla="*/ 1964 h 7017706"/>
              <a:gd name="connsiteX26" fmla="*/ 1674403 w 5421466"/>
              <a:gd name="connsiteY26" fmla="*/ 360183 h 7017706"/>
              <a:gd name="connsiteX27" fmla="*/ 1504721 w 5421466"/>
              <a:gd name="connsiteY27" fmla="*/ 1415985 h 7017706"/>
              <a:gd name="connsiteX28" fmla="*/ 1919500 w 5421466"/>
              <a:gd name="connsiteY28" fmla="*/ 2745164 h 7017706"/>
              <a:gd name="connsiteX29" fmla="*/ 2503962 w 5421466"/>
              <a:gd name="connsiteY29" fmla="*/ 3885807 h 7017706"/>
              <a:gd name="connsiteX30" fmla="*/ 2343706 w 5421466"/>
              <a:gd name="connsiteY30" fmla="*/ 3734978 h 7017706"/>
              <a:gd name="connsiteX31" fmla="*/ 1259624 w 5421466"/>
              <a:gd name="connsiteY31" fmla="*/ 2566055 h 7017706"/>
              <a:gd name="connsiteX32" fmla="*/ 760003 w 5421466"/>
              <a:gd name="connsiteY32" fmla="*/ 2019300 h 7017706"/>
              <a:gd name="connsiteX33" fmla="*/ 213248 w 5421466"/>
              <a:gd name="connsiteY33" fmla="*/ 1510253 h 7017706"/>
              <a:gd name="connsiteX34" fmla="*/ 213248 w 5421466"/>
              <a:gd name="connsiteY34" fmla="*/ 1642228 h 7017706"/>
              <a:gd name="connsiteX35" fmla="*/ 694015 w 5421466"/>
              <a:gd name="connsiteY35" fmla="*/ 2980834 h 7017706"/>
              <a:gd name="connsiteX36" fmla="*/ 1287904 w 5421466"/>
              <a:gd name="connsiteY36" fmla="*/ 4102624 h 7017706"/>
              <a:gd name="connsiteX37" fmla="*/ 2042048 w 5421466"/>
              <a:gd name="connsiteY37" fmla="*/ 4715366 h 7017706"/>
              <a:gd name="connsiteX38" fmla="*/ 2984729 w 5421466"/>
              <a:gd name="connsiteY38" fmla="*/ 5026451 h 7017706"/>
              <a:gd name="connsiteX39" fmla="*/ 2315426 w 5421466"/>
              <a:gd name="connsiteY39" fmla="*/ 5092438 h 7017706"/>
              <a:gd name="connsiteX40" fmla="*/ 1495294 w 5421466"/>
              <a:gd name="connsiteY40" fmla="*/ 4922756 h 7017706"/>
              <a:gd name="connsiteX41" fmla="*/ 760003 w 5421466"/>
              <a:gd name="connsiteY41" fmla="*/ 4187465 h 7017706"/>
              <a:gd name="connsiteX42" fmla="*/ 260382 w 5421466"/>
              <a:gd name="connsiteY42" fmla="*/ 3291919 h 7017706"/>
              <a:gd name="connsiteX43" fmla="*/ 5859 w 5421466"/>
              <a:gd name="connsiteY43" fmla="*/ 2924273 h 7017706"/>
              <a:gd name="connsiteX44" fmla="*/ 109554 w 5421466"/>
              <a:gd name="connsiteY44" fmla="*/ 3518162 h 7017706"/>
              <a:gd name="connsiteX45" fmla="*/ 420638 w 5421466"/>
              <a:gd name="connsiteY45" fmla="*/ 4922756 h 7017706"/>
              <a:gd name="connsiteX46" fmla="*/ 910832 w 5421466"/>
              <a:gd name="connsiteY46" fmla="*/ 5544925 h 7017706"/>
              <a:gd name="connsiteX47" fmla="*/ 1523574 w 5421466"/>
              <a:gd name="connsiteY47" fmla="*/ 5761741 h 7017706"/>
              <a:gd name="connsiteX48" fmla="*/ 2287145 w 5421466"/>
              <a:gd name="connsiteY48" fmla="*/ 5724034 h 7017706"/>
              <a:gd name="connsiteX49" fmla="*/ 3720020 w 5421466"/>
              <a:gd name="connsiteY49" fmla="*/ 5516644 h 7017706"/>
              <a:gd name="connsiteX50" fmla="*/ 3701166 w 5421466"/>
              <a:gd name="connsiteY50" fmla="*/ 5563778 h 7017706"/>
              <a:gd name="connsiteX51" fmla="*/ 3503203 w 5421466"/>
              <a:gd name="connsiteY51" fmla="*/ 6129387 h 7017706"/>
              <a:gd name="connsiteX52" fmla="*/ 3456069 w 5421466"/>
              <a:gd name="connsiteY52" fmla="*/ 6091679 h 7017706"/>
              <a:gd name="connsiteX0" fmla="*/ 3418362 w 5421466"/>
              <a:gd name="connsiteY0" fmla="*/ 6148240 h 7017706"/>
              <a:gd name="connsiteX1" fmla="*/ 4455310 w 5421466"/>
              <a:gd name="connsiteY1" fmla="*/ 6044545 h 7017706"/>
              <a:gd name="connsiteX2" fmla="*/ 4455310 w 5421466"/>
              <a:gd name="connsiteY2" fmla="*/ 6035119 h 7017706"/>
              <a:gd name="connsiteX3" fmla="*/ 4172506 w 5421466"/>
              <a:gd name="connsiteY3" fmla="*/ 5431803 h 7017706"/>
              <a:gd name="connsiteX4" fmla="*/ 4181933 w 5421466"/>
              <a:gd name="connsiteY4" fmla="*/ 5337535 h 7017706"/>
              <a:gd name="connsiteX5" fmla="*/ 4596712 w 5421466"/>
              <a:gd name="connsiteY5" fmla="*/ 4932183 h 7017706"/>
              <a:gd name="connsiteX6" fmla="*/ 5058626 w 5421466"/>
              <a:gd name="connsiteY6" fmla="*/ 3800966 h 7017706"/>
              <a:gd name="connsiteX7" fmla="*/ 5416844 w 5421466"/>
              <a:gd name="connsiteY7" fmla="*/ 2735737 h 7017706"/>
              <a:gd name="connsiteX8" fmla="*/ 5209455 w 5421466"/>
              <a:gd name="connsiteY8" fmla="*/ 2801725 h 7017706"/>
              <a:gd name="connsiteX9" fmla="*/ 4493017 w 5421466"/>
              <a:gd name="connsiteY9" fmla="*/ 3169370 h 7017706"/>
              <a:gd name="connsiteX10" fmla="*/ 3691739 w 5421466"/>
              <a:gd name="connsiteY10" fmla="*/ 4074343 h 7017706"/>
              <a:gd name="connsiteX11" fmla="*/ 3757727 w 5421466"/>
              <a:gd name="connsiteY11" fmla="*/ 3546442 h 7017706"/>
              <a:gd name="connsiteX12" fmla="*/ 4087665 w 5421466"/>
              <a:gd name="connsiteY12" fmla="*/ 2009873 h 7017706"/>
              <a:gd name="connsiteX13" fmla="*/ 4285628 w 5421466"/>
              <a:gd name="connsiteY13" fmla="*/ 1302863 h 7017706"/>
              <a:gd name="connsiteX14" fmla="*/ 4313908 w 5421466"/>
              <a:gd name="connsiteY14" fmla="*/ 963498 h 7017706"/>
              <a:gd name="connsiteX15" fmla="*/ 4049958 w 5421466"/>
              <a:gd name="connsiteY15" fmla="*/ 1199168 h 7017706"/>
              <a:gd name="connsiteX16" fmla="*/ 3569191 w 5421466"/>
              <a:gd name="connsiteY16" fmla="*/ 1840191 h 7017706"/>
              <a:gd name="connsiteX17" fmla="*/ 3408935 w 5421466"/>
              <a:gd name="connsiteY17" fmla="*/ 2349238 h 7017706"/>
              <a:gd name="connsiteX18" fmla="*/ 3324094 w 5421466"/>
              <a:gd name="connsiteY18" fmla="*/ 3518162 h 7017706"/>
              <a:gd name="connsiteX19" fmla="*/ 3267533 w 5421466"/>
              <a:gd name="connsiteY19" fmla="*/ 4093197 h 7017706"/>
              <a:gd name="connsiteX20" fmla="*/ 3267533 w 5421466"/>
              <a:gd name="connsiteY20" fmla="*/ 3885807 h 7017706"/>
              <a:gd name="connsiteX21" fmla="*/ 3069570 w 5421466"/>
              <a:gd name="connsiteY21" fmla="*/ 3188224 h 7017706"/>
              <a:gd name="connsiteX22" fmla="*/ 2428547 w 5421466"/>
              <a:gd name="connsiteY22" fmla="*/ 1604521 h 7017706"/>
              <a:gd name="connsiteX23" fmla="*/ 2042048 w 5421466"/>
              <a:gd name="connsiteY23" fmla="*/ 680694 h 7017706"/>
              <a:gd name="connsiteX24" fmla="*/ 1976061 w 5421466"/>
              <a:gd name="connsiteY24" fmla="*/ 237634 h 7017706"/>
              <a:gd name="connsiteX25" fmla="*/ 1853512 w 5421466"/>
              <a:gd name="connsiteY25" fmla="*/ 1964 h 7017706"/>
              <a:gd name="connsiteX26" fmla="*/ 1674403 w 5421466"/>
              <a:gd name="connsiteY26" fmla="*/ 360183 h 7017706"/>
              <a:gd name="connsiteX27" fmla="*/ 1504721 w 5421466"/>
              <a:gd name="connsiteY27" fmla="*/ 1415985 h 7017706"/>
              <a:gd name="connsiteX28" fmla="*/ 1919500 w 5421466"/>
              <a:gd name="connsiteY28" fmla="*/ 2745164 h 7017706"/>
              <a:gd name="connsiteX29" fmla="*/ 2503962 w 5421466"/>
              <a:gd name="connsiteY29" fmla="*/ 3885807 h 7017706"/>
              <a:gd name="connsiteX30" fmla="*/ 2343706 w 5421466"/>
              <a:gd name="connsiteY30" fmla="*/ 3734978 h 7017706"/>
              <a:gd name="connsiteX31" fmla="*/ 1259624 w 5421466"/>
              <a:gd name="connsiteY31" fmla="*/ 2566055 h 7017706"/>
              <a:gd name="connsiteX32" fmla="*/ 760003 w 5421466"/>
              <a:gd name="connsiteY32" fmla="*/ 2019300 h 7017706"/>
              <a:gd name="connsiteX33" fmla="*/ 213248 w 5421466"/>
              <a:gd name="connsiteY33" fmla="*/ 1510253 h 7017706"/>
              <a:gd name="connsiteX34" fmla="*/ 213248 w 5421466"/>
              <a:gd name="connsiteY34" fmla="*/ 1642228 h 7017706"/>
              <a:gd name="connsiteX35" fmla="*/ 694015 w 5421466"/>
              <a:gd name="connsiteY35" fmla="*/ 2980834 h 7017706"/>
              <a:gd name="connsiteX36" fmla="*/ 1287904 w 5421466"/>
              <a:gd name="connsiteY36" fmla="*/ 4102624 h 7017706"/>
              <a:gd name="connsiteX37" fmla="*/ 2042048 w 5421466"/>
              <a:gd name="connsiteY37" fmla="*/ 4715366 h 7017706"/>
              <a:gd name="connsiteX38" fmla="*/ 2984729 w 5421466"/>
              <a:gd name="connsiteY38" fmla="*/ 5026451 h 7017706"/>
              <a:gd name="connsiteX39" fmla="*/ 2315426 w 5421466"/>
              <a:gd name="connsiteY39" fmla="*/ 5092438 h 7017706"/>
              <a:gd name="connsiteX40" fmla="*/ 1495294 w 5421466"/>
              <a:gd name="connsiteY40" fmla="*/ 4922756 h 7017706"/>
              <a:gd name="connsiteX41" fmla="*/ 760003 w 5421466"/>
              <a:gd name="connsiteY41" fmla="*/ 4187465 h 7017706"/>
              <a:gd name="connsiteX42" fmla="*/ 260382 w 5421466"/>
              <a:gd name="connsiteY42" fmla="*/ 3291919 h 7017706"/>
              <a:gd name="connsiteX43" fmla="*/ 5859 w 5421466"/>
              <a:gd name="connsiteY43" fmla="*/ 2924273 h 7017706"/>
              <a:gd name="connsiteX44" fmla="*/ 109554 w 5421466"/>
              <a:gd name="connsiteY44" fmla="*/ 3518162 h 7017706"/>
              <a:gd name="connsiteX45" fmla="*/ 420638 w 5421466"/>
              <a:gd name="connsiteY45" fmla="*/ 4922756 h 7017706"/>
              <a:gd name="connsiteX46" fmla="*/ 910832 w 5421466"/>
              <a:gd name="connsiteY46" fmla="*/ 5544925 h 7017706"/>
              <a:gd name="connsiteX47" fmla="*/ 1523574 w 5421466"/>
              <a:gd name="connsiteY47" fmla="*/ 5761741 h 7017706"/>
              <a:gd name="connsiteX48" fmla="*/ 2287145 w 5421466"/>
              <a:gd name="connsiteY48" fmla="*/ 5724034 h 7017706"/>
              <a:gd name="connsiteX49" fmla="*/ 3609909 w 5421466"/>
              <a:gd name="connsiteY49" fmla="*/ 5516644 h 7017706"/>
              <a:gd name="connsiteX50" fmla="*/ 3701166 w 5421466"/>
              <a:gd name="connsiteY50" fmla="*/ 5563778 h 7017706"/>
              <a:gd name="connsiteX51" fmla="*/ 3503203 w 5421466"/>
              <a:gd name="connsiteY51" fmla="*/ 6129387 h 7017706"/>
              <a:gd name="connsiteX52" fmla="*/ 3456069 w 5421466"/>
              <a:gd name="connsiteY52" fmla="*/ 6091679 h 7017706"/>
              <a:gd name="connsiteX0" fmla="*/ 3418362 w 5421466"/>
              <a:gd name="connsiteY0" fmla="*/ 6148240 h 6148240"/>
              <a:gd name="connsiteX1" fmla="*/ 4455310 w 5421466"/>
              <a:gd name="connsiteY1" fmla="*/ 6044545 h 6148240"/>
              <a:gd name="connsiteX2" fmla="*/ 4455310 w 5421466"/>
              <a:gd name="connsiteY2" fmla="*/ 6035119 h 6148240"/>
              <a:gd name="connsiteX3" fmla="*/ 4172506 w 5421466"/>
              <a:gd name="connsiteY3" fmla="*/ 5431803 h 6148240"/>
              <a:gd name="connsiteX4" fmla="*/ 4181933 w 5421466"/>
              <a:gd name="connsiteY4" fmla="*/ 5337535 h 6148240"/>
              <a:gd name="connsiteX5" fmla="*/ 4596712 w 5421466"/>
              <a:gd name="connsiteY5" fmla="*/ 4932183 h 6148240"/>
              <a:gd name="connsiteX6" fmla="*/ 5058626 w 5421466"/>
              <a:gd name="connsiteY6" fmla="*/ 3800966 h 6148240"/>
              <a:gd name="connsiteX7" fmla="*/ 5416844 w 5421466"/>
              <a:gd name="connsiteY7" fmla="*/ 2735737 h 6148240"/>
              <a:gd name="connsiteX8" fmla="*/ 5209455 w 5421466"/>
              <a:gd name="connsiteY8" fmla="*/ 2801725 h 6148240"/>
              <a:gd name="connsiteX9" fmla="*/ 4493017 w 5421466"/>
              <a:gd name="connsiteY9" fmla="*/ 3169370 h 6148240"/>
              <a:gd name="connsiteX10" fmla="*/ 3691739 w 5421466"/>
              <a:gd name="connsiteY10" fmla="*/ 4074343 h 6148240"/>
              <a:gd name="connsiteX11" fmla="*/ 3757727 w 5421466"/>
              <a:gd name="connsiteY11" fmla="*/ 3546442 h 6148240"/>
              <a:gd name="connsiteX12" fmla="*/ 4087665 w 5421466"/>
              <a:gd name="connsiteY12" fmla="*/ 2009873 h 6148240"/>
              <a:gd name="connsiteX13" fmla="*/ 4285628 w 5421466"/>
              <a:gd name="connsiteY13" fmla="*/ 1302863 h 6148240"/>
              <a:gd name="connsiteX14" fmla="*/ 4313908 w 5421466"/>
              <a:gd name="connsiteY14" fmla="*/ 963498 h 6148240"/>
              <a:gd name="connsiteX15" fmla="*/ 4049958 w 5421466"/>
              <a:gd name="connsiteY15" fmla="*/ 1199168 h 6148240"/>
              <a:gd name="connsiteX16" fmla="*/ 3569191 w 5421466"/>
              <a:gd name="connsiteY16" fmla="*/ 1840191 h 6148240"/>
              <a:gd name="connsiteX17" fmla="*/ 3408935 w 5421466"/>
              <a:gd name="connsiteY17" fmla="*/ 2349238 h 6148240"/>
              <a:gd name="connsiteX18" fmla="*/ 3324094 w 5421466"/>
              <a:gd name="connsiteY18" fmla="*/ 3518162 h 6148240"/>
              <a:gd name="connsiteX19" fmla="*/ 3267533 w 5421466"/>
              <a:gd name="connsiteY19" fmla="*/ 4093197 h 6148240"/>
              <a:gd name="connsiteX20" fmla="*/ 3267533 w 5421466"/>
              <a:gd name="connsiteY20" fmla="*/ 3885807 h 6148240"/>
              <a:gd name="connsiteX21" fmla="*/ 3069570 w 5421466"/>
              <a:gd name="connsiteY21" fmla="*/ 3188224 h 6148240"/>
              <a:gd name="connsiteX22" fmla="*/ 2428547 w 5421466"/>
              <a:gd name="connsiteY22" fmla="*/ 1604521 h 6148240"/>
              <a:gd name="connsiteX23" fmla="*/ 2042048 w 5421466"/>
              <a:gd name="connsiteY23" fmla="*/ 680694 h 6148240"/>
              <a:gd name="connsiteX24" fmla="*/ 1976061 w 5421466"/>
              <a:gd name="connsiteY24" fmla="*/ 237634 h 6148240"/>
              <a:gd name="connsiteX25" fmla="*/ 1853512 w 5421466"/>
              <a:gd name="connsiteY25" fmla="*/ 1964 h 6148240"/>
              <a:gd name="connsiteX26" fmla="*/ 1674403 w 5421466"/>
              <a:gd name="connsiteY26" fmla="*/ 360183 h 6148240"/>
              <a:gd name="connsiteX27" fmla="*/ 1504721 w 5421466"/>
              <a:gd name="connsiteY27" fmla="*/ 1415985 h 6148240"/>
              <a:gd name="connsiteX28" fmla="*/ 1919500 w 5421466"/>
              <a:gd name="connsiteY28" fmla="*/ 2745164 h 6148240"/>
              <a:gd name="connsiteX29" fmla="*/ 2503962 w 5421466"/>
              <a:gd name="connsiteY29" fmla="*/ 3885807 h 6148240"/>
              <a:gd name="connsiteX30" fmla="*/ 2343706 w 5421466"/>
              <a:gd name="connsiteY30" fmla="*/ 3734978 h 6148240"/>
              <a:gd name="connsiteX31" fmla="*/ 1259624 w 5421466"/>
              <a:gd name="connsiteY31" fmla="*/ 2566055 h 6148240"/>
              <a:gd name="connsiteX32" fmla="*/ 760003 w 5421466"/>
              <a:gd name="connsiteY32" fmla="*/ 2019300 h 6148240"/>
              <a:gd name="connsiteX33" fmla="*/ 213248 w 5421466"/>
              <a:gd name="connsiteY33" fmla="*/ 1510253 h 6148240"/>
              <a:gd name="connsiteX34" fmla="*/ 213248 w 5421466"/>
              <a:gd name="connsiteY34" fmla="*/ 1642228 h 6148240"/>
              <a:gd name="connsiteX35" fmla="*/ 694015 w 5421466"/>
              <a:gd name="connsiteY35" fmla="*/ 2980834 h 6148240"/>
              <a:gd name="connsiteX36" fmla="*/ 1287904 w 5421466"/>
              <a:gd name="connsiteY36" fmla="*/ 4102624 h 6148240"/>
              <a:gd name="connsiteX37" fmla="*/ 2042048 w 5421466"/>
              <a:gd name="connsiteY37" fmla="*/ 4715366 h 6148240"/>
              <a:gd name="connsiteX38" fmla="*/ 2984729 w 5421466"/>
              <a:gd name="connsiteY38" fmla="*/ 5026451 h 6148240"/>
              <a:gd name="connsiteX39" fmla="*/ 2315426 w 5421466"/>
              <a:gd name="connsiteY39" fmla="*/ 5092438 h 6148240"/>
              <a:gd name="connsiteX40" fmla="*/ 1495294 w 5421466"/>
              <a:gd name="connsiteY40" fmla="*/ 4922756 h 6148240"/>
              <a:gd name="connsiteX41" fmla="*/ 760003 w 5421466"/>
              <a:gd name="connsiteY41" fmla="*/ 4187465 h 6148240"/>
              <a:gd name="connsiteX42" fmla="*/ 260382 w 5421466"/>
              <a:gd name="connsiteY42" fmla="*/ 3291919 h 6148240"/>
              <a:gd name="connsiteX43" fmla="*/ 5859 w 5421466"/>
              <a:gd name="connsiteY43" fmla="*/ 2924273 h 6148240"/>
              <a:gd name="connsiteX44" fmla="*/ 109554 w 5421466"/>
              <a:gd name="connsiteY44" fmla="*/ 3518162 h 6148240"/>
              <a:gd name="connsiteX45" fmla="*/ 420638 w 5421466"/>
              <a:gd name="connsiteY45" fmla="*/ 4922756 h 6148240"/>
              <a:gd name="connsiteX46" fmla="*/ 910832 w 5421466"/>
              <a:gd name="connsiteY46" fmla="*/ 5544925 h 6148240"/>
              <a:gd name="connsiteX47" fmla="*/ 1523574 w 5421466"/>
              <a:gd name="connsiteY47" fmla="*/ 5761741 h 6148240"/>
              <a:gd name="connsiteX48" fmla="*/ 2287145 w 5421466"/>
              <a:gd name="connsiteY48" fmla="*/ 5724034 h 6148240"/>
              <a:gd name="connsiteX49" fmla="*/ 3609909 w 5421466"/>
              <a:gd name="connsiteY49" fmla="*/ 5516644 h 6148240"/>
              <a:gd name="connsiteX50" fmla="*/ 3701166 w 5421466"/>
              <a:gd name="connsiteY50" fmla="*/ 5563778 h 6148240"/>
              <a:gd name="connsiteX51" fmla="*/ 3503203 w 5421466"/>
              <a:gd name="connsiteY51" fmla="*/ 6129387 h 6148240"/>
              <a:gd name="connsiteX0" fmla="*/ 4455310 w 5421466"/>
              <a:gd name="connsiteY0" fmla="*/ 6044545 h 6129387"/>
              <a:gd name="connsiteX1" fmla="*/ 4455310 w 5421466"/>
              <a:gd name="connsiteY1" fmla="*/ 6035119 h 6129387"/>
              <a:gd name="connsiteX2" fmla="*/ 4172506 w 5421466"/>
              <a:gd name="connsiteY2" fmla="*/ 5431803 h 6129387"/>
              <a:gd name="connsiteX3" fmla="*/ 4181933 w 5421466"/>
              <a:gd name="connsiteY3" fmla="*/ 5337535 h 6129387"/>
              <a:gd name="connsiteX4" fmla="*/ 4596712 w 5421466"/>
              <a:gd name="connsiteY4" fmla="*/ 4932183 h 6129387"/>
              <a:gd name="connsiteX5" fmla="*/ 5058626 w 5421466"/>
              <a:gd name="connsiteY5" fmla="*/ 3800966 h 6129387"/>
              <a:gd name="connsiteX6" fmla="*/ 5416844 w 5421466"/>
              <a:gd name="connsiteY6" fmla="*/ 2735737 h 6129387"/>
              <a:gd name="connsiteX7" fmla="*/ 5209455 w 5421466"/>
              <a:gd name="connsiteY7" fmla="*/ 2801725 h 6129387"/>
              <a:gd name="connsiteX8" fmla="*/ 4493017 w 5421466"/>
              <a:gd name="connsiteY8" fmla="*/ 3169370 h 6129387"/>
              <a:gd name="connsiteX9" fmla="*/ 3691739 w 5421466"/>
              <a:gd name="connsiteY9" fmla="*/ 4074343 h 6129387"/>
              <a:gd name="connsiteX10" fmla="*/ 3757727 w 5421466"/>
              <a:gd name="connsiteY10" fmla="*/ 3546442 h 6129387"/>
              <a:gd name="connsiteX11" fmla="*/ 4087665 w 5421466"/>
              <a:gd name="connsiteY11" fmla="*/ 2009873 h 6129387"/>
              <a:gd name="connsiteX12" fmla="*/ 4285628 w 5421466"/>
              <a:gd name="connsiteY12" fmla="*/ 1302863 h 6129387"/>
              <a:gd name="connsiteX13" fmla="*/ 4313908 w 5421466"/>
              <a:gd name="connsiteY13" fmla="*/ 963498 h 6129387"/>
              <a:gd name="connsiteX14" fmla="*/ 4049958 w 5421466"/>
              <a:gd name="connsiteY14" fmla="*/ 1199168 h 6129387"/>
              <a:gd name="connsiteX15" fmla="*/ 3569191 w 5421466"/>
              <a:gd name="connsiteY15" fmla="*/ 1840191 h 6129387"/>
              <a:gd name="connsiteX16" fmla="*/ 3408935 w 5421466"/>
              <a:gd name="connsiteY16" fmla="*/ 2349238 h 6129387"/>
              <a:gd name="connsiteX17" fmla="*/ 3324094 w 5421466"/>
              <a:gd name="connsiteY17" fmla="*/ 3518162 h 6129387"/>
              <a:gd name="connsiteX18" fmla="*/ 3267533 w 5421466"/>
              <a:gd name="connsiteY18" fmla="*/ 4093197 h 6129387"/>
              <a:gd name="connsiteX19" fmla="*/ 3267533 w 5421466"/>
              <a:gd name="connsiteY19" fmla="*/ 3885807 h 6129387"/>
              <a:gd name="connsiteX20" fmla="*/ 3069570 w 5421466"/>
              <a:gd name="connsiteY20" fmla="*/ 3188224 h 6129387"/>
              <a:gd name="connsiteX21" fmla="*/ 2428547 w 5421466"/>
              <a:gd name="connsiteY21" fmla="*/ 1604521 h 6129387"/>
              <a:gd name="connsiteX22" fmla="*/ 2042048 w 5421466"/>
              <a:gd name="connsiteY22" fmla="*/ 680694 h 6129387"/>
              <a:gd name="connsiteX23" fmla="*/ 1976061 w 5421466"/>
              <a:gd name="connsiteY23" fmla="*/ 237634 h 6129387"/>
              <a:gd name="connsiteX24" fmla="*/ 1853512 w 5421466"/>
              <a:gd name="connsiteY24" fmla="*/ 1964 h 6129387"/>
              <a:gd name="connsiteX25" fmla="*/ 1674403 w 5421466"/>
              <a:gd name="connsiteY25" fmla="*/ 360183 h 6129387"/>
              <a:gd name="connsiteX26" fmla="*/ 1504721 w 5421466"/>
              <a:gd name="connsiteY26" fmla="*/ 1415985 h 6129387"/>
              <a:gd name="connsiteX27" fmla="*/ 1919500 w 5421466"/>
              <a:gd name="connsiteY27" fmla="*/ 2745164 h 6129387"/>
              <a:gd name="connsiteX28" fmla="*/ 2503962 w 5421466"/>
              <a:gd name="connsiteY28" fmla="*/ 3885807 h 6129387"/>
              <a:gd name="connsiteX29" fmla="*/ 2343706 w 5421466"/>
              <a:gd name="connsiteY29" fmla="*/ 3734978 h 6129387"/>
              <a:gd name="connsiteX30" fmla="*/ 1259624 w 5421466"/>
              <a:gd name="connsiteY30" fmla="*/ 2566055 h 6129387"/>
              <a:gd name="connsiteX31" fmla="*/ 760003 w 5421466"/>
              <a:gd name="connsiteY31" fmla="*/ 2019300 h 6129387"/>
              <a:gd name="connsiteX32" fmla="*/ 213248 w 5421466"/>
              <a:gd name="connsiteY32" fmla="*/ 1510253 h 6129387"/>
              <a:gd name="connsiteX33" fmla="*/ 213248 w 5421466"/>
              <a:gd name="connsiteY33" fmla="*/ 1642228 h 6129387"/>
              <a:gd name="connsiteX34" fmla="*/ 694015 w 5421466"/>
              <a:gd name="connsiteY34" fmla="*/ 2980834 h 6129387"/>
              <a:gd name="connsiteX35" fmla="*/ 1287904 w 5421466"/>
              <a:gd name="connsiteY35" fmla="*/ 4102624 h 6129387"/>
              <a:gd name="connsiteX36" fmla="*/ 2042048 w 5421466"/>
              <a:gd name="connsiteY36" fmla="*/ 4715366 h 6129387"/>
              <a:gd name="connsiteX37" fmla="*/ 2984729 w 5421466"/>
              <a:gd name="connsiteY37" fmla="*/ 5026451 h 6129387"/>
              <a:gd name="connsiteX38" fmla="*/ 2315426 w 5421466"/>
              <a:gd name="connsiteY38" fmla="*/ 5092438 h 6129387"/>
              <a:gd name="connsiteX39" fmla="*/ 1495294 w 5421466"/>
              <a:gd name="connsiteY39" fmla="*/ 4922756 h 6129387"/>
              <a:gd name="connsiteX40" fmla="*/ 760003 w 5421466"/>
              <a:gd name="connsiteY40" fmla="*/ 4187465 h 6129387"/>
              <a:gd name="connsiteX41" fmla="*/ 260382 w 5421466"/>
              <a:gd name="connsiteY41" fmla="*/ 3291919 h 6129387"/>
              <a:gd name="connsiteX42" fmla="*/ 5859 w 5421466"/>
              <a:gd name="connsiteY42" fmla="*/ 2924273 h 6129387"/>
              <a:gd name="connsiteX43" fmla="*/ 109554 w 5421466"/>
              <a:gd name="connsiteY43" fmla="*/ 3518162 h 6129387"/>
              <a:gd name="connsiteX44" fmla="*/ 420638 w 5421466"/>
              <a:gd name="connsiteY44" fmla="*/ 4922756 h 6129387"/>
              <a:gd name="connsiteX45" fmla="*/ 910832 w 5421466"/>
              <a:gd name="connsiteY45" fmla="*/ 5544925 h 6129387"/>
              <a:gd name="connsiteX46" fmla="*/ 1523574 w 5421466"/>
              <a:gd name="connsiteY46" fmla="*/ 5761741 h 6129387"/>
              <a:gd name="connsiteX47" fmla="*/ 2287145 w 5421466"/>
              <a:gd name="connsiteY47" fmla="*/ 5724034 h 6129387"/>
              <a:gd name="connsiteX48" fmla="*/ 3609909 w 5421466"/>
              <a:gd name="connsiteY48" fmla="*/ 5516644 h 6129387"/>
              <a:gd name="connsiteX49" fmla="*/ 3701166 w 5421466"/>
              <a:gd name="connsiteY49" fmla="*/ 5563778 h 6129387"/>
              <a:gd name="connsiteX50" fmla="*/ 3503203 w 5421466"/>
              <a:gd name="connsiteY50" fmla="*/ 6129387 h 6129387"/>
              <a:gd name="connsiteX0" fmla="*/ 4455310 w 5421466"/>
              <a:gd name="connsiteY0" fmla="*/ 6044545 h 6129387"/>
              <a:gd name="connsiteX1" fmla="*/ 4172506 w 5421466"/>
              <a:gd name="connsiteY1" fmla="*/ 5431803 h 6129387"/>
              <a:gd name="connsiteX2" fmla="*/ 4181933 w 5421466"/>
              <a:gd name="connsiteY2" fmla="*/ 5337535 h 6129387"/>
              <a:gd name="connsiteX3" fmla="*/ 4596712 w 5421466"/>
              <a:gd name="connsiteY3" fmla="*/ 4932183 h 6129387"/>
              <a:gd name="connsiteX4" fmla="*/ 5058626 w 5421466"/>
              <a:gd name="connsiteY4" fmla="*/ 3800966 h 6129387"/>
              <a:gd name="connsiteX5" fmla="*/ 5416844 w 5421466"/>
              <a:gd name="connsiteY5" fmla="*/ 2735737 h 6129387"/>
              <a:gd name="connsiteX6" fmla="*/ 5209455 w 5421466"/>
              <a:gd name="connsiteY6" fmla="*/ 2801725 h 6129387"/>
              <a:gd name="connsiteX7" fmla="*/ 4493017 w 5421466"/>
              <a:gd name="connsiteY7" fmla="*/ 3169370 h 6129387"/>
              <a:gd name="connsiteX8" fmla="*/ 3691739 w 5421466"/>
              <a:gd name="connsiteY8" fmla="*/ 4074343 h 6129387"/>
              <a:gd name="connsiteX9" fmla="*/ 3757727 w 5421466"/>
              <a:gd name="connsiteY9" fmla="*/ 3546442 h 6129387"/>
              <a:gd name="connsiteX10" fmla="*/ 4087665 w 5421466"/>
              <a:gd name="connsiteY10" fmla="*/ 2009873 h 6129387"/>
              <a:gd name="connsiteX11" fmla="*/ 4285628 w 5421466"/>
              <a:gd name="connsiteY11" fmla="*/ 1302863 h 6129387"/>
              <a:gd name="connsiteX12" fmla="*/ 4313908 w 5421466"/>
              <a:gd name="connsiteY12" fmla="*/ 963498 h 6129387"/>
              <a:gd name="connsiteX13" fmla="*/ 4049958 w 5421466"/>
              <a:gd name="connsiteY13" fmla="*/ 1199168 h 6129387"/>
              <a:gd name="connsiteX14" fmla="*/ 3569191 w 5421466"/>
              <a:gd name="connsiteY14" fmla="*/ 1840191 h 6129387"/>
              <a:gd name="connsiteX15" fmla="*/ 3408935 w 5421466"/>
              <a:gd name="connsiteY15" fmla="*/ 2349238 h 6129387"/>
              <a:gd name="connsiteX16" fmla="*/ 3324094 w 5421466"/>
              <a:gd name="connsiteY16" fmla="*/ 3518162 h 6129387"/>
              <a:gd name="connsiteX17" fmla="*/ 3267533 w 5421466"/>
              <a:gd name="connsiteY17" fmla="*/ 4093197 h 6129387"/>
              <a:gd name="connsiteX18" fmla="*/ 3267533 w 5421466"/>
              <a:gd name="connsiteY18" fmla="*/ 3885807 h 6129387"/>
              <a:gd name="connsiteX19" fmla="*/ 3069570 w 5421466"/>
              <a:gd name="connsiteY19" fmla="*/ 3188224 h 6129387"/>
              <a:gd name="connsiteX20" fmla="*/ 2428547 w 5421466"/>
              <a:gd name="connsiteY20" fmla="*/ 1604521 h 6129387"/>
              <a:gd name="connsiteX21" fmla="*/ 2042048 w 5421466"/>
              <a:gd name="connsiteY21" fmla="*/ 680694 h 6129387"/>
              <a:gd name="connsiteX22" fmla="*/ 1976061 w 5421466"/>
              <a:gd name="connsiteY22" fmla="*/ 237634 h 6129387"/>
              <a:gd name="connsiteX23" fmla="*/ 1853512 w 5421466"/>
              <a:gd name="connsiteY23" fmla="*/ 1964 h 6129387"/>
              <a:gd name="connsiteX24" fmla="*/ 1674403 w 5421466"/>
              <a:gd name="connsiteY24" fmla="*/ 360183 h 6129387"/>
              <a:gd name="connsiteX25" fmla="*/ 1504721 w 5421466"/>
              <a:gd name="connsiteY25" fmla="*/ 1415985 h 6129387"/>
              <a:gd name="connsiteX26" fmla="*/ 1919500 w 5421466"/>
              <a:gd name="connsiteY26" fmla="*/ 2745164 h 6129387"/>
              <a:gd name="connsiteX27" fmla="*/ 2503962 w 5421466"/>
              <a:gd name="connsiteY27" fmla="*/ 3885807 h 6129387"/>
              <a:gd name="connsiteX28" fmla="*/ 2343706 w 5421466"/>
              <a:gd name="connsiteY28" fmla="*/ 3734978 h 6129387"/>
              <a:gd name="connsiteX29" fmla="*/ 1259624 w 5421466"/>
              <a:gd name="connsiteY29" fmla="*/ 2566055 h 6129387"/>
              <a:gd name="connsiteX30" fmla="*/ 760003 w 5421466"/>
              <a:gd name="connsiteY30" fmla="*/ 2019300 h 6129387"/>
              <a:gd name="connsiteX31" fmla="*/ 213248 w 5421466"/>
              <a:gd name="connsiteY31" fmla="*/ 1510253 h 6129387"/>
              <a:gd name="connsiteX32" fmla="*/ 213248 w 5421466"/>
              <a:gd name="connsiteY32" fmla="*/ 1642228 h 6129387"/>
              <a:gd name="connsiteX33" fmla="*/ 694015 w 5421466"/>
              <a:gd name="connsiteY33" fmla="*/ 2980834 h 6129387"/>
              <a:gd name="connsiteX34" fmla="*/ 1287904 w 5421466"/>
              <a:gd name="connsiteY34" fmla="*/ 4102624 h 6129387"/>
              <a:gd name="connsiteX35" fmla="*/ 2042048 w 5421466"/>
              <a:gd name="connsiteY35" fmla="*/ 4715366 h 6129387"/>
              <a:gd name="connsiteX36" fmla="*/ 2984729 w 5421466"/>
              <a:gd name="connsiteY36" fmla="*/ 5026451 h 6129387"/>
              <a:gd name="connsiteX37" fmla="*/ 2315426 w 5421466"/>
              <a:gd name="connsiteY37" fmla="*/ 5092438 h 6129387"/>
              <a:gd name="connsiteX38" fmla="*/ 1495294 w 5421466"/>
              <a:gd name="connsiteY38" fmla="*/ 4922756 h 6129387"/>
              <a:gd name="connsiteX39" fmla="*/ 760003 w 5421466"/>
              <a:gd name="connsiteY39" fmla="*/ 4187465 h 6129387"/>
              <a:gd name="connsiteX40" fmla="*/ 260382 w 5421466"/>
              <a:gd name="connsiteY40" fmla="*/ 3291919 h 6129387"/>
              <a:gd name="connsiteX41" fmla="*/ 5859 w 5421466"/>
              <a:gd name="connsiteY41" fmla="*/ 2924273 h 6129387"/>
              <a:gd name="connsiteX42" fmla="*/ 109554 w 5421466"/>
              <a:gd name="connsiteY42" fmla="*/ 3518162 h 6129387"/>
              <a:gd name="connsiteX43" fmla="*/ 420638 w 5421466"/>
              <a:gd name="connsiteY43" fmla="*/ 4922756 h 6129387"/>
              <a:gd name="connsiteX44" fmla="*/ 910832 w 5421466"/>
              <a:gd name="connsiteY44" fmla="*/ 5544925 h 6129387"/>
              <a:gd name="connsiteX45" fmla="*/ 1523574 w 5421466"/>
              <a:gd name="connsiteY45" fmla="*/ 5761741 h 6129387"/>
              <a:gd name="connsiteX46" fmla="*/ 2287145 w 5421466"/>
              <a:gd name="connsiteY46" fmla="*/ 5724034 h 6129387"/>
              <a:gd name="connsiteX47" fmla="*/ 3609909 w 5421466"/>
              <a:gd name="connsiteY47" fmla="*/ 5516644 h 6129387"/>
              <a:gd name="connsiteX48" fmla="*/ 3701166 w 5421466"/>
              <a:gd name="connsiteY48" fmla="*/ 5563778 h 6129387"/>
              <a:gd name="connsiteX49" fmla="*/ 3503203 w 5421466"/>
              <a:gd name="connsiteY49" fmla="*/ 6129387 h 6129387"/>
              <a:gd name="connsiteX0" fmla="*/ 4455310 w 5421466"/>
              <a:gd name="connsiteY0" fmla="*/ 6044545 h 6129387"/>
              <a:gd name="connsiteX1" fmla="*/ 4172506 w 5421466"/>
              <a:gd name="connsiteY1" fmla="*/ 5431803 h 6129387"/>
              <a:gd name="connsiteX2" fmla="*/ 4246564 w 5421466"/>
              <a:gd name="connsiteY2" fmla="*/ 5287267 h 6129387"/>
              <a:gd name="connsiteX3" fmla="*/ 4596712 w 5421466"/>
              <a:gd name="connsiteY3" fmla="*/ 4932183 h 6129387"/>
              <a:gd name="connsiteX4" fmla="*/ 5058626 w 5421466"/>
              <a:gd name="connsiteY4" fmla="*/ 3800966 h 6129387"/>
              <a:gd name="connsiteX5" fmla="*/ 5416844 w 5421466"/>
              <a:gd name="connsiteY5" fmla="*/ 2735737 h 6129387"/>
              <a:gd name="connsiteX6" fmla="*/ 5209455 w 5421466"/>
              <a:gd name="connsiteY6" fmla="*/ 2801725 h 6129387"/>
              <a:gd name="connsiteX7" fmla="*/ 4493017 w 5421466"/>
              <a:gd name="connsiteY7" fmla="*/ 3169370 h 6129387"/>
              <a:gd name="connsiteX8" fmla="*/ 3691739 w 5421466"/>
              <a:gd name="connsiteY8" fmla="*/ 4074343 h 6129387"/>
              <a:gd name="connsiteX9" fmla="*/ 3757727 w 5421466"/>
              <a:gd name="connsiteY9" fmla="*/ 3546442 h 6129387"/>
              <a:gd name="connsiteX10" fmla="*/ 4087665 w 5421466"/>
              <a:gd name="connsiteY10" fmla="*/ 2009873 h 6129387"/>
              <a:gd name="connsiteX11" fmla="*/ 4285628 w 5421466"/>
              <a:gd name="connsiteY11" fmla="*/ 1302863 h 6129387"/>
              <a:gd name="connsiteX12" fmla="*/ 4313908 w 5421466"/>
              <a:gd name="connsiteY12" fmla="*/ 963498 h 6129387"/>
              <a:gd name="connsiteX13" fmla="*/ 4049958 w 5421466"/>
              <a:gd name="connsiteY13" fmla="*/ 1199168 h 6129387"/>
              <a:gd name="connsiteX14" fmla="*/ 3569191 w 5421466"/>
              <a:gd name="connsiteY14" fmla="*/ 1840191 h 6129387"/>
              <a:gd name="connsiteX15" fmla="*/ 3408935 w 5421466"/>
              <a:gd name="connsiteY15" fmla="*/ 2349238 h 6129387"/>
              <a:gd name="connsiteX16" fmla="*/ 3324094 w 5421466"/>
              <a:gd name="connsiteY16" fmla="*/ 3518162 h 6129387"/>
              <a:gd name="connsiteX17" fmla="*/ 3267533 w 5421466"/>
              <a:gd name="connsiteY17" fmla="*/ 4093197 h 6129387"/>
              <a:gd name="connsiteX18" fmla="*/ 3267533 w 5421466"/>
              <a:gd name="connsiteY18" fmla="*/ 3885807 h 6129387"/>
              <a:gd name="connsiteX19" fmla="*/ 3069570 w 5421466"/>
              <a:gd name="connsiteY19" fmla="*/ 3188224 h 6129387"/>
              <a:gd name="connsiteX20" fmla="*/ 2428547 w 5421466"/>
              <a:gd name="connsiteY20" fmla="*/ 1604521 h 6129387"/>
              <a:gd name="connsiteX21" fmla="*/ 2042048 w 5421466"/>
              <a:gd name="connsiteY21" fmla="*/ 680694 h 6129387"/>
              <a:gd name="connsiteX22" fmla="*/ 1976061 w 5421466"/>
              <a:gd name="connsiteY22" fmla="*/ 237634 h 6129387"/>
              <a:gd name="connsiteX23" fmla="*/ 1853512 w 5421466"/>
              <a:gd name="connsiteY23" fmla="*/ 1964 h 6129387"/>
              <a:gd name="connsiteX24" fmla="*/ 1674403 w 5421466"/>
              <a:gd name="connsiteY24" fmla="*/ 360183 h 6129387"/>
              <a:gd name="connsiteX25" fmla="*/ 1504721 w 5421466"/>
              <a:gd name="connsiteY25" fmla="*/ 1415985 h 6129387"/>
              <a:gd name="connsiteX26" fmla="*/ 1919500 w 5421466"/>
              <a:gd name="connsiteY26" fmla="*/ 2745164 h 6129387"/>
              <a:gd name="connsiteX27" fmla="*/ 2503962 w 5421466"/>
              <a:gd name="connsiteY27" fmla="*/ 3885807 h 6129387"/>
              <a:gd name="connsiteX28" fmla="*/ 2343706 w 5421466"/>
              <a:gd name="connsiteY28" fmla="*/ 3734978 h 6129387"/>
              <a:gd name="connsiteX29" fmla="*/ 1259624 w 5421466"/>
              <a:gd name="connsiteY29" fmla="*/ 2566055 h 6129387"/>
              <a:gd name="connsiteX30" fmla="*/ 760003 w 5421466"/>
              <a:gd name="connsiteY30" fmla="*/ 2019300 h 6129387"/>
              <a:gd name="connsiteX31" fmla="*/ 213248 w 5421466"/>
              <a:gd name="connsiteY31" fmla="*/ 1510253 h 6129387"/>
              <a:gd name="connsiteX32" fmla="*/ 213248 w 5421466"/>
              <a:gd name="connsiteY32" fmla="*/ 1642228 h 6129387"/>
              <a:gd name="connsiteX33" fmla="*/ 694015 w 5421466"/>
              <a:gd name="connsiteY33" fmla="*/ 2980834 h 6129387"/>
              <a:gd name="connsiteX34" fmla="*/ 1287904 w 5421466"/>
              <a:gd name="connsiteY34" fmla="*/ 4102624 h 6129387"/>
              <a:gd name="connsiteX35" fmla="*/ 2042048 w 5421466"/>
              <a:gd name="connsiteY35" fmla="*/ 4715366 h 6129387"/>
              <a:gd name="connsiteX36" fmla="*/ 2984729 w 5421466"/>
              <a:gd name="connsiteY36" fmla="*/ 5026451 h 6129387"/>
              <a:gd name="connsiteX37" fmla="*/ 2315426 w 5421466"/>
              <a:gd name="connsiteY37" fmla="*/ 5092438 h 6129387"/>
              <a:gd name="connsiteX38" fmla="*/ 1495294 w 5421466"/>
              <a:gd name="connsiteY38" fmla="*/ 4922756 h 6129387"/>
              <a:gd name="connsiteX39" fmla="*/ 760003 w 5421466"/>
              <a:gd name="connsiteY39" fmla="*/ 4187465 h 6129387"/>
              <a:gd name="connsiteX40" fmla="*/ 260382 w 5421466"/>
              <a:gd name="connsiteY40" fmla="*/ 3291919 h 6129387"/>
              <a:gd name="connsiteX41" fmla="*/ 5859 w 5421466"/>
              <a:gd name="connsiteY41" fmla="*/ 2924273 h 6129387"/>
              <a:gd name="connsiteX42" fmla="*/ 109554 w 5421466"/>
              <a:gd name="connsiteY42" fmla="*/ 3518162 h 6129387"/>
              <a:gd name="connsiteX43" fmla="*/ 420638 w 5421466"/>
              <a:gd name="connsiteY43" fmla="*/ 4922756 h 6129387"/>
              <a:gd name="connsiteX44" fmla="*/ 910832 w 5421466"/>
              <a:gd name="connsiteY44" fmla="*/ 5544925 h 6129387"/>
              <a:gd name="connsiteX45" fmla="*/ 1523574 w 5421466"/>
              <a:gd name="connsiteY45" fmla="*/ 5761741 h 6129387"/>
              <a:gd name="connsiteX46" fmla="*/ 2287145 w 5421466"/>
              <a:gd name="connsiteY46" fmla="*/ 5724034 h 6129387"/>
              <a:gd name="connsiteX47" fmla="*/ 3609909 w 5421466"/>
              <a:gd name="connsiteY47" fmla="*/ 5516644 h 6129387"/>
              <a:gd name="connsiteX48" fmla="*/ 3701166 w 5421466"/>
              <a:gd name="connsiteY48" fmla="*/ 5563778 h 6129387"/>
              <a:gd name="connsiteX49" fmla="*/ 3503203 w 5421466"/>
              <a:gd name="connsiteY49" fmla="*/ 6129387 h 6129387"/>
              <a:gd name="connsiteX0" fmla="*/ 4455310 w 5421466"/>
              <a:gd name="connsiteY0" fmla="*/ 6044545 h 6129387"/>
              <a:gd name="connsiteX1" fmla="*/ 4172506 w 5421466"/>
              <a:gd name="connsiteY1" fmla="*/ 5431803 h 6129387"/>
              <a:gd name="connsiteX2" fmla="*/ 4246564 w 5421466"/>
              <a:gd name="connsiteY2" fmla="*/ 5287267 h 6129387"/>
              <a:gd name="connsiteX3" fmla="*/ 4596712 w 5421466"/>
              <a:gd name="connsiteY3" fmla="*/ 4932183 h 6129387"/>
              <a:gd name="connsiteX4" fmla="*/ 5058626 w 5421466"/>
              <a:gd name="connsiteY4" fmla="*/ 3800966 h 6129387"/>
              <a:gd name="connsiteX5" fmla="*/ 5416844 w 5421466"/>
              <a:gd name="connsiteY5" fmla="*/ 2735737 h 6129387"/>
              <a:gd name="connsiteX6" fmla="*/ 5209455 w 5421466"/>
              <a:gd name="connsiteY6" fmla="*/ 2801725 h 6129387"/>
              <a:gd name="connsiteX7" fmla="*/ 4493017 w 5421466"/>
              <a:gd name="connsiteY7" fmla="*/ 3169370 h 6129387"/>
              <a:gd name="connsiteX8" fmla="*/ 3691739 w 5421466"/>
              <a:gd name="connsiteY8" fmla="*/ 4074343 h 6129387"/>
              <a:gd name="connsiteX9" fmla="*/ 3757727 w 5421466"/>
              <a:gd name="connsiteY9" fmla="*/ 3546442 h 6129387"/>
              <a:gd name="connsiteX10" fmla="*/ 4087665 w 5421466"/>
              <a:gd name="connsiteY10" fmla="*/ 2009873 h 6129387"/>
              <a:gd name="connsiteX11" fmla="*/ 4285628 w 5421466"/>
              <a:gd name="connsiteY11" fmla="*/ 1302863 h 6129387"/>
              <a:gd name="connsiteX12" fmla="*/ 4313908 w 5421466"/>
              <a:gd name="connsiteY12" fmla="*/ 963498 h 6129387"/>
              <a:gd name="connsiteX13" fmla="*/ 4049958 w 5421466"/>
              <a:gd name="connsiteY13" fmla="*/ 1199168 h 6129387"/>
              <a:gd name="connsiteX14" fmla="*/ 3569191 w 5421466"/>
              <a:gd name="connsiteY14" fmla="*/ 1840191 h 6129387"/>
              <a:gd name="connsiteX15" fmla="*/ 3408935 w 5421466"/>
              <a:gd name="connsiteY15" fmla="*/ 2349238 h 6129387"/>
              <a:gd name="connsiteX16" fmla="*/ 3324094 w 5421466"/>
              <a:gd name="connsiteY16" fmla="*/ 3518162 h 6129387"/>
              <a:gd name="connsiteX17" fmla="*/ 3267533 w 5421466"/>
              <a:gd name="connsiteY17" fmla="*/ 4093197 h 6129387"/>
              <a:gd name="connsiteX18" fmla="*/ 3224446 w 5421466"/>
              <a:gd name="connsiteY18" fmla="*/ 3852295 h 6129387"/>
              <a:gd name="connsiteX19" fmla="*/ 3069570 w 5421466"/>
              <a:gd name="connsiteY19" fmla="*/ 3188224 h 6129387"/>
              <a:gd name="connsiteX20" fmla="*/ 2428547 w 5421466"/>
              <a:gd name="connsiteY20" fmla="*/ 1604521 h 6129387"/>
              <a:gd name="connsiteX21" fmla="*/ 2042048 w 5421466"/>
              <a:gd name="connsiteY21" fmla="*/ 680694 h 6129387"/>
              <a:gd name="connsiteX22" fmla="*/ 1976061 w 5421466"/>
              <a:gd name="connsiteY22" fmla="*/ 237634 h 6129387"/>
              <a:gd name="connsiteX23" fmla="*/ 1853512 w 5421466"/>
              <a:gd name="connsiteY23" fmla="*/ 1964 h 6129387"/>
              <a:gd name="connsiteX24" fmla="*/ 1674403 w 5421466"/>
              <a:gd name="connsiteY24" fmla="*/ 360183 h 6129387"/>
              <a:gd name="connsiteX25" fmla="*/ 1504721 w 5421466"/>
              <a:gd name="connsiteY25" fmla="*/ 1415985 h 6129387"/>
              <a:gd name="connsiteX26" fmla="*/ 1919500 w 5421466"/>
              <a:gd name="connsiteY26" fmla="*/ 2745164 h 6129387"/>
              <a:gd name="connsiteX27" fmla="*/ 2503962 w 5421466"/>
              <a:gd name="connsiteY27" fmla="*/ 3885807 h 6129387"/>
              <a:gd name="connsiteX28" fmla="*/ 2343706 w 5421466"/>
              <a:gd name="connsiteY28" fmla="*/ 3734978 h 6129387"/>
              <a:gd name="connsiteX29" fmla="*/ 1259624 w 5421466"/>
              <a:gd name="connsiteY29" fmla="*/ 2566055 h 6129387"/>
              <a:gd name="connsiteX30" fmla="*/ 760003 w 5421466"/>
              <a:gd name="connsiteY30" fmla="*/ 2019300 h 6129387"/>
              <a:gd name="connsiteX31" fmla="*/ 213248 w 5421466"/>
              <a:gd name="connsiteY31" fmla="*/ 1510253 h 6129387"/>
              <a:gd name="connsiteX32" fmla="*/ 213248 w 5421466"/>
              <a:gd name="connsiteY32" fmla="*/ 1642228 h 6129387"/>
              <a:gd name="connsiteX33" fmla="*/ 694015 w 5421466"/>
              <a:gd name="connsiteY33" fmla="*/ 2980834 h 6129387"/>
              <a:gd name="connsiteX34" fmla="*/ 1287904 w 5421466"/>
              <a:gd name="connsiteY34" fmla="*/ 4102624 h 6129387"/>
              <a:gd name="connsiteX35" fmla="*/ 2042048 w 5421466"/>
              <a:gd name="connsiteY35" fmla="*/ 4715366 h 6129387"/>
              <a:gd name="connsiteX36" fmla="*/ 2984729 w 5421466"/>
              <a:gd name="connsiteY36" fmla="*/ 5026451 h 6129387"/>
              <a:gd name="connsiteX37" fmla="*/ 2315426 w 5421466"/>
              <a:gd name="connsiteY37" fmla="*/ 5092438 h 6129387"/>
              <a:gd name="connsiteX38" fmla="*/ 1495294 w 5421466"/>
              <a:gd name="connsiteY38" fmla="*/ 4922756 h 6129387"/>
              <a:gd name="connsiteX39" fmla="*/ 760003 w 5421466"/>
              <a:gd name="connsiteY39" fmla="*/ 4187465 h 6129387"/>
              <a:gd name="connsiteX40" fmla="*/ 260382 w 5421466"/>
              <a:gd name="connsiteY40" fmla="*/ 3291919 h 6129387"/>
              <a:gd name="connsiteX41" fmla="*/ 5859 w 5421466"/>
              <a:gd name="connsiteY41" fmla="*/ 2924273 h 6129387"/>
              <a:gd name="connsiteX42" fmla="*/ 109554 w 5421466"/>
              <a:gd name="connsiteY42" fmla="*/ 3518162 h 6129387"/>
              <a:gd name="connsiteX43" fmla="*/ 420638 w 5421466"/>
              <a:gd name="connsiteY43" fmla="*/ 4922756 h 6129387"/>
              <a:gd name="connsiteX44" fmla="*/ 910832 w 5421466"/>
              <a:gd name="connsiteY44" fmla="*/ 5544925 h 6129387"/>
              <a:gd name="connsiteX45" fmla="*/ 1523574 w 5421466"/>
              <a:gd name="connsiteY45" fmla="*/ 5761741 h 6129387"/>
              <a:gd name="connsiteX46" fmla="*/ 2287145 w 5421466"/>
              <a:gd name="connsiteY46" fmla="*/ 5724034 h 6129387"/>
              <a:gd name="connsiteX47" fmla="*/ 3609909 w 5421466"/>
              <a:gd name="connsiteY47" fmla="*/ 5516644 h 6129387"/>
              <a:gd name="connsiteX48" fmla="*/ 3701166 w 5421466"/>
              <a:gd name="connsiteY48" fmla="*/ 5563778 h 6129387"/>
              <a:gd name="connsiteX49" fmla="*/ 3503203 w 5421466"/>
              <a:gd name="connsiteY49" fmla="*/ 6129387 h 6129387"/>
              <a:gd name="connsiteX0" fmla="*/ 4455310 w 5421466"/>
              <a:gd name="connsiteY0" fmla="*/ 6044545 h 6129387"/>
              <a:gd name="connsiteX1" fmla="*/ 4172506 w 5421466"/>
              <a:gd name="connsiteY1" fmla="*/ 5431803 h 6129387"/>
              <a:gd name="connsiteX2" fmla="*/ 4246564 w 5421466"/>
              <a:gd name="connsiteY2" fmla="*/ 5287267 h 6129387"/>
              <a:gd name="connsiteX3" fmla="*/ 4596712 w 5421466"/>
              <a:gd name="connsiteY3" fmla="*/ 4932183 h 6129387"/>
              <a:gd name="connsiteX4" fmla="*/ 5058626 w 5421466"/>
              <a:gd name="connsiteY4" fmla="*/ 3800966 h 6129387"/>
              <a:gd name="connsiteX5" fmla="*/ 5416844 w 5421466"/>
              <a:gd name="connsiteY5" fmla="*/ 2735737 h 6129387"/>
              <a:gd name="connsiteX6" fmla="*/ 5209455 w 5421466"/>
              <a:gd name="connsiteY6" fmla="*/ 2801725 h 6129387"/>
              <a:gd name="connsiteX7" fmla="*/ 4493017 w 5421466"/>
              <a:gd name="connsiteY7" fmla="*/ 3169370 h 6129387"/>
              <a:gd name="connsiteX8" fmla="*/ 3691739 w 5421466"/>
              <a:gd name="connsiteY8" fmla="*/ 4074343 h 6129387"/>
              <a:gd name="connsiteX9" fmla="*/ 3757727 w 5421466"/>
              <a:gd name="connsiteY9" fmla="*/ 3546442 h 6129387"/>
              <a:gd name="connsiteX10" fmla="*/ 4087665 w 5421466"/>
              <a:gd name="connsiteY10" fmla="*/ 2009873 h 6129387"/>
              <a:gd name="connsiteX11" fmla="*/ 4285628 w 5421466"/>
              <a:gd name="connsiteY11" fmla="*/ 1302863 h 6129387"/>
              <a:gd name="connsiteX12" fmla="*/ 4313908 w 5421466"/>
              <a:gd name="connsiteY12" fmla="*/ 963498 h 6129387"/>
              <a:gd name="connsiteX13" fmla="*/ 4049958 w 5421466"/>
              <a:gd name="connsiteY13" fmla="*/ 1199168 h 6129387"/>
              <a:gd name="connsiteX14" fmla="*/ 3569191 w 5421466"/>
              <a:gd name="connsiteY14" fmla="*/ 1840191 h 6129387"/>
              <a:gd name="connsiteX15" fmla="*/ 3408935 w 5421466"/>
              <a:gd name="connsiteY15" fmla="*/ 2349238 h 6129387"/>
              <a:gd name="connsiteX16" fmla="*/ 3324094 w 5421466"/>
              <a:gd name="connsiteY16" fmla="*/ 3518162 h 6129387"/>
              <a:gd name="connsiteX17" fmla="*/ 3267533 w 5421466"/>
              <a:gd name="connsiteY17" fmla="*/ 4093197 h 6129387"/>
              <a:gd name="connsiteX18" fmla="*/ 3224446 w 5421466"/>
              <a:gd name="connsiteY18" fmla="*/ 3852295 h 6129387"/>
              <a:gd name="connsiteX19" fmla="*/ 3069570 w 5421466"/>
              <a:gd name="connsiteY19" fmla="*/ 3188224 h 6129387"/>
              <a:gd name="connsiteX20" fmla="*/ 2428547 w 5421466"/>
              <a:gd name="connsiteY20" fmla="*/ 1604521 h 6129387"/>
              <a:gd name="connsiteX21" fmla="*/ 2042048 w 5421466"/>
              <a:gd name="connsiteY21" fmla="*/ 680694 h 6129387"/>
              <a:gd name="connsiteX22" fmla="*/ 1976061 w 5421466"/>
              <a:gd name="connsiteY22" fmla="*/ 237634 h 6129387"/>
              <a:gd name="connsiteX23" fmla="*/ 1853512 w 5421466"/>
              <a:gd name="connsiteY23" fmla="*/ 1964 h 6129387"/>
              <a:gd name="connsiteX24" fmla="*/ 1674403 w 5421466"/>
              <a:gd name="connsiteY24" fmla="*/ 360183 h 6129387"/>
              <a:gd name="connsiteX25" fmla="*/ 1504721 w 5421466"/>
              <a:gd name="connsiteY25" fmla="*/ 1415985 h 6129387"/>
              <a:gd name="connsiteX26" fmla="*/ 1919500 w 5421466"/>
              <a:gd name="connsiteY26" fmla="*/ 2745164 h 6129387"/>
              <a:gd name="connsiteX27" fmla="*/ 2525505 w 5421466"/>
              <a:gd name="connsiteY27" fmla="*/ 3885807 h 6129387"/>
              <a:gd name="connsiteX28" fmla="*/ 2343706 w 5421466"/>
              <a:gd name="connsiteY28" fmla="*/ 3734978 h 6129387"/>
              <a:gd name="connsiteX29" fmla="*/ 1259624 w 5421466"/>
              <a:gd name="connsiteY29" fmla="*/ 2566055 h 6129387"/>
              <a:gd name="connsiteX30" fmla="*/ 760003 w 5421466"/>
              <a:gd name="connsiteY30" fmla="*/ 2019300 h 6129387"/>
              <a:gd name="connsiteX31" fmla="*/ 213248 w 5421466"/>
              <a:gd name="connsiteY31" fmla="*/ 1510253 h 6129387"/>
              <a:gd name="connsiteX32" fmla="*/ 213248 w 5421466"/>
              <a:gd name="connsiteY32" fmla="*/ 1642228 h 6129387"/>
              <a:gd name="connsiteX33" fmla="*/ 694015 w 5421466"/>
              <a:gd name="connsiteY33" fmla="*/ 2980834 h 6129387"/>
              <a:gd name="connsiteX34" fmla="*/ 1287904 w 5421466"/>
              <a:gd name="connsiteY34" fmla="*/ 4102624 h 6129387"/>
              <a:gd name="connsiteX35" fmla="*/ 2042048 w 5421466"/>
              <a:gd name="connsiteY35" fmla="*/ 4715366 h 6129387"/>
              <a:gd name="connsiteX36" fmla="*/ 2984729 w 5421466"/>
              <a:gd name="connsiteY36" fmla="*/ 5026451 h 6129387"/>
              <a:gd name="connsiteX37" fmla="*/ 2315426 w 5421466"/>
              <a:gd name="connsiteY37" fmla="*/ 5092438 h 6129387"/>
              <a:gd name="connsiteX38" fmla="*/ 1495294 w 5421466"/>
              <a:gd name="connsiteY38" fmla="*/ 4922756 h 6129387"/>
              <a:gd name="connsiteX39" fmla="*/ 760003 w 5421466"/>
              <a:gd name="connsiteY39" fmla="*/ 4187465 h 6129387"/>
              <a:gd name="connsiteX40" fmla="*/ 260382 w 5421466"/>
              <a:gd name="connsiteY40" fmla="*/ 3291919 h 6129387"/>
              <a:gd name="connsiteX41" fmla="*/ 5859 w 5421466"/>
              <a:gd name="connsiteY41" fmla="*/ 2924273 h 6129387"/>
              <a:gd name="connsiteX42" fmla="*/ 109554 w 5421466"/>
              <a:gd name="connsiteY42" fmla="*/ 3518162 h 6129387"/>
              <a:gd name="connsiteX43" fmla="*/ 420638 w 5421466"/>
              <a:gd name="connsiteY43" fmla="*/ 4922756 h 6129387"/>
              <a:gd name="connsiteX44" fmla="*/ 910832 w 5421466"/>
              <a:gd name="connsiteY44" fmla="*/ 5544925 h 6129387"/>
              <a:gd name="connsiteX45" fmla="*/ 1523574 w 5421466"/>
              <a:gd name="connsiteY45" fmla="*/ 5761741 h 6129387"/>
              <a:gd name="connsiteX46" fmla="*/ 2287145 w 5421466"/>
              <a:gd name="connsiteY46" fmla="*/ 5724034 h 6129387"/>
              <a:gd name="connsiteX47" fmla="*/ 3609909 w 5421466"/>
              <a:gd name="connsiteY47" fmla="*/ 5516644 h 6129387"/>
              <a:gd name="connsiteX48" fmla="*/ 3701166 w 5421466"/>
              <a:gd name="connsiteY48" fmla="*/ 5563778 h 6129387"/>
              <a:gd name="connsiteX49" fmla="*/ 3503203 w 5421466"/>
              <a:gd name="connsiteY49" fmla="*/ 6129387 h 6129387"/>
              <a:gd name="connsiteX0" fmla="*/ 4455310 w 5421466"/>
              <a:gd name="connsiteY0" fmla="*/ 6044545 h 6129387"/>
              <a:gd name="connsiteX1" fmla="*/ 4172506 w 5421466"/>
              <a:gd name="connsiteY1" fmla="*/ 5431803 h 6129387"/>
              <a:gd name="connsiteX2" fmla="*/ 4246564 w 5421466"/>
              <a:gd name="connsiteY2" fmla="*/ 5287267 h 6129387"/>
              <a:gd name="connsiteX3" fmla="*/ 4596712 w 5421466"/>
              <a:gd name="connsiteY3" fmla="*/ 4932183 h 6129387"/>
              <a:gd name="connsiteX4" fmla="*/ 5058626 w 5421466"/>
              <a:gd name="connsiteY4" fmla="*/ 3800966 h 6129387"/>
              <a:gd name="connsiteX5" fmla="*/ 5416844 w 5421466"/>
              <a:gd name="connsiteY5" fmla="*/ 2735737 h 6129387"/>
              <a:gd name="connsiteX6" fmla="*/ 5209455 w 5421466"/>
              <a:gd name="connsiteY6" fmla="*/ 2801725 h 6129387"/>
              <a:gd name="connsiteX7" fmla="*/ 4493017 w 5421466"/>
              <a:gd name="connsiteY7" fmla="*/ 3169370 h 6129387"/>
              <a:gd name="connsiteX8" fmla="*/ 3691739 w 5421466"/>
              <a:gd name="connsiteY8" fmla="*/ 4074343 h 6129387"/>
              <a:gd name="connsiteX9" fmla="*/ 3757727 w 5421466"/>
              <a:gd name="connsiteY9" fmla="*/ 3546442 h 6129387"/>
              <a:gd name="connsiteX10" fmla="*/ 4087665 w 5421466"/>
              <a:gd name="connsiteY10" fmla="*/ 2009873 h 6129387"/>
              <a:gd name="connsiteX11" fmla="*/ 4285628 w 5421466"/>
              <a:gd name="connsiteY11" fmla="*/ 1302863 h 6129387"/>
              <a:gd name="connsiteX12" fmla="*/ 4313908 w 5421466"/>
              <a:gd name="connsiteY12" fmla="*/ 963498 h 6129387"/>
              <a:gd name="connsiteX13" fmla="*/ 4049958 w 5421466"/>
              <a:gd name="connsiteY13" fmla="*/ 1199168 h 6129387"/>
              <a:gd name="connsiteX14" fmla="*/ 3569191 w 5421466"/>
              <a:gd name="connsiteY14" fmla="*/ 1840191 h 6129387"/>
              <a:gd name="connsiteX15" fmla="*/ 3408935 w 5421466"/>
              <a:gd name="connsiteY15" fmla="*/ 2349238 h 6129387"/>
              <a:gd name="connsiteX16" fmla="*/ 3324094 w 5421466"/>
              <a:gd name="connsiteY16" fmla="*/ 3518162 h 6129387"/>
              <a:gd name="connsiteX17" fmla="*/ 3267533 w 5421466"/>
              <a:gd name="connsiteY17" fmla="*/ 4093197 h 6129387"/>
              <a:gd name="connsiteX18" fmla="*/ 3224446 w 5421466"/>
              <a:gd name="connsiteY18" fmla="*/ 3852295 h 6129387"/>
              <a:gd name="connsiteX19" fmla="*/ 3069570 w 5421466"/>
              <a:gd name="connsiteY19" fmla="*/ 3188224 h 6129387"/>
              <a:gd name="connsiteX20" fmla="*/ 2428547 w 5421466"/>
              <a:gd name="connsiteY20" fmla="*/ 1604521 h 6129387"/>
              <a:gd name="connsiteX21" fmla="*/ 2042048 w 5421466"/>
              <a:gd name="connsiteY21" fmla="*/ 680694 h 6129387"/>
              <a:gd name="connsiteX22" fmla="*/ 1976061 w 5421466"/>
              <a:gd name="connsiteY22" fmla="*/ 237634 h 6129387"/>
              <a:gd name="connsiteX23" fmla="*/ 1853512 w 5421466"/>
              <a:gd name="connsiteY23" fmla="*/ 1964 h 6129387"/>
              <a:gd name="connsiteX24" fmla="*/ 1674403 w 5421466"/>
              <a:gd name="connsiteY24" fmla="*/ 360183 h 6129387"/>
              <a:gd name="connsiteX25" fmla="*/ 1504721 w 5421466"/>
              <a:gd name="connsiteY25" fmla="*/ 1415985 h 6129387"/>
              <a:gd name="connsiteX26" fmla="*/ 1919500 w 5421466"/>
              <a:gd name="connsiteY26" fmla="*/ 2745164 h 6129387"/>
              <a:gd name="connsiteX27" fmla="*/ 2525505 w 5421466"/>
              <a:gd name="connsiteY27" fmla="*/ 3885807 h 6129387"/>
              <a:gd name="connsiteX28" fmla="*/ 2343706 w 5421466"/>
              <a:gd name="connsiteY28" fmla="*/ 3734978 h 6129387"/>
              <a:gd name="connsiteX29" fmla="*/ 1259624 w 5421466"/>
              <a:gd name="connsiteY29" fmla="*/ 2566055 h 6129387"/>
              <a:gd name="connsiteX30" fmla="*/ 760003 w 5421466"/>
              <a:gd name="connsiteY30" fmla="*/ 2019300 h 6129387"/>
              <a:gd name="connsiteX31" fmla="*/ 213248 w 5421466"/>
              <a:gd name="connsiteY31" fmla="*/ 1510253 h 6129387"/>
              <a:gd name="connsiteX32" fmla="*/ 213248 w 5421466"/>
              <a:gd name="connsiteY32" fmla="*/ 1642228 h 6129387"/>
              <a:gd name="connsiteX33" fmla="*/ 694015 w 5421466"/>
              <a:gd name="connsiteY33" fmla="*/ 2980834 h 6129387"/>
              <a:gd name="connsiteX34" fmla="*/ 1287904 w 5421466"/>
              <a:gd name="connsiteY34" fmla="*/ 4102624 h 6129387"/>
              <a:gd name="connsiteX35" fmla="*/ 2042048 w 5421466"/>
              <a:gd name="connsiteY35" fmla="*/ 4715366 h 6129387"/>
              <a:gd name="connsiteX36" fmla="*/ 2884193 w 5421466"/>
              <a:gd name="connsiteY36" fmla="*/ 5019270 h 6129387"/>
              <a:gd name="connsiteX37" fmla="*/ 2315426 w 5421466"/>
              <a:gd name="connsiteY37" fmla="*/ 5092438 h 6129387"/>
              <a:gd name="connsiteX38" fmla="*/ 1495294 w 5421466"/>
              <a:gd name="connsiteY38" fmla="*/ 4922756 h 6129387"/>
              <a:gd name="connsiteX39" fmla="*/ 760003 w 5421466"/>
              <a:gd name="connsiteY39" fmla="*/ 4187465 h 6129387"/>
              <a:gd name="connsiteX40" fmla="*/ 260382 w 5421466"/>
              <a:gd name="connsiteY40" fmla="*/ 3291919 h 6129387"/>
              <a:gd name="connsiteX41" fmla="*/ 5859 w 5421466"/>
              <a:gd name="connsiteY41" fmla="*/ 2924273 h 6129387"/>
              <a:gd name="connsiteX42" fmla="*/ 109554 w 5421466"/>
              <a:gd name="connsiteY42" fmla="*/ 3518162 h 6129387"/>
              <a:gd name="connsiteX43" fmla="*/ 420638 w 5421466"/>
              <a:gd name="connsiteY43" fmla="*/ 4922756 h 6129387"/>
              <a:gd name="connsiteX44" fmla="*/ 910832 w 5421466"/>
              <a:gd name="connsiteY44" fmla="*/ 5544925 h 6129387"/>
              <a:gd name="connsiteX45" fmla="*/ 1523574 w 5421466"/>
              <a:gd name="connsiteY45" fmla="*/ 5761741 h 6129387"/>
              <a:gd name="connsiteX46" fmla="*/ 2287145 w 5421466"/>
              <a:gd name="connsiteY46" fmla="*/ 5724034 h 6129387"/>
              <a:gd name="connsiteX47" fmla="*/ 3609909 w 5421466"/>
              <a:gd name="connsiteY47" fmla="*/ 5516644 h 6129387"/>
              <a:gd name="connsiteX48" fmla="*/ 3701166 w 5421466"/>
              <a:gd name="connsiteY48" fmla="*/ 5563778 h 6129387"/>
              <a:gd name="connsiteX49" fmla="*/ 3503203 w 5421466"/>
              <a:gd name="connsiteY49" fmla="*/ 6129387 h 6129387"/>
              <a:gd name="connsiteX0" fmla="*/ 4455310 w 5421466"/>
              <a:gd name="connsiteY0" fmla="*/ 6044545 h 6129387"/>
              <a:gd name="connsiteX1" fmla="*/ 4172506 w 5421466"/>
              <a:gd name="connsiteY1" fmla="*/ 5431803 h 6129387"/>
              <a:gd name="connsiteX2" fmla="*/ 4246564 w 5421466"/>
              <a:gd name="connsiteY2" fmla="*/ 5287267 h 6129387"/>
              <a:gd name="connsiteX3" fmla="*/ 4596712 w 5421466"/>
              <a:gd name="connsiteY3" fmla="*/ 4932183 h 6129387"/>
              <a:gd name="connsiteX4" fmla="*/ 5058626 w 5421466"/>
              <a:gd name="connsiteY4" fmla="*/ 3800966 h 6129387"/>
              <a:gd name="connsiteX5" fmla="*/ 5416844 w 5421466"/>
              <a:gd name="connsiteY5" fmla="*/ 2735737 h 6129387"/>
              <a:gd name="connsiteX6" fmla="*/ 5209455 w 5421466"/>
              <a:gd name="connsiteY6" fmla="*/ 2801725 h 6129387"/>
              <a:gd name="connsiteX7" fmla="*/ 4493017 w 5421466"/>
              <a:gd name="connsiteY7" fmla="*/ 3169370 h 6129387"/>
              <a:gd name="connsiteX8" fmla="*/ 3691739 w 5421466"/>
              <a:gd name="connsiteY8" fmla="*/ 4074343 h 6129387"/>
              <a:gd name="connsiteX9" fmla="*/ 3757727 w 5421466"/>
              <a:gd name="connsiteY9" fmla="*/ 3546442 h 6129387"/>
              <a:gd name="connsiteX10" fmla="*/ 4087665 w 5421466"/>
              <a:gd name="connsiteY10" fmla="*/ 2009873 h 6129387"/>
              <a:gd name="connsiteX11" fmla="*/ 4285628 w 5421466"/>
              <a:gd name="connsiteY11" fmla="*/ 1302863 h 6129387"/>
              <a:gd name="connsiteX12" fmla="*/ 4313908 w 5421466"/>
              <a:gd name="connsiteY12" fmla="*/ 963498 h 6129387"/>
              <a:gd name="connsiteX13" fmla="*/ 4049958 w 5421466"/>
              <a:gd name="connsiteY13" fmla="*/ 1199168 h 6129387"/>
              <a:gd name="connsiteX14" fmla="*/ 3569191 w 5421466"/>
              <a:gd name="connsiteY14" fmla="*/ 1840191 h 6129387"/>
              <a:gd name="connsiteX15" fmla="*/ 3408935 w 5421466"/>
              <a:gd name="connsiteY15" fmla="*/ 2349238 h 6129387"/>
              <a:gd name="connsiteX16" fmla="*/ 3324094 w 5421466"/>
              <a:gd name="connsiteY16" fmla="*/ 3518162 h 6129387"/>
              <a:gd name="connsiteX17" fmla="*/ 3267533 w 5421466"/>
              <a:gd name="connsiteY17" fmla="*/ 4093197 h 6129387"/>
              <a:gd name="connsiteX18" fmla="*/ 3224446 w 5421466"/>
              <a:gd name="connsiteY18" fmla="*/ 3852295 h 6129387"/>
              <a:gd name="connsiteX19" fmla="*/ 3069570 w 5421466"/>
              <a:gd name="connsiteY19" fmla="*/ 3188224 h 6129387"/>
              <a:gd name="connsiteX20" fmla="*/ 2428547 w 5421466"/>
              <a:gd name="connsiteY20" fmla="*/ 1604521 h 6129387"/>
              <a:gd name="connsiteX21" fmla="*/ 2042048 w 5421466"/>
              <a:gd name="connsiteY21" fmla="*/ 680694 h 6129387"/>
              <a:gd name="connsiteX22" fmla="*/ 1976061 w 5421466"/>
              <a:gd name="connsiteY22" fmla="*/ 237634 h 6129387"/>
              <a:gd name="connsiteX23" fmla="*/ 1853512 w 5421466"/>
              <a:gd name="connsiteY23" fmla="*/ 1964 h 6129387"/>
              <a:gd name="connsiteX24" fmla="*/ 1674403 w 5421466"/>
              <a:gd name="connsiteY24" fmla="*/ 360183 h 6129387"/>
              <a:gd name="connsiteX25" fmla="*/ 1504721 w 5421466"/>
              <a:gd name="connsiteY25" fmla="*/ 1415985 h 6129387"/>
              <a:gd name="connsiteX26" fmla="*/ 1919500 w 5421466"/>
              <a:gd name="connsiteY26" fmla="*/ 2745164 h 6129387"/>
              <a:gd name="connsiteX27" fmla="*/ 2525505 w 5421466"/>
              <a:gd name="connsiteY27" fmla="*/ 3885807 h 6129387"/>
              <a:gd name="connsiteX28" fmla="*/ 2343706 w 5421466"/>
              <a:gd name="connsiteY28" fmla="*/ 3734978 h 6129387"/>
              <a:gd name="connsiteX29" fmla="*/ 1259624 w 5421466"/>
              <a:gd name="connsiteY29" fmla="*/ 2566055 h 6129387"/>
              <a:gd name="connsiteX30" fmla="*/ 760003 w 5421466"/>
              <a:gd name="connsiteY30" fmla="*/ 2019300 h 6129387"/>
              <a:gd name="connsiteX31" fmla="*/ 213248 w 5421466"/>
              <a:gd name="connsiteY31" fmla="*/ 1510253 h 6129387"/>
              <a:gd name="connsiteX32" fmla="*/ 213248 w 5421466"/>
              <a:gd name="connsiteY32" fmla="*/ 1642228 h 6129387"/>
              <a:gd name="connsiteX33" fmla="*/ 694015 w 5421466"/>
              <a:gd name="connsiteY33" fmla="*/ 2980834 h 6129387"/>
              <a:gd name="connsiteX34" fmla="*/ 1287904 w 5421466"/>
              <a:gd name="connsiteY34" fmla="*/ 4102624 h 6129387"/>
              <a:gd name="connsiteX35" fmla="*/ 2042048 w 5421466"/>
              <a:gd name="connsiteY35" fmla="*/ 4715366 h 6129387"/>
              <a:gd name="connsiteX36" fmla="*/ 2884193 w 5421466"/>
              <a:gd name="connsiteY36" fmla="*/ 5019270 h 6129387"/>
              <a:gd name="connsiteX37" fmla="*/ 2315426 w 5421466"/>
              <a:gd name="connsiteY37" fmla="*/ 5092438 h 6129387"/>
              <a:gd name="connsiteX38" fmla="*/ 1495294 w 5421466"/>
              <a:gd name="connsiteY38" fmla="*/ 4922756 h 6129387"/>
              <a:gd name="connsiteX39" fmla="*/ 760003 w 5421466"/>
              <a:gd name="connsiteY39" fmla="*/ 4187465 h 6129387"/>
              <a:gd name="connsiteX40" fmla="*/ 260382 w 5421466"/>
              <a:gd name="connsiteY40" fmla="*/ 3291919 h 6129387"/>
              <a:gd name="connsiteX41" fmla="*/ 5859 w 5421466"/>
              <a:gd name="connsiteY41" fmla="*/ 2924273 h 6129387"/>
              <a:gd name="connsiteX42" fmla="*/ 109554 w 5421466"/>
              <a:gd name="connsiteY42" fmla="*/ 3518162 h 6129387"/>
              <a:gd name="connsiteX43" fmla="*/ 420638 w 5421466"/>
              <a:gd name="connsiteY43" fmla="*/ 4922756 h 6129387"/>
              <a:gd name="connsiteX44" fmla="*/ 910832 w 5421466"/>
              <a:gd name="connsiteY44" fmla="*/ 5544925 h 6129387"/>
              <a:gd name="connsiteX45" fmla="*/ 1523574 w 5421466"/>
              <a:gd name="connsiteY45" fmla="*/ 5761741 h 6129387"/>
              <a:gd name="connsiteX46" fmla="*/ 2287145 w 5421466"/>
              <a:gd name="connsiteY46" fmla="*/ 5724034 h 6129387"/>
              <a:gd name="connsiteX47" fmla="*/ 3609909 w 5421466"/>
              <a:gd name="connsiteY47" fmla="*/ 5516644 h 6129387"/>
              <a:gd name="connsiteX48" fmla="*/ 3701166 w 5421466"/>
              <a:gd name="connsiteY48" fmla="*/ 5563778 h 6129387"/>
              <a:gd name="connsiteX49" fmla="*/ 3503203 w 5421466"/>
              <a:gd name="connsiteY49" fmla="*/ 6129387 h 6129387"/>
              <a:gd name="connsiteX0" fmla="*/ 4455310 w 5421466"/>
              <a:gd name="connsiteY0" fmla="*/ 6044545 h 6129387"/>
              <a:gd name="connsiteX1" fmla="*/ 4172506 w 5421466"/>
              <a:gd name="connsiteY1" fmla="*/ 5431803 h 6129387"/>
              <a:gd name="connsiteX2" fmla="*/ 4246564 w 5421466"/>
              <a:gd name="connsiteY2" fmla="*/ 5287267 h 6129387"/>
              <a:gd name="connsiteX3" fmla="*/ 4596712 w 5421466"/>
              <a:gd name="connsiteY3" fmla="*/ 4932183 h 6129387"/>
              <a:gd name="connsiteX4" fmla="*/ 5058626 w 5421466"/>
              <a:gd name="connsiteY4" fmla="*/ 3800966 h 6129387"/>
              <a:gd name="connsiteX5" fmla="*/ 5416844 w 5421466"/>
              <a:gd name="connsiteY5" fmla="*/ 2735737 h 6129387"/>
              <a:gd name="connsiteX6" fmla="*/ 5209455 w 5421466"/>
              <a:gd name="connsiteY6" fmla="*/ 2801725 h 6129387"/>
              <a:gd name="connsiteX7" fmla="*/ 4493017 w 5421466"/>
              <a:gd name="connsiteY7" fmla="*/ 3169370 h 6129387"/>
              <a:gd name="connsiteX8" fmla="*/ 3691739 w 5421466"/>
              <a:gd name="connsiteY8" fmla="*/ 4074343 h 6129387"/>
              <a:gd name="connsiteX9" fmla="*/ 3757727 w 5421466"/>
              <a:gd name="connsiteY9" fmla="*/ 3546442 h 6129387"/>
              <a:gd name="connsiteX10" fmla="*/ 4087665 w 5421466"/>
              <a:gd name="connsiteY10" fmla="*/ 2009873 h 6129387"/>
              <a:gd name="connsiteX11" fmla="*/ 4285628 w 5421466"/>
              <a:gd name="connsiteY11" fmla="*/ 1302863 h 6129387"/>
              <a:gd name="connsiteX12" fmla="*/ 4313908 w 5421466"/>
              <a:gd name="connsiteY12" fmla="*/ 963498 h 6129387"/>
              <a:gd name="connsiteX13" fmla="*/ 4049958 w 5421466"/>
              <a:gd name="connsiteY13" fmla="*/ 1199168 h 6129387"/>
              <a:gd name="connsiteX14" fmla="*/ 3569191 w 5421466"/>
              <a:gd name="connsiteY14" fmla="*/ 1840191 h 6129387"/>
              <a:gd name="connsiteX15" fmla="*/ 3408935 w 5421466"/>
              <a:gd name="connsiteY15" fmla="*/ 2349238 h 6129387"/>
              <a:gd name="connsiteX16" fmla="*/ 3324094 w 5421466"/>
              <a:gd name="connsiteY16" fmla="*/ 3518162 h 6129387"/>
              <a:gd name="connsiteX17" fmla="*/ 3267533 w 5421466"/>
              <a:gd name="connsiteY17" fmla="*/ 4093197 h 6129387"/>
              <a:gd name="connsiteX18" fmla="*/ 3224446 w 5421466"/>
              <a:gd name="connsiteY18" fmla="*/ 3852295 h 6129387"/>
              <a:gd name="connsiteX19" fmla="*/ 3069570 w 5421466"/>
              <a:gd name="connsiteY19" fmla="*/ 3188224 h 6129387"/>
              <a:gd name="connsiteX20" fmla="*/ 2428547 w 5421466"/>
              <a:gd name="connsiteY20" fmla="*/ 1604521 h 6129387"/>
              <a:gd name="connsiteX21" fmla="*/ 2042048 w 5421466"/>
              <a:gd name="connsiteY21" fmla="*/ 680694 h 6129387"/>
              <a:gd name="connsiteX22" fmla="*/ 1976061 w 5421466"/>
              <a:gd name="connsiteY22" fmla="*/ 237634 h 6129387"/>
              <a:gd name="connsiteX23" fmla="*/ 1853512 w 5421466"/>
              <a:gd name="connsiteY23" fmla="*/ 1964 h 6129387"/>
              <a:gd name="connsiteX24" fmla="*/ 1674403 w 5421466"/>
              <a:gd name="connsiteY24" fmla="*/ 360183 h 6129387"/>
              <a:gd name="connsiteX25" fmla="*/ 1504721 w 5421466"/>
              <a:gd name="connsiteY25" fmla="*/ 1415985 h 6129387"/>
              <a:gd name="connsiteX26" fmla="*/ 1919500 w 5421466"/>
              <a:gd name="connsiteY26" fmla="*/ 2745164 h 6129387"/>
              <a:gd name="connsiteX27" fmla="*/ 2525505 w 5421466"/>
              <a:gd name="connsiteY27" fmla="*/ 3885807 h 6129387"/>
              <a:gd name="connsiteX28" fmla="*/ 2343706 w 5421466"/>
              <a:gd name="connsiteY28" fmla="*/ 3734978 h 6129387"/>
              <a:gd name="connsiteX29" fmla="*/ 1259624 w 5421466"/>
              <a:gd name="connsiteY29" fmla="*/ 2566055 h 6129387"/>
              <a:gd name="connsiteX30" fmla="*/ 760003 w 5421466"/>
              <a:gd name="connsiteY30" fmla="*/ 2019300 h 6129387"/>
              <a:gd name="connsiteX31" fmla="*/ 213248 w 5421466"/>
              <a:gd name="connsiteY31" fmla="*/ 1510253 h 6129387"/>
              <a:gd name="connsiteX32" fmla="*/ 213248 w 5421466"/>
              <a:gd name="connsiteY32" fmla="*/ 1642228 h 6129387"/>
              <a:gd name="connsiteX33" fmla="*/ 694015 w 5421466"/>
              <a:gd name="connsiteY33" fmla="*/ 2980834 h 6129387"/>
              <a:gd name="connsiteX34" fmla="*/ 1287904 w 5421466"/>
              <a:gd name="connsiteY34" fmla="*/ 4102624 h 6129387"/>
              <a:gd name="connsiteX35" fmla="*/ 2042048 w 5421466"/>
              <a:gd name="connsiteY35" fmla="*/ 4715366 h 6129387"/>
              <a:gd name="connsiteX36" fmla="*/ 2771689 w 5421466"/>
              <a:gd name="connsiteY36" fmla="*/ 5012089 h 6129387"/>
              <a:gd name="connsiteX37" fmla="*/ 2315426 w 5421466"/>
              <a:gd name="connsiteY37" fmla="*/ 5092438 h 6129387"/>
              <a:gd name="connsiteX38" fmla="*/ 1495294 w 5421466"/>
              <a:gd name="connsiteY38" fmla="*/ 4922756 h 6129387"/>
              <a:gd name="connsiteX39" fmla="*/ 760003 w 5421466"/>
              <a:gd name="connsiteY39" fmla="*/ 4187465 h 6129387"/>
              <a:gd name="connsiteX40" fmla="*/ 260382 w 5421466"/>
              <a:gd name="connsiteY40" fmla="*/ 3291919 h 6129387"/>
              <a:gd name="connsiteX41" fmla="*/ 5859 w 5421466"/>
              <a:gd name="connsiteY41" fmla="*/ 2924273 h 6129387"/>
              <a:gd name="connsiteX42" fmla="*/ 109554 w 5421466"/>
              <a:gd name="connsiteY42" fmla="*/ 3518162 h 6129387"/>
              <a:gd name="connsiteX43" fmla="*/ 420638 w 5421466"/>
              <a:gd name="connsiteY43" fmla="*/ 4922756 h 6129387"/>
              <a:gd name="connsiteX44" fmla="*/ 910832 w 5421466"/>
              <a:gd name="connsiteY44" fmla="*/ 5544925 h 6129387"/>
              <a:gd name="connsiteX45" fmla="*/ 1523574 w 5421466"/>
              <a:gd name="connsiteY45" fmla="*/ 5761741 h 6129387"/>
              <a:gd name="connsiteX46" fmla="*/ 2287145 w 5421466"/>
              <a:gd name="connsiteY46" fmla="*/ 5724034 h 6129387"/>
              <a:gd name="connsiteX47" fmla="*/ 3609909 w 5421466"/>
              <a:gd name="connsiteY47" fmla="*/ 5516644 h 6129387"/>
              <a:gd name="connsiteX48" fmla="*/ 3701166 w 5421466"/>
              <a:gd name="connsiteY48" fmla="*/ 5563778 h 6129387"/>
              <a:gd name="connsiteX49" fmla="*/ 3503203 w 5421466"/>
              <a:gd name="connsiteY49" fmla="*/ 6129387 h 6129387"/>
              <a:gd name="connsiteX0" fmla="*/ 4455310 w 5421466"/>
              <a:gd name="connsiteY0" fmla="*/ 6044545 h 6129387"/>
              <a:gd name="connsiteX1" fmla="*/ 4172506 w 5421466"/>
              <a:gd name="connsiteY1" fmla="*/ 5431803 h 6129387"/>
              <a:gd name="connsiteX2" fmla="*/ 4246564 w 5421466"/>
              <a:gd name="connsiteY2" fmla="*/ 5287267 h 6129387"/>
              <a:gd name="connsiteX3" fmla="*/ 4596712 w 5421466"/>
              <a:gd name="connsiteY3" fmla="*/ 4932183 h 6129387"/>
              <a:gd name="connsiteX4" fmla="*/ 5058626 w 5421466"/>
              <a:gd name="connsiteY4" fmla="*/ 3800966 h 6129387"/>
              <a:gd name="connsiteX5" fmla="*/ 5416844 w 5421466"/>
              <a:gd name="connsiteY5" fmla="*/ 2735737 h 6129387"/>
              <a:gd name="connsiteX6" fmla="*/ 5209455 w 5421466"/>
              <a:gd name="connsiteY6" fmla="*/ 2801725 h 6129387"/>
              <a:gd name="connsiteX7" fmla="*/ 4493017 w 5421466"/>
              <a:gd name="connsiteY7" fmla="*/ 3169370 h 6129387"/>
              <a:gd name="connsiteX8" fmla="*/ 3691739 w 5421466"/>
              <a:gd name="connsiteY8" fmla="*/ 4074343 h 6129387"/>
              <a:gd name="connsiteX9" fmla="*/ 3757727 w 5421466"/>
              <a:gd name="connsiteY9" fmla="*/ 3546442 h 6129387"/>
              <a:gd name="connsiteX10" fmla="*/ 4087665 w 5421466"/>
              <a:gd name="connsiteY10" fmla="*/ 2009873 h 6129387"/>
              <a:gd name="connsiteX11" fmla="*/ 4285628 w 5421466"/>
              <a:gd name="connsiteY11" fmla="*/ 1302863 h 6129387"/>
              <a:gd name="connsiteX12" fmla="*/ 4313908 w 5421466"/>
              <a:gd name="connsiteY12" fmla="*/ 963498 h 6129387"/>
              <a:gd name="connsiteX13" fmla="*/ 4049958 w 5421466"/>
              <a:gd name="connsiteY13" fmla="*/ 1199168 h 6129387"/>
              <a:gd name="connsiteX14" fmla="*/ 3569191 w 5421466"/>
              <a:gd name="connsiteY14" fmla="*/ 1840191 h 6129387"/>
              <a:gd name="connsiteX15" fmla="*/ 3408935 w 5421466"/>
              <a:gd name="connsiteY15" fmla="*/ 2349238 h 6129387"/>
              <a:gd name="connsiteX16" fmla="*/ 3324094 w 5421466"/>
              <a:gd name="connsiteY16" fmla="*/ 3518162 h 6129387"/>
              <a:gd name="connsiteX17" fmla="*/ 3267533 w 5421466"/>
              <a:gd name="connsiteY17" fmla="*/ 4093197 h 6129387"/>
              <a:gd name="connsiteX18" fmla="*/ 3224446 w 5421466"/>
              <a:gd name="connsiteY18" fmla="*/ 3852295 h 6129387"/>
              <a:gd name="connsiteX19" fmla="*/ 3069570 w 5421466"/>
              <a:gd name="connsiteY19" fmla="*/ 3188224 h 6129387"/>
              <a:gd name="connsiteX20" fmla="*/ 2428547 w 5421466"/>
              <a:gd name="connsiteY20" fmla="*/ 1604521 h 6129387"/>
              <a:gd name="connsiteX21" fmla="*/ 2042048 w 5421466"/>
              <a:gd name="connsiteY21" fmla="*/ 680694 h 6129387"/>
              <a:gd name="connsiteX22" fmla="*/ 1976061 w 5421466"/>
              <a:gd name="connsiteY22" fmla="*/ 237634 h 6129387"/>
              <a:gd name="connsiteX23" fmla="*/ 1853512 w 5421466"/>
              <a:gd name="connsiteY23" fmla="*/ 1964 h 6129387"/>
              <a:gd name="connsiteX24" fmla="*/ 1674403 w 5421466"/>
              <a:gd name="connsiteY24" fmla="*/ 360183 h 6129387"/>
              <a:gd name="connsiteX25" fmla="*/ 1504721 w 5421466"/>
              <a:gd name="connsiteY25" fmla="*/ 1415985 h 6129387"/>
              <a:gd name="connsiteX26" fmla="*/ 1919500 w 5421466"/>
              <a:gd name="connsiteY26" fmla="*/ 2745164 h 6129387"/>
              <a:gd name="connsiteX27" fmla="*/ 2525505 w 5421466"/>
              <a:gd name="connsiteY27" fmla="*/ 3885807 h 6129387"/>
              <a:gd name="connsiteX28" fmla="*/ 2343706 w 5421466"/>
              <a:gd name="connsiteY28" fmla="*/ 3734978 h 6129387"/>
              <a:gd name="connsiteX29" fmla="*/ 1259624 w 5421466"/>
              <a:gd name="connsiteY29" fmla="*/ 2566055 h 6129387"/>
              <a:gd name="connsiteX30" fmla="*/ 760003 w 5421466"/>
              <a:gd name="connsiteY30" fmla="*/ 2019300 h 6129387"/>
              <a:gd name="connsiteX31" fmla="*/ 213248 w 5421466"/>
              <a:gd name="connsiteY31" fmla="*/ 1510253 h 6129387"/>
              <a:gd name="connsiteX32" fmla="*/ 213248 w 5421466"/>
              <a:gd name="connsiteY32" fmla="*/ 1642228 h 6129387"/>
              <a:gd name="connsiteX33" fmla="*/ 694015 w 5421466"/>
              <a:gd name="connsiteY33" fmla="*/ 2980834 h 6129387"/>
              <a:gd name="connsiteX34" fmla="*/ 1287904 w 5421466"/>
              <a:gd name="connsiteY34" fmla="*/ 4102624 h 6129387"/>
              <a:gd name="connsiteX35" fmla="*/ 2042048 w 5421466"/>
              <a:gd name="connsiteY35" fmla="*/ 4715366 h 6129387"/>
              <a:gd name="connsiteX36" fmla="*/ 2771689 w 5421466"/>
              <a:gd name="connsiteY36" fmla="*/ 5012089 h 6129387"/>
              <a:gd name="connsiteX37" fmla="*/ 2315426 w 5421466"/>
              <a:gd name="connsiteY37" fmla="*/ 5092438 h 6129387"/>
              <a:gd name="connsiteX38" fmla="*/ 1495294 w 5421466"/>
              <a:gd name="connsiteY38" fmla="*/ 4922756 h 6129387"/>
              <a:gd name="connsiteX39" fmla="*/ 760003 w 5421466"/>
              <a:gd name="connsiteY39" fmla="*/ 4187465 h 6129387"/>
              <a:gd name="connsiteX40" fmla="*/ 260382 w 5421466"/>
              <a:gd name="connsiteY40" fmla="*/ 3291919 h 6129387"/>
              <a:gd name="connsiteX41" fmla="*/ 5859 w 5421466"/>
              <a:gd name="connsiteY41" fmla="*/ 2924273 h 6129387"/>
              <a:gd name="connsiteX42" fmla="*/ 109554 w 5421466"/>
              <a:gd name="connsiteY42" fmla="*/ 3518162 h 6129387"/>
              <a:gd name="connsiteX43" fmla="*/ 420638 w 5421466"/>
              <a:gd name="connsiteY43" fmla="*/ 4922756 h 6129387"/>
              <a:gd name="connsiteX44" fmla="*/ 910832 w 5421466"/>
              <a:gd name="connsiteY44" fmla="*/ 5544925 h 6129387"/>
              <a:gd name="connsiteX45" fmla="*/ 1523574 w 5421466"/>
              <a:gd name="connsiteY45" fmla="*/ 5761741 h 6129387"/>
              <a:gd name="connsiteX46" fmla="*/ 2287145 w 5421466"/>
              <a:gd name="connsiteY46" fmla="*/ 5724034 h 6129387"/>
              <a:gd name="connsiteX47" fmla="*/ 3609909 w 5421466"/>
              <a:gd name="connsiteY47" fmla="*/ 5516644 h 6129387"/>
              <a:gd name="connsiteX48" fmla="*/ 3701166 w 5421466"/>
              <a:gd name="connsiteY48" fmla="*/ 5563778 h 6129387"/>
              <a:gd name="connsiteX49" fmla="*/ 3503203 w 5421466"/>
              <a:gd name="connsiteY49" fmla="*/ 6129387 h 6129387"/>
              <a:gd name="connsiteX0" fmla="*/ 4455310 w 5421466"/>
              <a:gd name="connsiteY0" fmla="*/ 6044545 h 6129387"/>
              <a:gd name="connsiteX1" fmla="*/ 4172506 w 5421466"/>
              <a:gd name="connsiteY1" fmla="*/ 5431803 h 6129387"/>
              <a:gd name="connsiteX2" fmla="*/ 4246564 w 5421466"/>
              <a:gd name="connsiteY2" fmla="*/ 5287267 h 6129387"/>
              <a:gd name="connsiteX3" fmla="*/ 4596712 w 5421466"/>
              <a:gd name="connsiteY3" fmla="*/ 4932183 h 6129387"/>
              <a:gd name="connsiteX4" fmla="*/ 5058626 w 5421466"/>
              <a:gd name="connsiteY4" fmla="*/ 3800966 h 6129387"/>
              <a:gd name="connsiteX5" fmla="*/ 5416844 w 5421466"/>
              <a:gd name="connsiteY5" fmla="*/ 2735737 h 6129387"/>
              <a:gd name="connsiteX6" fmla="*/ 5209455 w 5421466"/>
              <a:gd name="connsiteY6" fmla="*/ 2801725 h 6129387"/>
              <a:gd name="connsiteX7" fmla="*/ 4493017 w 5421466"/>
              <a:gd name="connsiteY7" fmla="*/ 3169370 h 6129387"/>
              <a:gd name="connsiteX8" fmla="*/ 3722857 w 5421466"/>
              <a:gd name="connsiteY8" fmla="*/ 4079130 h 6129387"/>
              <a:gd name="connsiteX9" fmla="*/ 3757727 w 5421466"/>
              <a:gd name="connsiteY9" fmla="*/ 3546442 h 6129387"/>
              <a:gd name="connsiteX10" fmla="*/ 4087665 w 5421466"/>
              <a:gd name="connsiteY10" fmla="*/ 2009873 h 6129387"/>
              <a:gd name="connsiteX11" fmla="*/ 4285628 w 5421466"/>
              <a:gd name="connsiteY11" fmla="*/ 1302863 h 6129387"/>
              <a:gd name="connsiteX12" fmla="*/ 4313908 w 5421466"/>
              <a:gd name="connsiteY12" fmla="*/ 963498 h 6129387"/>
              <a:gd name="connsiteX13" fmla="*/ 4049958 w 5421466"/>
              <a:gd name="connsiteY13" fmla="*/ 1199168 h 6129387"/>
              <a:gd name="connsiteX14" fmla="*/ 3569191 w 5421466"/>
              <a:gd name="connsiteY14" fmla="*/ 1840191 h 6129387"/>
              <a:gd name="connsiteX15" fmla="*/ 3408935 w 5421466"/>
              <a:gd name="connsiteY15" fmla="*/ 2349238 h 6129387"/>
              <a:gd name="connsiteX16" fmla="*/ 3324094 w 5421466"/>
              <a:gd name="connsiteY16" fmla="*/ 3518162 h 6129387"/>
              <a:gd name="connsiteX17" fmla="*/ 3267533 w 5421466"/>
              <a:gd name="connsiteY17" fmla="*/ 4093197 h 6129387"/>
              <a:gd name="connsiteX18" fmla="*/ 3224446 w 5421466"/>
              <a:gd name="connsiteY18" fmla="*/ 3852295 h 6129387"/>
              <a:gd name="connsiteX19" fmla="*/ 3069570 w 5421466"/>
              <a:gd name="connsiteY19" fmla="*/ 3188224 h 6129387"/>
              <a:gd name="connsiteX20" fmla="*/ 2428547 w 5421466"/>
              <a:gd name="connsiteY20" fmla="*/ 1604521 h 6129387"/>
              <a:gd name="connsiteX21" fmla="*/ 2042048 w 5421466"/>
              <a:gd name="connsiteY21" fmla="*/ 680694 h 6129387"/>
              <a:gd name="connsiteX22" fmla="*/ 1976061 w 5421466"/>
              <a:gd name="connsiteY22" fmla="*/ 237634 h 6129387"/>
              <a:gd name="connsiteX23" fmla="*/ 1853512 w 5421466"/>
              <a:gd name="connsiteY23" fmla="*/ 1964 h 6129387"/>
              <a:gd name="connsiteX24" fmla="*/ 1674403 w 5421466"/>
              <a:gd name="connsiteY24" fmla="*/ 360183 h 6129387"/>
              <a:gd name="connsiteX25" fmla="*/ 1504721 w 5421466"/>
              <a:gd name="connsiteY25" fmla="*/ 1415985 h 6129387"/>
              <a:gd name="connsiteX26" fmla="*/ 1919500 w 5421466"/>
              <a:gd name="connsiteY26" fmla="*/ 2745164 h 6129387"/>
              <a:gd name="connsiteX27" fmla="*/ 2525505 w 5421466"/>
              <a:gd name="connsiteY27" fmla="*/ 3885807 h 6129387"/>
              <a:gd name="connsiteX28" fmla="*/ 2343706 w 5421466"/>
              <a:gd name="connsiteY28" fmla="*/ 3734978 h 6129387"/>
              <a:gd name="connsiteX29" fmla="*/ 1259624 w 5421466"/>
              <a:gd name="connsiteY29" fmla="*/ 2566055 h 6129387"/>
              <a:gd name="connsiteX30" fmla="*/ 760003 w 5421466"/>
              <a:gd name="connsiteY30" fmla="*/ 2019300 h 6129387"/>
              <a:gd name="connsiteX31" fmla="*/ 213248 w 5421466"/>
              <a:gd name="connsiteY31" fmla="*/ 1510253 h 6129387"/>
              <a:gd name="connsiteX32" fmla="*/ 213248 w 5421466"/>
              <a:gd name="connsiteY32" fmla="*/ 1642228 h 6129387"/>
              <a:gd name="connsiteX33" fmla="*/ 694015 w 5421466"/>
              <a:gd name="connsiteY33" fmla="*/ 2980834 h 6129387"/>
              <a:gd name="connsiteX34" fmla="*/ 1287904 w 5421466"/>
              <a:gd name="connsiteY34" fmla="*/ 4102624 h 6129387"/>
              <a:gd name="connsiteX35" fmla="*/ 2042048 w 5421466"/>
              <a:gd name="connsiteY35" fmla="*/ 4715366 h 6129387"/>
              <a:gd name="connsiteX36" fmla="*/ 2771689 w 5421466"/>
              <a:gd name="connsiteY36" fmla="*/ 5012089 h 6129387"/>
              <a:gd name="connsiteX37" fmla="*/ 2315426 w 5421466"/>
              <a:gd name="connsiteY37" fmla="*/ 5092438 h 6129387"/>
              <a:gd name="connsiteX38" fmla="*/ 1495294 w 5421466"/>
              <a:gd name="connsiteY38" fmla="*/ 4922756 h 6129387"/>
              <a:gd name="connsiteX39" fmla="*/ 760003 w 5421466"/>
              <a:gd name="connsiteY39" fmla="*/ 4187465 h 6129387"/>
              <a:gd name="connsiteX40" fmla="*/ 260382 w 5421466"/>
              <a:gd name="connsiteY40" fmla="*/ 3291919 h 6129387"/>
              <a:gd name="connsiteX41" fmla="*/ 5859 w 5421466"/>
              <a:gd name="connsiteY41" fmla="*/ 2924273 h 6129387"/>
              <a:gd name="connsiteX42" fmla="*/ 109554 w 5421466"/>
              <a:gd name="connsiteY42" fmla="*/ 3518162 h 6129387"/>
              <a:gd name="connsiteX43" fmla="*/ 420638 w 5421466"/>
              <a:gd name="connsiteY43" fmla="*/ 4922756 h 6129387"/>
              <a:gd name="connsiteX44" fmla="*/ 910832 w 5421466"/>
              <a:gd name="connsiteY44" fmla="*/ 5544925 h 6129387"/>
              <a:gd name="connsiteX45" fmla="*/ 1523574 w 5421466"/>
              <a:gd name="connsiteY45" fmla="*/ 5761741 h 6129387"/>
              <a:gd name="connsiteX46" fmla="*/ 2287145 w 5421466"/>
              <a:gd name="connsiteY46" fmla="*/ 5724034 h 6129387"/>
              <a:gd name="connsiteX47" fmla="*/ 3609909 w 5421466"/>
              <a:gd name="connsiteY47" fmla="*/ 5516644 h 6129387"/>
              <a:gd name="connsiteX48" fmla="*/ 3701166 w 5421466"/>
              <a:gd name="connsiteY48" fmla="*/ 5563778 h 6129387"/>
              <a:gd name="connsiteX49" fmla="*/ 3503203 w 5421466"/>
              <a:gd name="connsiteY49" fmla="*/ 6129387 h 6129387"/>
              <a:gd name="connsiteX0" fmla="*/ 4455310 w 5421466"/>
              <a:gd name="connsiteY0" fmla="*/ 6044545 h 6129387"/>
              <a:gd name="connsiteX1" fmla="*/ 4204745 w 5421466"/>
              <a:gd name="connsiteY1" fmla="*/ 5516795 h 6129387"/>
              <a:gd name="connsiteX2" fmla="*/ 4246564 w 5421466"/>
              <a:gd name="connsiteY2" fmla="*/ 5287267 h 6129387"/>
              <a:gd name="connsiteX3" fmla="*/ 4596712 w 5421466"/>
              <a:gd name="connsiteY3" fmla="*/ 4932183 h 6129387"/>
              <a:gd name="connsiteX4" fmla="*/ 5058626 w 5421466"/>
              <a:gd name="connsiteY4" fmla="*/ 3800966 h 6129387"/>
              <a:gd name="connsiteX5" fmla="*/ 5416844 w 5421466"/>
              <a:gd name="connsiteY5" fmla="*/ 2735737 h 6129387"/>
              <a:gd name="connsiteX6" fmla="*/ 5209455 w 5421466"/>
              <a:gd name="connsiteY6" fmla="*/ 2801725 h 6129387"/>
              <a:gd name="connsiteX7" fmla="*/ 4493017 w 5421466"/>
              <a:gd name="connsiteY7" fmla="*/ 3169370 h 6129387"/>
              <a:gd name="connsiteX8" fmla="*/ 3722857 w 5421466"/>
              <a:gd name="connsiteY8" fmla="*/ 4079130 h 6129387"/>
              <a:gd name="connsiteX9" fmla="*/ 3757727 w 5421466"/>
              <a:gd name="connsiteY9" fmla="*/ 3546442 h 6129387"/>
              <a:gd name="connsiteX10" fmla="*/ 4087665 w 5421466"/>
              <a:gd name="connsiteY10" fmla="*/ 2009873 h 6129387"/>
              <a:gd name="connsiteX11" fmla="*/ 4285628 w 5421466"/>
              <a:gd name="connsiteY11" fmla="*/ 1302863 h 6129387"/>
              <a:gd name="connsiteX12" fmla="*/ 4313908 w 5421466"/>
              <a:gd name="connsiteY12" fmla="*/ 963498 h 6129387"/>
              <a:gd name="connsiteX13" fmla="*/ 4049958 w 5421466"/>
              <a:gd name="connsiteY13" fmla="*/ 1199168 h 6129387"/>
              <a:gd name="connsiteX14" fmla="*/ 3569191 w 5421466"/>
              <a:gd name="connsiteY14" fmla="*/ 1840191 h 6129387"/>
              <a:gd name="connsiteX15" fmla="*/ 3408935 w 5421466"/>
              <a:gd name="connsiteY15" fmla="*/ 2349238 h 6129387"/>
              <a:gd name="connsiteX16" fmla="*/ 3324094 w 5421466"/>
              <a:gd name="connsiteY16" fmla="*/ 3518162 h 6129387"/>
              <a:gd name="connsiteX17" fmla="*/ 3267533 w 5421466"/>
              <a:gd name="connsiteY17" fmla="*/ 4093197 h 6129387"/>
              <a:gd name="connsiteX18" fmla="*/ 3224446 w 5421466"/>
              <a:gd name="connsiteY18" fmla="*/ 3852295 h 6129387"/>
              <a:gd name="connsiteX19" fmla="*/ 3069570 w 5421466"/>
              <a:gd name="connsiteY19" fmla="*/ 3188224 h 6129387"/>
              <a:gd name="connsiteX20" fmla="*/ 2428547 w 5421466"/>
              <a:gd name="connsiteY20" fmla="*/ 1604521 h 6129387"/>
              <a:gd name="connsiteX21" fmla="*/ 2042048 w 5421466"/>
              <a:gd name="connsiteY21" fmla="*/ 680694 h 6129387"/>
              <a:gd name="connsiteX22" fmla="*/ 1976061 w 5421466"/>
              <a:gd name="connsiteY22" fmla="*/ 237634 h 6129387"/>
              <a:gd name="connsiteX23" fmla="*/ 1853512 w 5421466"/>
              <a:gd name="connsiteY23" fmla="*/ 1964 h 6129387"/>
              <a:gd name="connsiteX24" fmla="*/ 1674403 w 5421466"/>
              <a:gd name="connsiteY24" fmla="*/ 360183 h 6129387"/>
              <a:gd name="connsiteX25" fmla="*/ 1504721 w 5421466"/>
              <a:gd name="connsiteY25" fmla="*/ 1415985 h 6129387"/>
              <a:gd name="connsiteX26" fmla="*/ 1919500 w 5421466"/>
              <a:gd name="connsiteY26" fmla="*/ 2745164 h 6129387"/>
              <a:gd name="connsiteX27" fmla="*/ 2525505 w 5421466"/>
              <a:gd name="connsiteY27" fmla="*/ 3885807 h 6129387"/>
              <a:gd name="connsiteX28" fmla="*/ 2343706 w 5421466"/>
              <a:gd name="connsiteY28" fmla="*/ 3734978 h 6129387"/>
              <a:gd name="connsiteX29" fmla="*/ 1259624 w 5421466"/>
              <a:gd name="connsiteY29" fmla="*/ 2566055 h 6129387"/>
              <a:gd name="connsiteX30" fmla="*/ 760003 w 5421466"/>
              <a:gd name="connsiteY30" fmla="*/ 2019300 h 6129387"/>
              <a:gd name="connsiteX31" fmla="*/ 213248 w 5421466"/>
              <a:gd name="connsiteY31" fmla="*/ 1510253 h 6129387"/>
              <a:gd name="connsiteX32" fmla="*/ 213248 w 5421466"/>
              <a:gd name="connsiteY32" fmla="*/ 1642228 h 6129387"/>
              <a:gd name="connsiteX33" fmla="*/ 694015 w 5421466"/>
              <a:gd name="connsiteY33" fmla="*/ 2980834 h 6129387"/>
              <a:gd name="connsiteX34" fmla="*/ 1287904 w 5421466"/>
              <a:gd name="connsiteY34" fmla="*/ 4102624 h 6129387"/>
              <a:gd name="connsiteX35" fmla="*/ 2042048 w 5421466"/>
              <a:gd name="connsiteY35" fmla="*/ 4715366 h 6129387"/>
              <a:gd name="connsiteX36" fmla="*/ 2771689 w 5421466"/>
              <a:gd name="connsiteY36" fmla="*/ 5012089 h 6129387"/>
              <a:gd name="connsiteX37" fmla="*/ 2315426 w 5421466"/>
              <a:gd name="connsiteY37" fmla="*/ 5092438 h 6129387"/>
              <a:gd name="connsiteX38" fmla="*/ 1495294 w 5421466"/>
              <a:gd name="connsiteY38" fmla="*/ 4922756 h 6129387"/>
              <a:gd name="connsiteX39" fmla="*/ 760003 w 5421466"/>
              <a:gd name="connsiteY39" fmla="*/ 4187465 h 6129387"/>
              <a:gd name="connsiteX40" fmla="*/ 260382 w 5421466"/>
              <a:gd name="connsiteY40" fmla="*/ 3291919 h 6129387"/>
              <a:gd name="connsiteX41" fmla="*/ 5859 w 5421466"/>
              <a:gd name="connsiteY41" fmla="*/ 2924273 h 6129387"/>
              <a:gd name="connsiteX42" fmla="*/ 109554 w 5421466"/>
              <a:gd name="connsiteY42" fmla="*/ 3518162 h 6129387"/>
              <a:gd name="connsiteX43" fmla="*/ 420638 w 5421466"/>
              <a:gd name="connsiteY43" fmla="*/ 4922756 h 6129387"/>
              <a:gd name="connsiteX44" fmla="*/ 910832 w 5421466"/>
              <a:gd name="connsiteY44" fmla="*/ 5544925 h 6129387"/>
              <a:gd name="connsiteX45" fmla="*/ 1523574 w 5421466"/>
              <a:gd name="connsiteY45" fmla="*/ 5761741 h 6129387"/>
              <a:gd name="connsiteX46" fmla="*/ 2287145 w 5421466"/>
              <a:gd name="connsiteY46" fmla="*/ 5724034 h 6129387"/>
              <a:gd name="connsiteX47" fmla="*/ 3609909 w 5421466"/>
              <a:gd name="connsiteY47" fmla="*/ 5516644 h 6129387"/>
              <a:gd name="connsiteX48" fmla="*/ 3701166 w 5421466"/>
              <a:gd name="connsiteY48" fmla="*/ 5563778 h 6129387"/>
              <a:gd name="connsiteX49" fmla="*/ 3503203 w 5421466"/>
              <a:gd name="connsiteY49" fmla="*/ 6129387 h 6129387"/>
              <a:gd name="connsiteX0" fmla="*/ 4455310 w 5421466"/>
              <a:gd name="connsiteY0" fmla="*/ 6044545 h 6129387"/>
              <a:gd name="connsiteX1" fmla="*/ 4204745 w 5421466"/>
              <a:gd name="connsiteY1" fmla="*/ 5516795 h 6129387"/>
              <a:gd name="connsiteX2" fmla="*/ 4281733 w 5421466"/>
              <a:gd name="connsiteY2" fmla="*/ 5237444 h 6129387"/>
              <a:gd name="connsiteX3" fmla="*/ 4596712 w 5421466"/>
              <a:gd name="connsiteY3" fmla="*/ 4932183 h 6129387"/>
              <a:gd name="connsiteX4" fmla="*/ 5058626 w 5421466"/>
              <a:gd name="connsiteY4" fmla="*/ 3800966 h 6129387"/>
              <a:gd name="connsiteX5" fmla="*/ 5416844 w 5421466"/>
              <a:gd name="connsiteY5" fmla="*/ 2735737 h 6129387"/>
              <a:gd name="connsiteX6" fmla="*/ 5209455 w 5421466"/>
              <a:gd name="connsiteY6" fmla="*/ 2801725 h 6129387"/>
              <a:gd name="connsiteX7" fmla="*/ 4493017 w 5421466"/>
              <a:gd name="connsiteY7" fmla="*/ 3169370 h 6129387"/>
              <a:gd name="connsiteX8" fmla="*/ 3722857 w 5421466"/>
              <a:gd name="connsiteY8" fmla="*/ 4079130 h 6129387"/>
              <a:gd name="connsiteX9" fmla="*/ 3757727 w 5421466"/>
              <a:gd name="connsiteY9" fmla="*/ 3546442 h 6129387"/>
              <a:gd name="connsiteX10" fmla="*/ 4087665 w 5421466"/>
              <a:gd name="connsiteY10" fmla="*/ 2009873 h 6129387"/>
              <a:gd name="connsiteX11" fmla="*/ 4285628 w 5421466"/>
              <a:gd name="connsiteY11" fmla="*/ 1302863 h 6129387"/>
              <a:gd name="connsiteX12" fmla="*/ 4313908 w 5421466"/>
              <a:gd name="connsiteY12" fmla="*/ 963498 h 6129387"/>
              <a:gd name="connsiteX13" fmla="*/ 4049958 w 5421466"/>
              <a:gd name="connsiteY13" fmla="*/ 1199168 h 6129387"/>
              <a:gd name="connsiteX14" fmla="*/ 3569191 w 5421466"/>
              <a:gd name="connsiteY14" fmla="*/ 1840191 h 6129387"/>
              <a:gd name="connsiteX15" fmla="*/ 3408935 w 5421466"/>
              <a:gd name="connsiteY15" fmla="*/ 2349238 h 6129387"/>
              <a:gd name="connsiteX16" fmla="*/ 3324094 w 5421466"/>
              <a:gd name="connsiteY16" fmla="*/ 3518162 h 6129387"/>
              <a:gd name="connsiteX17" fmla="*/ 3267533 w 5421466"/>
              <a:gd name="connsiteY17" fmla="*/ 4093197 h 6129387"/>
              <a:gd name="connsiteX18" fmla="*/ 3224446 w 5421466"/>
              <a:gd name="connsiteY18" fmla="*/ 3852295 h 6129387"/>
              <a:gd name="connsiteX19" fmla="*/ 3069570 w 5421466"/>
              <a:gd name="connsiteY19" fmla="*/ 3188224 h 6129387"/>
              <a:gd name="connsiteX20" fmla="*/ 2428547 w 5421466"/>
              <a:gd name="connsiteY20" fmla="*/ 1604521 h 6129387"/>
              <a:gd name="connsiteX21" fmla="*/ 2042048 w 5421466"/>
              <a:gd name="connsiteY21" fmla="*/ 680694 h 6129387"/>
              <a:gd name="connsiteX22" fmla="*/ 1976061 w 5421466"/>
              <a:gd name="connsiteY22" fmla="*/ 237634 h 6129387"/>
              <a:gd name="connsiteX23" fmla="*/ 1853512 w 5421466"/>
              <a:gd name="connsiteY23" fmla="*/ 1964 h 6129387"/>
              <a:gd name="connsiteX24" fmla="*/ 1674403 w 5421466"/>
              <a:gd name="connsiteY24" fmla="*/ 360183 h 6129387"/>
              <a:gd name="connsiteX25" fmla="*/ 1504721 w 5421466"/>
              <a:gd name="connsiteY25" fmla="*/ 1415985 h 6129387"/>
              <a:gd name="connsiteX26" fmla="*/ 1919500 w 5421466"/>
              <a:gd name="connsiteY26" fmla="*/ 2745164 h 6129387"/>
              <a:gd name="connsiteX27" fmla="*/ 2525505 w 5421466"/>
              <a:gd name="connsiteY27" fmla="*/ 3885807 h 6129387"/>
              <a:gd name="connsiteX28" fmla="*/ 2343706 w 5421466"/>
              <a:gd name="connsiteY28" fmla="*/ 3734978 h 6129387"/>
              <a:gd name="connsiteX29" fmla="*/ 1259624 w 5421466"/>
              <a:gd name="connsiteY29" fmla="*/ 2566055 h 6129387"/>
              <a:gd name="connsiteX30" fmla="*/ 760003 w 5421466"/>
              <a:gd name="connsiteY30" fmla="*/ 2019300 h 6129387"/>
              <a:gd name="connsiteX31" fmla="*/ 213248 w 5421466"/>
              <a:gd name="connsiteY31" fmla="*/ 1510253 h 6129387"/>
              <a:gd name="connsiteX32" fmla="*/ 213248 w 5421466"/>
              <a:gd name="connsiteY32" fmla="*/ 1642228 h 6129387"/>
              <a:gd name="connsiteX33" fmla="*/ 694015 w 5421466"/>
              <a:gd name="connsiteY33" fmla="*/ 2980834 h 6129387"/>
              <a:gd name="connsiteX34" fmla="*/ 1287904 w 5421466"/>
              <a:gd name="connsiteY34" fmla="*/ 4102624 h 6129387"/>
              <a:gd name="connsiteX35" fmla="*/ 2042048 w 5421466"/>
              <a:gd name="connsiteY35" fmla="*/ 4715366 h 6129387"/>
              <a:gd name="connsiteX36" fmla="*/ 2771689 w 5421466"/>
              <a:gd name="connsiteY36" fmla="*/ 5012089 h 6129387"/>
              <a:gd name="connsiteX37" fmla="*/ 2315426 w 5421466"/>
              <a:gd name="connsiteY37" fmla="*/ 5092438 h 6129387"/>
              <a:gd name="connsiteX38" fmla="*/ 1495294 w 5421466"/>
              <a:gd name="connsiteY38" fmla="*/ 4922756 h 6129387"/>
              <a:gd name="connsiteX39" fmla="*/ 760003 w 5421466"/>
              <a:gd name="connsiteY39" fmla="*/ 4187465 h 6129387"/>
              <a:gd name="connsiteX40" fmla="*/ 260382 w 5421466"/>
              <a:gd name="connsiteY40" fmla="*/ 3291919 h 6129387"/>
              <a:gd name="connsiteX41" fmla="*/ 5859 w 5421466"/>
              <a:gd name="connsiteY41" fmla="*/ 2924273 h 6129387"/>
              <a:gd name="connsiteX42" fmla="*/ 109554 w 5421466"/>
              <a:gd name="connsiteY42" fmla="*/ 3518162 h 6129387"/>
              <a:gd name="connsiteX43" fmla="*/ 420638 w 5421466"/>
              <a:gd name="connsiteY43" fmla="*/ 4922756 h 6129387"/>
              <a:gd name="connsiteX44" fmla="*/ 910832 w 5421466"/>
              <a:gd name="connsiteY44" fmla="*/ 5544925 h 6129387"/>
              <a:gd name="connsiteX45" fmla="*/ 1523574 w 5421466"/>
              <a:gd name="connsiteY45" fmla="*/ 5761741 h 6129387"/>
              <a:gd name="connsiteX46" fmla="*/ 2287145 w 5421466"/>
              <a:gd name="connsiteY46" fmla="*/ 5724034 h 6129387"/>
              <a:gd name="connsiteX47" fmla="*/ 3609909 w 5421466"/>
              <a:gd name="connsiteY47" fmla="*/ 5516644 h 6129387"/>
              <a:gd name="connsiteX48" fmla="*/ 3701166 w 5421466"/>
              <a:gd name="connsiteY48" fmla="*/ 5563778 h 6129387"/>
              <a:gd name="connsiteX49" fmla="*/ 3503203 w 5421466"/>
              <a:gd name="connsiteY49" fmla="*/ 6129387 h 6129387"/>
              <a:gd name="connsiteX0" fmla="*/ 4455310 w 5421466"/>
              <a:gd name="connsiteY0" fmla="*/ 6044545 h 6129387"/>
              <a:gd name="connsiteX1" fmla="*/ 4204745 w 5421466"/>
              <a:gd name="connsiteY1" fmla="*/ 5516795 h 6129387"/>
              <a:gd name="connsiteX2" fmla="*/ 4281733 w 5421466"/>
              <a:gd name="connsiteY2" fmla="*/ 5237444 h 6129387"/>
              <a:gd name="connsiteX3" fmla="*/ 4631881 w 5421466"/>
              <a:gd name="connsiteY3" fmla="*/ 4847191 h 6129387"/>
              <a:gd name="connsiteX4" fmla="*/ 5058626 w 5421466"/>
              <a:gd name="connsiteY4" fmla="*/ 3800966 h 6129387"/>
              <a:gd name="connsiteX5" fmla="*/ 5416844 w 5421466"/>
              <a:gd name="connsiteY5" fmla="*/ 2735737 h 6129387"/>
              <a:gd name="connsiteX6" fmla="*/ 5209455 w 5421466"/>
              <a:gd name="connsiteY6" fmla="*/ 2801725 h 6129387"/>
              <a:gd name="connsiteX7" fmla="*/ 4493017 w 5421466"/>
              <a:gd name="connsiteY7" fmla="*/ 3169370 h 6129387"/>
              <a:gd name="connsiteX8" fmla="*/ 3722857 w 5421466"/>
              <a:gd name="connsiteY8" fmla="*/ 4079130 h 6129387"/>
              <a:gd name="connsiteX9" fmla="*/ 3757727 w 5421466"/>
              <a:gd name="connsiteY9" fmla="*/ 3546442 h 6129387"/>
              <a:gd name="connsiteX10" fmla="*/ 4087665 w 5421466"/>
              <a:gd name="connsiteY10" fmla="*/ 2009873 h 6129387"/>
              <a:gd name="connsiteX11" fmla="*/ 4285628 w 5421466"/>
              <a:gd name="connsiteY11" fmla="*/ 1302863 h 6129387"/>
              <a:gd name="connsiteX12" fmla="*/ 4313908 w 5421466"/>
              <a:gd name="connsiteY12" fmla="*/ 963498 h 6129387"/>
              <a:gd name="connsiteX13" fmla="*/ 4049958 w 5421466"/>
              <a:gd name="connsiteY13" fmla="*/ 1199168 h 6129387"/>
              <a:gd name="connsiteX14" fmla="*/ 3569191 w 5421466"/>
              <a:gd name="connsiteY14" fmla="*/ 1840191 h 6129387"/>
              <a:gd name="connsiteX15" fmla="*/ 3408935 w 5421466"/>
              <a:gd name="connsiteY15" fmla="*/ 2349238 h 6129387"/>
              <a:gd name="connsiteX16" fmla="*/ 3324094 w 5421466"/>
              <a:gd name="connsiteY16" fmla="*/ 3518162 h 6129387"/>
              <a:gd name="connsiteX17" fmla="*/ 3267533 w 5421466"/>
              <a:gd name="connsiteY17" fmla="*/ 4093197 h 6129387"/>
              <a:gd name="connsiteX18" fmla="*/ 3224446 w 5421466"/>
              <a:gd name="connsiteY18" fmla="*/ 3852295 h 6129387"/>
              <a:gd name="connsiteX19" fmla="*/ 3069570 w 5421466"/>
              <a:gd name="connsiteY19" fmla="*/ 3188224 h 6129387"/>
              <a:gd name="connsiteX20" fmla="*/ 2428547 w 5421466"/>
              <a:gd name="connsiteY20" fmla="*/ 1604521 h 6129387"/>
              <a:gd name="connsiteX21" fmla="*/ 2042048 w 5421466"/>
              <a:gd name="connsiteY21" fmla="*/ 680694 h 6129387"/>
              <a:gd name="connsiteX22" fmla="*/ 1976061 w 5421466"/>
              <a:gd name="connsiteY22" fmla="*/ 237634 h 6129387"/>
              <a:gd name="connsiteX23" fmla="*/ 1853512 w 5421466"/>
              <a:gd name="connsiteY23" fmla="*/ 1964 h 6129387"/>
              <a:gd name="connsiteX24" fmla="*/ 1674403 w 5421466"/>
              <a:gd name="connsiteY24" fmla="*/ 360183 h 6129387"/>
              <a:gd name="connsiteX25" fmla="*/ 1504721 w 5421466"/>
              <a:gd name="connsiteY25" fmla="*/ 1415985 h 6129387"/>
              <a:gd name="connsiteX26" fmla="*/ 1919500 w 5421466"/>
              <a:gd name="connsiteY26" fmla="*/ 2745164 h 6129387"/>
              <a:gd name="connsiteX27" fmla="*/ 2525505 w 5421466"/>
              <a:gd name="connsiteY27" fmla="*/ 3885807 h 6129387"/>
              <a:gd name="connsiteX28" fmla="*/ 2343706 w 5421466"/>
              <a:gd name="connsiteY28" fmla="*/ 3734978 h 6129387"/>
              <a:gd name="connsiteX29" fmla="*/ 1259624 w 5421466"/>
              <a:gd name="connsiteY29" fmla="*/ 2566055 h 6129387"/>
              <a:gd name="connsiteX30" fmla="*/ 760003 w 5421466"/>
              <a:gd name="connsiteY30" fmla="*/ 2019300 h 6129387"/>
              <a:gd name="connsiteX31" fmla="*/ 213248 w 5421466"/>
              <a:gd name="connsiteY31" fmla="*/ 1510253 h 6129387"/>
              <a:gd name="connsiteX32" fmla="*/ 213248 w 5421466"/>
              <a:gd name="connsiteY32" fmla="*/ 1642228 h 6129387"/>
              <a:gd name="connsiteX33" fmla="*/ 694015 w 5421466"/>
              <a:gd name="connsiteY33" fmla="*/ 2980834 h 6129387"/>
              <a:gd name="connsiteX34" fmla="*/ 1287904 w 5421466"/>
              <a:gd name="connsiteY34" fmla="*/ 4102624 h 6129387"/>
              <a:gd name="connsiteX35" fmla="*/ 2042048 w 5421466"/>
              <a:gd name="connsiteY35" fmla="*/ 4715366 h 6129387"/>
              <a:gd name="connsiteX36" fmla="*/ 2771689 w 5421466"/>
              <a:gd name="connsiteY36" fmla="*/ 5012089 h 6129387"/>
              <a:gd name="connsiteX37" fmla="*/ 2315426 w 5421466"/>
              <a:gd name="connsiteY37" fmla="*/ 5092438 h 6129387"/>
              <a:gd name="connsiteX38" fmla="*/ 1495294 w 5421466"/>
              <a:gd name="connsiteY38" fmla="*/ 4922756 h 6129387"/>
              <a:gd name="connsiteX39" fmla="*/ 760003 w 5421466"/>
              <a:gd name="connsiteY39" fmla="*/ 4187465 h 6129387"/>
              <a:gd name="connsiteX40" fmla="*/ 260382 w 5421466"/>
              <a:gd name="connsiteY40" fmla="*/ 3291919 h 6129387"/>
              <a:gd name="connsiteX41" fmla="*/ 5859 w 5421466"/>
              <a:gd name="connsiteY41" fmla="*/ 2924273 h 6129387"/>
              <a:gd name="connsiteX42" fmla="*/ 109554 w 5421466"/>
              <a:gd name="connsiteY42" fmla="*/ 3518162 h 6129387"/>
              <a:gd name="connsiteX43" fmla="*/ 420638 w 5421466"/>
              <a:gd name="connsiteY43" fmla="*/ 4922756 h 6129387"/>
              <a:gd name="connsiteX44" fmla="*/ 910832 w 5421466"/>
              <a:gd name="connsiteY44" fmla="*/ 5544925 h 6129387"/>
              <a:gd name="connsiteX45" fmla="*/ 1523574 w 5421466"/>
              <a:gd name="connsiteY45" fmla="*/ 5761741 h 6129387"/>
              <a:gd name="connsiteX46" fmla="*/ 2287145 w 5421466"/>
              <a:gd name="connsiteY46" fmla="*/ 5724034 h 6129387"/>
              <a:gd name="connsiteX47" fmla="*/ 3609909 w 5421466"/>
              <a:gd name="connsiteY47" fmla="*/ 5516644 h 6129387"/>
              <a:gd name="connsiteX48" fmla="*/ 3701166 w 5421466"/>
              <a:gd name="connsiteY48" fmla="*/ 5563778 h 6129387"/>
              <a:gd name="connsiteX49" fmla="*/ 3503203 w 5421466"/>
              <a:gd name="connsiteY49" fmla="*/ 6129387 h 6129387"/>
              <a:gd name="connsiteX0" fmla="*/ 4455310 w 5421466"/>
              <a:gd name="connsiteY0" fmla="*/ 6044545 h 6129387"/>
              <a:gd name="connsiteX1" fmla="*/ 4204745 w 5421466"/>
              <a:gd name="connsiteY1" fmla="*/ 5516795 h 6129387"/>
              <a:gd name="connsiteX2" fmla="*/ 4281733 w 5421466"/>
              <a:gd name="connsiteY2" fmla="*/ 5237444 h 6129387"/>
              <a:gd name="connsiteX3" fmla="*/ 4631881 w 5421466"/>
              <a:gd name="connsiteY3" fmla="*/ 4847191 h 6129387"/>
              <a:gd name="connsiteX4" fmla="*/ 5058626 w 5421466"/>
              <a:gd name="connsiteY4" fmla="*/ 3800966 h 6129387"/>
              <a:gd name="connsiteX5" fmla="*/ 5416844 w 5421466"/>
              <a:gd name="connsiteY5" fmla="*/ 2735737 h 6129387"/>
              <a:gd name="connsiteX6" fmla="*/ 5209455 w 5421466"/>
              <a:gd name="connsiteY6" fmla="*/ 2801725 h 6129387"/>
              <a:gd name="connsiteX7" fmla="*/ 4493017 w 5421466"/>
              <a:gd name="connsiteY7" fmla="*/ 3169370 h 6129387"/>
              <a:gd name="connsiteX8" fmla="*/ 3722857 w 5421466"/>
              <a:gd name="connsiteY8" fmla="*/ 4079130 h 6129387"/>
              <a:gd name="connsiteX9" fmla="*/ 3757727 w 5421466"/>
              <a:gd name="connsiteY9" fmla="*/ 3546442 h 6129387"/>
              <a:gd name="connsiteX10" fmla="*/ 4087665 w 5421466"/>
              <a:gd name="connsiteY10" fmla="*/ 2009873 h 6129387"/>
              <a:gd name="connsiteX11" fmla="*/ 4285628 w 5421466"/>
              <a:gd name="connsiteY11" fmla="*/ 1302863 h 6129387"/>
              <a:gd name="connsiteX12" fmla="*/ 4313908 w 5421466"/>
              <a:gd name="connsiteY12" fmla="*/ 963498 h 6129387"/>
              <a:gd name="connsiteX13" fmla="*/ 4049958 w 5421466"/>
              <a:gd name="connsiteY13" fmla="*/ 1199168 h 6129387"/>
              <a:gd name="connsiteX14" fmla="*/ 3569191 w 5421466"/>
              <a:gd name="connsiteY14" fmla="*/ 1840191 h 6129387"/>
              <a:gd name="connsiteX15" fmla="*/ 3408935 w 5421466"/>
              <a:gd name="connsiteY15" fmla="*/ 2349238 h 6129387"/>
              <a:gd name="connsiteX16" fmla="*/ 3324094 w 5421466"/>
              <a:gd name="connsiteY16" fmla="*/ 3518162 h 6129387"/>
              <a:gd name="connsiteX17" fmla="*/ 3267533 w 5421466"/>
              <a:gd name="connsiteY17" fmla="*/ 4093197 h 6129387"/>
              <a:gd name="connsiteX18" fmla="*/ 3224446 w 5421466"/>
              <a:gd name="connsiteY18" fmla="*/ 3852295 h 6129387"/>
              <a:gd name="connsiteX19" fmla="*/ 3069570 w 5421466"/>
              <a:gd name="connsiteY19" fmla="*/ 3188224 h 6129387"/>
              <a:gd name="connsiteX20" fmla="*/ 2428547 w 5421466"/>
              <a:gd name="connsiteY20" fmla="*/ 1604521 h 6129387"/>
              <a:gd name="connsiteX21" fmla="*/ 2042048 w 5421466"/>
              <a:gd name="connsiteY21" fmla="*/ 680694 h 6129387"/>
              <a:gd name="connsiteX22" fmla="*/ 1976061 w 5421466"/>
              <a:gd name="connsiteY22" fmla="*/ 237634 h 6129387"/>
              <a:gd name="connsiteX23" fmla="*/ 1853512 w 5421466"/>
              <a:gd name="connsiteY23" fmla="*/ 1964 h 6129387"/>
              <a:gd name="connsiteX24" fmla="*/ 1674403 w 5421466"/>
              <a:gd name="connsiteY24" fmla="*/ 360183 h 6129387"/>
              <a:gd name="connsiteX25" fmla="*/ 1504721 w 5421466"/>
              <a:gd name="connsiteY25" fmla="*/ 1415985 h 6129387"/>
              <a:gd name="connsiteX26" fmla="*/ 1919500 w 5421466"/>
              <a:gd name="connsiteY26" fmla="*/ 2745164 h 6129387"/>
              <a:gd name="connsiteX27" fmla="*/ 2525505 w 5421466"/>
              <a:gd name="connsiteY27" fmla="*/ 3885807 h 6129387"/>
              <a:gd name="connsiteX28" fmla="*/ 2343706 w 5421466"/>
              <a:gd name="connsiteY28" fmla="*/ 3734978 h 6129387"/>
              <a:gd name="connsiteX29" fmla="*/ 1259624 w 5421466"/>
              <a:gd name="connsiteY29" fmla="*/ 2566055 h 6129387"/>
              <a:gd name="connsiteX30" fmla="*/ 760003 w 5421466"/>
              <a:gd name="connsiteY30" fmla="*/ 2019300 h 6129387"/>
              <a:gd name="connsiteX31" fmla="*/ 213248 w 5421466"/>
              <a:gd name="connsiteY31" fmla="*/ 1510253 h 6129387"/>
              <a:gd name="connsiteX32" fmla="*/ 213248 w 5421466"/>
              <a:gd name="connsiteY32" fmla="*/ 1642228 h 6129387"/>
              <a:gd name="connsiteX33" fmla="*/ 694015 w 5421466"/>
              <a:gd name="connsiteY33" fmla="*/ 2980834 h 6129387"/>
              <a:gd name="connsiteX34" fmla="*/ 1287904 w 5421466"/>
              <a:gd name="connsiteY34" fmla="*/ 4102624 h 6129387"/>
              <a:gd name="connsiteX35" fmla="*/ 2042048 w 5421466"/>
              <a:gd name="connsiteY35" fmla="*/ 4715366 h 6129387"/>
              <a:gd name="connsiteX36" fmla="*/ 2771689 w 5421466"/>
              <a:gd name="connsiteY36" fmla="*/ 5012089 h 6129387"/>
              <a:gd name="connsiteX37" fmla="*/ 2315426 w 5421466"/>
              <a:gd name="connsiteY37" fmla="*/ 5092438 h 6129387"/>
              <a:gd name="connsiteX38" fmla="*/ 1495294 w 5421466"/>
              <a:gd name="connsiteY38" fmla="*/ 4922756 h 6129387"/>
              <a:gd name="connsiteX39" fmla="*/ 760003 w 5421466"/>
              <a:gd name="connsiteY39" fmla="*/ 4187465 h 6129387"/>
              <a:gd name="connsiteX40" fmla="*/ 260382 w 5421466"/>
              <a:gd name="connsiteY40" fmla="*/ 3291919 h 6129387"/>
              <a:gd name="connsiteX41" fmla="*/ 5859 w 5421466"/>
              <a:gd name="connsiteY41" fmla="*/ 2924273 h 6129387"/>
              <a:gd name="connsiteX42" fmla="*/ 109554 w 5421466"/>
              <a:gd name="connsiteY42" fmla="*/ 3518162 h 6129387"/>
              <a:gd name="connsiteX43" fmla="*/ 420638 w 5421466"/>
              <a:gd name="connsiteY43" fmla="*/ 4922756 h 6129387"/>
              <a:gd name="connsiteX44" fmla="*/ 910832 w 5421466"/>
              <a:gd name="connsiteY44" fmla="*/ 5544925 h 6129387"/>
              <a:gd name="connsiteX45" fmla="*/ 1523574 w 5421466"/>
              <a:gd name="connsiteY45" fmla="*/ 5761741 h 6129387"/>
              <a:gd name="connsiteX46" fmla="*/ 2287145 w 5421466"/>
              <a:gd name="connsiteY46" fmla="*/ 5724034 h 6129387"/>
              <a:gd name="connsiteX47" fmla="*/ 3609909 w 5421466"/>
              <a:gd name="connsiteY47" fmla="*/ 5516644 h 6129387"/>
              <a:gd name="connsiteX48" fmla="*/ 3701166 w 5421466"/>
              <a:gd name="connsiteY48" fmla="*/ 5563778 h 6129387"/>
              <a:gd name="connsiteX49" fmla="*/ 3503203 w 5421466"/>
              <a:gd name="connsiteY49" fmla="*/ 6129387 h 6129387"/>
              <a:gd name="connsiteX0" fmla="*/ 4455310 w 5421466"/>
              <a:gd name="connsiteY0" fmla="*/ 6044545 h 6129387"/>
              <a:gd name="connsiteX1" fmla="*/ 4204745 w 5421466"/>
              <a:gd name="connsiteY1" fmla="*/ 5516795 h 6129387"/>
              <a:gd name="connsiteX2" fmla="*/ 4281733 w 5421466"/>
              <a:gd name="connsiteY2" fmla="*/ 5237444 h 6129387"/>
              <a:gd name="connsiteX3" fmla="*/ 4631881 w 5421466"/>
              <a:gd name="connsiteY3" fmla="*/ 4847191 h 6129387"/>
              <a:gd name="connsiteX4" fmla="*/ 5058626 w 5421466"/>
              <a:gd name="connsiteY4" fmla="*/ 3800966 h 6129387"/>
              <a:gd name="connsiteX5" fmla="*/ 5416844 w 5421466"/>
              <a:gd name="connsiteY5" fmla="*/ 2735737 h 6129387"/>
              <a:gd name="connsiteX6" fmla="*/ 5209455 w 5421466"/>
              <a:gd name="connsiteY6" fmla="*/ 2801725 h 6129387"/>
              <a:gd name="connsiteX7" fmla="*/ 4493017 w 5421466"/>
              <a:gd name="connsiteY7" fmla="*/ 3169370 h 6129387"/>
              <a:gd name="connsiteX8" fmla="*/ 3722857 w 5421466"/>
              <a:gd name="connsiteY8" fmla="*/ 4079130 h 6129387"/>
              <a:gd name="connsiteX9" fmla="*/ 3757727 w 5421466"/>
              <a:gd name="connsiteY9" fmla="*/ 3546442 h 6129387"/>
              <a:gd name="connsiteX10" fmla="*/ 4087665 w 5421466"/>
              <a:gd name="connsiteY10" fmla="*/ 2009873 h 6129387"/>
              <a:gd name="connsiteX11" fmla="*/ 4285628 w 5421466"/>
              <a:gd name="connsiteY11" fmla="*/ 1302863 h 6129387"/>
              <a:gd name="connsiteX12" fmla="*/ 4313908 w 5421466"/>
              <a:gd name="connsiteY12" fmla="*/ 963498 h 6129387"/>
              <a:gd name="connsiteX13" fmla="*/ 4049958 w 5421466"/>
              <a:gd name="connsiteY13" fmla="*/ 1199168 h 6129387"/>
              <a:gd name="connsiteX14" fmla="*/ 3569191 w 5421466"/>
              <a:gd name="connsiteY14" fmla="*/ 1840191 h 6129387"/>
              <a:gd name="connsiteX15" fmla="*/ 3408935 w 5421466"/>
              <a:gd name="connsiteY15" fmla="*/ 2349238 h 6129387"/>
              <a:gd name="connsiteX16" fmla="*/ 3324094 w 5421466"/>
              <a:gd name="connsiteY16" fmla="*/ 3518162 h 6129387"/>
              <a:gd name="connsiteX17" fmla="*/ 3267533 w 5421466"/>
              <a:gd name="connsiteY17" fmla="*/ 4093197 h 6129387"/>
              <a:gd name="connsiteX18" fmla="*/ 3224446 w 5421466"/>
              <a:gd name="connsiteY18" fmla="*/ 3852295 h 6129387"/>
              <a:gd name="connsiteX19" fmla="*/ 3069570 w 5421466"/>
              <a:gd name="connsiteY19" fmla="*/ 3188224 h 6129387"/>
              <a:gd name="connsiteX20" fmla="*/ 2428547 w 5421466"/>
              <a:gd name="connsiteY20" fmla="*/ 1604521 h 6129387"/>
              <a:gd name="connsiteX21" fmla="*/ 2042048 w 5421466"/>
              <a:gd name="connsiteY21" fmla="*/ 680694 h 6129387"/>
              <a:gd name="connsiteX22" fmla="*/ 1976061 w 5421466"/>
              <a:gd name="connsiteY22" fmla="*/ 237634 h 6129387"/>
              <a:gd name="connsiteX23" fmla="*/ 1853512 w 5421466"/>
              <a:gd name="connsiteY23" fmla="*/ 1964 h 6129387"/>
              <a:gd name="connsiteX24" fmla="*/ 1674403 w 5421466"/>
              <a:gd name="connsiteY24" fmla="*/ 360183 h 6129387"/>
              <a:gd name="connsiteX25" fmla="*/ 1504721 w 5421466"/>
              <a:gd name="connsiteY25" fmla="*/ 1415985 h 6129387"/>
              <a:gd name="connsiteX26" fmla="*/ 1919500 w 5421466"/>
              <a:gd name="connsiteY26" fmla="*/ 2745164 h 6129387"/>
              <a:gd name="connsiteX27" fmla="*/ 2525505 w 5421466"/>
              <a:gd name="connsiteY27" fmla="*/ 3885807 h 6129387"/>
              <a:gd name="connsiteX28" fmla="*/ 2343706 w 5421466"/>
              <a:gd name="connsiteY28" fmla="*/ 3734978 h 6129387"/>
              <a:gd name="connsiteX29" fmla="*/ 1259624 w 5421466"/>
              <a:gd name="connsiteY29" fmla="*/ 2566055 h 6129387"/>
              <a:gd name="connsiteX30" fmla="*/ 760003 w 5421466"/>
              <a:gd name="connsiteY30" fmla="*/ 2019300 h 6129387"/>
              <a:gd name="connsiteX31" fmla="*/ 213248 w 5421466"/>
              <a:gd name="connsiteY31" fmla="*/ 1510253 h 6129387"/>
              <a:gd name="connsiteX32" fmla="*/ 213248 w 5421466"/>
              <a:gd name="connsiteY32" fmla="*/ 1642228 h 6129387"/>
              <a:gd name="connsiteX33" fmla="*/ 694015 w 5421466"/>
              <a:gd name="connsiteY33" fmla="*/ 2980834 h 6129387"/>
              <a:gd name="connsiteX34" fmla="*/ 1287904 w 5421466"/>
              <a:gd name="connsiteY34" fmla="*/ 4102624 h 6129387"/>
              <a:gd name="connsiteX35" fmla="*/ 2042048 w 5421466"/>
              <a:gd name="connsiteY35" fmla="*/ 4715366 h 6129387"/>
              <a:gd name="connsiteX36" fmla="*/ 2771689 w 5421466"/>
              <a:gd name="connsiteY36" fmla="*/ 5012089 h 6129387"/>
              <a:gd name="connsiteX37" fmla="*/ 2315426 w 5421466"/>
              <a:gd name="connsiteY37" fmla="*/ 5092438 h 6129387"/>
              <a:gd name="connsiteX38" fmla="*/ 1495294 w 5421466"/>
              <a:gd name="connsiteY38" fmla="*/ 4922756 h 6129387"/>
              <a:gd name="connsiteX39" fmla="*/ 760003 w 5421466"/>
              <a:gd name="connsiteY39" fmla="*/ 4187465 h 6129387"/>
              <a:gd name="connsiteX40" fmla="*/ 260382 w 5421466"/>
              <a:gd name="connsiteY40" fmla="*/ 3291919 h 6129387"/>
              <a:gd name="connsiteX41" fmla="*/ 5859 w 5421466"/>
              <a:gd name="connsiteY41" fmla="*/ 2924273 h 6129387"/>
              <a:gd name="connsiteX42" fmla="*/ 109554 w 5421466"/>
              <a:gd name="connsiteY42" fmla="*/ 3518162 h 6129387"/>
              <a:gd name="connsiteX43" fmla="*/ 420638 w 5421466"/>
              <a:gd name="connsiteY43" fmla="*/ 4922756 h 6129387"/>
              <a:gd name="connsiteX44" fmla="*/ 910832 w 5421466"/>
              <a:gd name="connsiteY44" fmla="*/ 5544925 h 6129387"/>
              <a:gd name="connsiteX45" fmla="*/ 1523574 w 5421466"/>
              <a:gd name="connsiteY45" fmla="*/ 5761741 h 6129387"/>
              <a:gd name="connsiteX46" fmla="*/ 2287145 w 5421466"/>
              <a:gd name="connsiteY46" fmla="*/ 5724034 h 6129387"/>
              <a:gd name="connsiteX47" fmla="*/ 3609909 w 5421466"/>
              <a:gd name="connsiteY47" fmla="*/ 5516644 h 6129387"/>
              <a:gd name="connsiteX48" fmla="*/ 3727543 w 5421466"/>
              <a:gd name="connsiteY48" fmla="*/ 5581363 h 6129387"/>
              <a:gd name="connsiteX49" fmla="*/ 3503203 w 5421466"/>
              <a:gd name="connsiteY49" fmla="*/ 6129387 h 6129387"/>
              <a:gd name="connsiteX0" fmla="*/ 4455310 w 5421466"/>
              <a:gd name="connsiteY0" fmla="*/ 6044545 h 6129387"/>
              <a:gd name="connsiteX1" fmla="*/ 4204745 w 5421466"/>
              <a:gd name="connsiteY1" fmla="*/ 5516795 h 6129387"/>
              <a:gd name="connsiteX2" fmla="*/ 4281733 w 5421466"/>
              <a:gd name="connsiteY2" fmla="*/ 5237444 h 6129387"/>
              <a:gd name="connsiteX3" fmla="*/ 4631881 w 5421466"/>
              <a:gd name="connsiteY3" fmla="*/ 4847191 h 6129387"/>
              <a:gd name="connsiteX4" fmla="*/ 5058626 w 5421466"/>
              <a:gd name="connsiteY4" fmla="*/ 3800966 h 6129387"/>
              <a:gd name="connsiteX5" fmla="*/ 5416844 w 5421466"/>
              <a:gd name="connsiteY5" fmla="*/ 2735737 h 6129387"/>
              <a:gd name="connsiteX6" fmla="*/ 5209455 w 5421466"/>
              <a:gd name="connsiteY6" fmla="*/ 2801725 h 6129387"/>
              <a:gd name="connsiteX7" fmla="*/ 4493017 w 5421466"/>
              <a:gd name="connsiteY7" fmla="*/ 3169370 h 6129387"/>
              <a:gd name="connsiteX8" fmla="*/ 3722857 w 5421466"/>
              <a:gd name="connsiteY8" fmla="*/ 4079130 h 6129387"/>
              <a:gd name="connsiteX9" fmla="*/ 3757727 w 5421466"/>
              <a:gd name="connsiteY9" fmla="*/ 3546442 h 6129387"/>
              <a:gd name="connsiteX10" fmla="*/ 4087665 w 5421466"/>
              <a:gd name="connsiteY10" fmla="*/ 2009873 h 6129387"/>
              <a:gd name="connsiteX11" fmla="*/ 4285628 w 5421466"/>
              <a:gd name="connsiteY11" fmla="*/ 1302863 h 6129387"/>
              <a:gd name="connsiteX12" fmla="*/ 4313908 w 5421466"/>
              <a:gd name="connsiteY12" fmla="*/ 963498 h 6129387"/>
              <a:gd name="connsiteX13" fmla="*/ 4049958 w 5421466"/>
              <a:gd name="connsiteY13" fmla="*/ 1199168 h 6129387"/>
              <a:gd name="connsiteX14" fmla="*/ 3569191 w 5421466"/>
              <a:gd name="connsiteY14" fmla="*/ 1840191 h 6129387"/>
              <a:gd name="connsiteX15" fmla="*/ 3408935 w 5421466"/>
              <a:gd name="connsiteY15" fmla="*/ 2349238 h 6129387"/>
              <a:gd name="connsiteX16" fmla="*/ 3324094 w 5421466"/>
              <a:gd name="connsiteY16" fmla="*/ 3518162 h 6129387"/>
              <a:gd name="connsiteX17" fmla="*/ 3267533 w 5421466"/>
              <a:gd name="connsiteY17" fmla="*/ 4093197 h 6129387"/>
              <a:gd name="connsiteX18" fmla="*/ 3224446 w 5421466"/>
              <a:gd name="connsiteY18" fmla="*/ 3852295 h 6129387"/>
              <a:gd name="connsiteX19" fmla="*/ 3069570 w 5421466"/>
              <a:gd name="connsiteY19" fmla="*/ 3188224 h 6129387"/>
              <a:gd name="connsiteX20" fmla="*/ 2428547 w 5421466"/>
              <a:gd name="connsiteY20" fmla="*/ 1604521 h 6129387"/>
              <a:gd name="connsiteX21" fmla="*/ 2042048 w 5421466"/>
              <a:gd name="connsiteY21" fmla="*/ 680694 h 6129387"/>
              <a:gd name="connsiteX22" fmla="*/ 1976061 w 5421466"/>
              <a:gd name="connsiteY22" fmla="*/ 237634 h 6129387"/>
              <a:gd name="connsiteX23" fmla="*/ 1853512 w 5421466"/>
              <a:gd name="connsiteY23" fmla="*/ 1964 h 6129387"/>
              <a:gd name="connsiteX24" fmla="*/ 1674403 w 5421466"/>
              <a:gd name="connsiteY24" fmla="*/ 360183 h 6129387"/>
              <a:gd name="connsiteX25" fmla="*/ 1504721 w 5421466"/>
              <a:gd name="connsiteY25" fmla="*/ 1415985 h 6129387"/>
              <a:gd name="connsiteX26" fmla="*/ 1919500 w 5421466"/>
              <a:gd name="connsiteY26" fmla="*/ 2745164 h 6129387"/>
              <a:gd name="connsiteX27" fmla="*/ 2525505 w 5421466"/>
              <a:gd name="connsiteY27" fmla="*/ 3885807 h 6129387"/>
              <a:gd name="connsiteX28" fmla="*/ 2343706 w 5421466"/>
              <a:gd name="connsiteY28" fmla="*/ 3734978 h 6129387"/>
              <a:gd name="connsiteX29" fmla="*/ 1259624 w 5421466"/>
              <a:gd name="connsiteY29" fmla="*/ 2566055 h 6129387"/>
              <a:gd name="connsiteX30" fmla="*/ 760003 w 5421466"/>
              <a:gd name="connsiteY30" fmla="*/ 2019300 h 6129387"/>
              <a:gd name="connsiteX31" fmla="*/ 213248 w 5421466"/>
              <a:gd name="connsiteY31" fmla="*/ 1510253 h 6129387"/>
              <a:gd name="connsiteX32" fmla="*/ 213248 w 5421466"/>
              <a:gd name="connsiteY32" fmla="*/ 1642228 h 6129387"/>
              <a:gd name="connsiteX33" fmla="*/ 694015 w 5421466"/>
              <a:gd name="connsiteY33" fmla="*/ 2980834 h 6129387"/>
              <a:gd name="connsiteX34" fmla="*/ 1287904 w 5421466"/>
              <a:gd name="connsiteY34" fmla="*/ 4102624 h 6129387"/>
              <a:gd name="connsiteX35" fmla="*/ 2042048 w 5421466"/>
              <a:gd name="connsiteY35" fmla="*/ 4715366 h 6129387"/>
              <a:gd name="connsiteX36" fmla="*/ 2771689 w 5421466"/>
              <a:gd name="connsiteY36" fmla="*/ 5012089 h 6129387"/>
              <a:gd name="connsiteX37" fmla="*/ 2315426 w 5421466"/>
              <a:gd name="connsiteY37" fmla="*/ 5092438 h 6129387"/>
              <a:gd name="connsiteX38" fmla="*/ 1495294 w 5421466"/>
              <a:gd name="connsiteY38" fmla="*/ 4922756 h 6129387"/>
              <a:gd name="connsiteX39" fmla="*/ 760003 w 5421466"/>
              <a:gd name="connsiteY39" fmla="*/ 4187465 h 6129387"/>
              <a:gd name="connsiteX40" fmla="*/ 260382 w 5421466"/>
              <a:gd name="connsiteY40" fmla="*/ 3291919 h 6129387"/>
              <a:gd name="connsiteX41" fmla="*/ 5859 w 5421466"/>
              <a:gd name="connsiteY41" fmla="*/ 2924273 h 6129387"/>
              <a:gd name="connsiteX42" fmla="*/ 109554 w 5421466"/>
              <a:gd name="connsiteY42" fmla="*/ 3518162 h 6129387"/>
              <a:gd name="connsiteX43" fmla="*/ 420638 w 5421466"/>
              <a:gd name="connsiteY43" fmla="*/ 4922756 h 6129387"/>
              <a:gd name="connsiteX44" fmla="*/ 910832 w 5421466"/>
              <a:gd name="connsiteY44" fmla="*/ 5544925 h 6129387"/>
              <a:gd name="connsiteX45" fmla="*/ 1523574 w 5421466"/>
              <a:gd name="connsiteY45" fmla="*/ 5761741 h 6129387"/>
              <a:gd name="connsiteX46" fmla="*/ 2287145 w 5421466"/>
              <a:gd name="connsiteY46" fmla="*/ 5724034 h 6129387"/>
              <a:gd name="connsiteX47" fmla="*/ 3609909 w 5421466"/>
              <a:gd name="connsiteY47" fmla="*/ 5516644 h 6129387"/>
              <a:gd name="connsiteX48" fmla="*/ 3727543 w 5421466"/>
              <a:gd name="connsiteY48" fmla="*/ 5581363 h 6129387"/>
              <a:gd name="connsiteX49" fmla="*/ 3503203 w 5421466"/>
              <a:gd name="connsiteY49" fmla="*/ 6129387 h 6129387"/>
              <a:gd name="connsiteX0" fmla="*/ 4455310 w 5421466"/>
              <a:gd name="connsiteY0" fmla="*/ 6044545 h 6129387"/>
              <a:gd name="connsiteX1" fmla="*/ 4204745 w 5421466"/>
              <a:gd name="connsiteY1" fmla="*/ 5516795 h 6129387"/>
              <a:gd name="connsiteX2" fmla="*/ 4281733 w 5421466"/>
              <a:gd name="connsiteY2" fmla="*/ 5237444 h 6129387"/>
              <a:gd name="connsiteX3" fmla="*/ 4631881 w 5421466"/>
              <a:gd name="connsiteY3" fmla="*/ 4847191 h 6129387"/>
              <a:gd name="connsiteX4" fmla="*/ 5058626 w 5421466"/>
              <a:gd name="connsiteY4" fmla="*/ 3800966 h 6129387"/>
              <a:gd name="connsiteX5" fmla="*/ 5416844 w 5421466"/>
              <a:gd name="connsiteY5" fmla="*/ 2735737 h 6129387"/>
              <a:gd name="connsiteX6" fmla="*/ 5209455 w 5421466"/>
              <a:gd name="connsiteY6" fmla="*/ 2801725 h 6129387"/>
              <a:gd name="connsiteX7" fmla="*/ 4493017 w 5421466"/>
              <a:gd name="connsiteY7" fmla="*/ 3169370 h 6129387"/>
              <a:gd name="connsiteX8" fmla="*/ 3722857 w 5421466"/>
              <a:gd name="connsiteY8" fmla="*/ 4079130 h 6129387"/>
              <a:gd name="connsiteX9" fmla="*/ 3757727 w 5421466"/>
              <a:gd name="connsiteY9" fmla="*/ 3546442 h 6129387"/>
              <a:gd name="connsiteX10" fmla="*/ 4087665 w 5421466"/>
              <a:gd name="connsiteY10" fmla="*/ 2009873 h 6129387"/>
              <a:gd name="connsiteX11" fmla="*/ 4285628 w 5421466"/>
              <a:gd name="connsiteY11" fmla="*/ 1302863 h 6129387"/>
              <a:gd name="connsiteX12" fmla="*/ 4313908 w 5421466"/>
              <a:gd name="connsiteY12" fmla="*/ 963498 h 6129387"/>
              <a:gd name="connsiteX13" fmla="*/ 4049958 w 5421466"/>
              <a:gd name="connsiteY13" fmla="*/ 1199168 h 6129387"/>
              <a:gd name="connsiteX14" fmla="*/ 3569191 w 5421466"/>
              <a:gd name="connsiteY14" fmla="*/ 1840191 h 6129387"/>
              <a:gd name="connsiteX15" fmla="*/ 3408935 w 5421466"/>
              <a:gd name="connsiteY15" fmla="*/ 2349238 h 6129387"/>
              <a:gd name="connsiteX16" fmla="*/ 3324094 w 5421466"/>
              <a:gd name="connsiteY16" fmla="*/ 3518162 h 6129387"/>
              <a:gd name="connsiteX17" fmla="*/ 3267533 w 5421466"/>
              <a:gd name="connsiteY17" fmla="*/ 4093197 h 6129387"/>
              <a:gd name="connsiteX18" fmla="*/ 3224446 w 5421466"/>
              <a:gd name="connsiteY18" fmla="*/ 3852295 h 6129387"/>
              <a:gd name="connsiteX19" fmla="*/ 3069570 w 5421466"/>
              <a:gd name="connsiteY19" fmla="*/ 3188224 h 6129387"/>
              <a:gd name="connsiteX20" fmla="*/ 2428547 w 5421466"/>
              <a:gd name="connsiteY20" fmla="*/ 1604521 h 6129387"/>
              <a:gd name="connsiteX21" fmla="*/ 2042048 w 5421466"/>
              <a:gd name="connsiteY21" fmla="*/ 680694 h 6129387"/>
              <a:gd name="connsiteX22" fmla="*/ 1976061 w 5421466"/>
              <a:gd name="connsiteY22" fmla="*/ 237634 h 6129387"/>
              <a:gd name="connsiteX23" fmla="*/ 1853512 w 5421466"/>
              <a:gd name="connsiteY23" fmla="*/ 1964 h 6129387"/>
              <a:gd name="connsiteX24" fmla="*/ 1674403 w 5421466"/>
              <a:gd name="connsiteY24" fmla="*/ 360183 h 6129387"/>
              <a:gd name="connsiteX25" fmla="*/ 1504721 w 5421466"/>
              <a:gd name="connsiteY25" fmla="*/ 1415985 h 6129387"/>
              <a:gd name="connsiteX26" fmla="*/ 1919500 w 5421466"/>
              <a:gd name="connsiteY26" fmla="*/ 2745164 h 6129387"/>
              <a:gd name="connsiteX27" fmla="*/ 2525505 w 5421466"/>
              <a:gd name="connsiteY27" fmla="*/ 3885807 h 6129387"/>
              <a:gd name="connsiteX28" fmla="*/ 2343706 w 5421466"/>
              <a:gd name="connsiteY28" fmla="*/ 3734978 h 6129387"/>
              <a:gd name="connsiteX29" fmla="*/ 1259624 w 5421466"/>
              <a:gd name="connsiteY29" fmla="*/ 2566055 h 6129387"/>
              <a:gd name="connsiteX30" fmla="*/ 760003 w 5421466"/>
              <a:gd name="connsiteY30" fmla="*/ 2019300 h 6129387"/>
              <a:gd name="connsiteX31" fmla="*/ 213248 w 5421466"/>
              <a:gd name="connsiteY31" fmla="*/ 1510253 h 6129387"/>
              <a:gd name="connsiteX32" fmla="*/ 213248 w 5421466"/>
              <a:gd name="connsiteY32" fmla="*/ 1642228 h 6129387"/>
              <a:gd name="connsiteX33" fmla="*/ 694015 w 5421466"/>
              <a:gd name="connsiteY33" fmla="*/ 2980834 h 6129387"/>
              <a:gd name="connsiteX34" fmla="*/ 1287904 w 5421466"/>
              <a:gd name="connsiteY34" fmla="*/ 4102624 h 6129387"/>
              <a:gd name="connsiteX35" fmla="*/ 2042048 w 5421466"/>
              <a:gd name="connsiteY35" fmla="*/ 4715366 h 6129387"/>
              <a:gd name="connsiteX36" fmla="*/ 2771689 w 5421466"/>
              <a:gd name="connsiteY36" fmla="*/ 5012089 h 6129387"/>
              <a:gd name="connsiteX37" fmla="*/ 2315426 w 5421466"/>
              <a:gd name="connsiteY37" fmla="*/ 5092438 h 6129387"/>
              <a:gd name="connsiteX38" fmla="*/ 1495294 w 5421466"/>
              <a:gd name="connsiteY38" fmla="*/ 4922756 h 6129387"/>
              <a:gd name="connsiteX39" fmla="*/ 760003 w 5421466"/>
              <a:gd name="connsiteY39" fmla="*/ 4187465 h 6129387"/>
              <a:gd name="connsiteX40" fmla="*/ 260382 w 5421466"/>
              <a:gd name="connsiteY40" fmla="*/ 3291919 h 6129387"/>
              <a:gd name="connsiteX41" fmla="*/ 5859 w 5421466"/>
              <a:gd name="connsiteY41" fmla="*/ 2924273 h 6129387"/>
              <a:gd name="connsiteX42" fmla="*/ 109554 w 5421466"/>
              <a:gd name="connsiteY42" fmla="*/ 3518162 h 6129387"/>
              <a:gd name="connsiteX43" fmla="*/ 420638 w 5421466"/>
              <a:gd name="connsiteY43" fmla="*/ 4922756 h 6129387"/>
              <a:gd name="connsiteX44" fmla="*/ 910832 w 5421466"/>
              <a:gd name="connsiteY44" fmla="*/ 5544925 h 6129387"/>
              <a:gd name="connsiteX45" fmla="*/ 1523574 w 5421466"/>
              <a:gd name="connsiteY45" fmla="*/ 5761741 h 6129387"/>
              <a:gd name="connsiteX46" fmla="*/ 2287145 w 5421466"/>
              <a:gd name="connsiteY46" fmla="*/ 5724034 h 6129387"/>
              <a:gd name="connsiteX47" fmla="*/ 3609909 w 5421466"/>
              <a:gd name="connsiteY47" fmla="*/ 5516644 h 6129387"/>
              <a:gd name="connsiteX48" fmla="*/ 3727543 w 5421466"/>
              <a:gd name="connsiteY48" fmla="*/ 5581363 h 6129387"/>
              <a:gd name="connsiteX49" fmla="*/ 3503203 w 5421466"/>
              <a:gd name="connsiteY49" fmla="*/ 6129387 h 6129387"/>
              <a:gd name="connsiteX0" fmla="*/ 4469964 w 5421466"/>
              <a:gd name="connsiteY0" fmla="*/ 6067991 h 6129387"/>
              <a:gd name="connsiteX1" fmla="*/ 4204745 w 5421466"/>
              <a:gd name="connsiteY1" fmla="*/ 5516795 h 6129387"/>
              <a:gd name="connsiteX2" fmla="*/ 4281733 w 5421466"/>
              <a:gd name="connsiteY2" fmla="*/ 5237444 h 6129387"/>
              <a:gd name="connsiteX3" fmla="*/ 4631881 w 5421466"/>
              <a:gd name="connsiteY3" fmla="*/ 4847191 h 6129387"/>
              <a:gd name="connsiteX4" fmla="*/ 5058626 w 5421466"/>
              <a:gd name="connsiteY4" fmla="*/ 3800966 h 6129387"/>
              <a:gd name="connsiteX5" fmla="*/ 5416844 w 5421466"/>
              <a:gd name="connsiteY5" fmla="*/ 2735737 h 6129387"/>
              <a:gd name="connsiteX6" fmla="*/ 5209455 w 5421466"/>
              <a:gd name="connsiteY6" fmla="*/ 2801725 h 6129387"/>
              <a:gd name="connsiteX7" fmla="*/ 4493017 w 5421466"/>
              <a:gd name="connsiteY7" fmla="*/ 3169370 h 6129387"/>
              <a:gd name="connsiteX8" fmla="*/ 3722857 w 5421466"/>
              <a:gd name="connsiteY8" fmla="*/ 4079130 h 6129387"/>
              <a:gd name="connsiteX9" fmla="*/ 3757727 w 5421466"/>
              <a:gd name="connsiteY9" fmla="*/ 3546442 h 6129387"/>
              <a:gd name="connsiteX10" fmla="*/ 4087665 w 5421466"/>
              <a:gd name="connsiteY10" fmla="*/ 2009873 h 6129387"/>
              <a:gd name="connsiteX11" fmla="*/ 4285628 w 5421466"/>
              <a:gd name="connsiteY11" fmla="*/ 1302863 h 6129387"/>
              <a:gd name="connsiteX12" fmla="*/ 4313908 w 5421466"/>
              <a:gd name="connsiteY12" fmla="*/ 963498 h 6129387"/>
              <a:gd name="connsiteX13" fmla="*/ 4049958 w 5421466"/>
              <a:gd name="connsiteY13" fmla="*/ 1199168 h 6129387"/>
              <a:gd name="connsiteX14" fmla="*/ 3569191 w 5421466"/>
              <a:gd name="connsiteY14" fmla="*/ 1840191 h 6129387"/>
              <a:gd name="connsiteX15" fmla="*/ 3408935 w 5421466"/>
              <a:gd name="connsiteY15" fmla="*/ 2349238 h 6129387"/>
              <a:gd name="connsiteX16" fmla="*/ 3324094 w 5421466"/>
              <a:gd name="connsiteY16" fmla="*/ 3518162 h 6129387"/>
              <a:gd name="connsiteX17" fmla="*/ 3267533 w 5421466"/>
              <a:gd name="connsiteY17" fmla="*/ 4093197 h 6129387"/>
              <a:gd name="connsiteX18" fmla="*/ 3224446 w 5421466"/>
              <a:gd name="connsiteY18" fmla="*/ 3852295 h 6129387"/>
              <a:gd name="connsiteX19" fmla="*/ 3069570 w 5421466"/>
              <a:gd name="connsiteY19" fmla="*/ 3188224 h 6129387"/>
              <a:gd name="connsiteX20" fmla="*/ 2428547 w 5421466"/>
              <a:gd name="connsiteY20" fmla="*/ 1604521 h 6129387"/>
              <a:gd name="connsiteX21" fmla="*/ 2042048 w 5421466"/>
              <a:gd name="connsiteY21" fmla="*/ 680694 h 6129387"/>
              <a:gd name="connsiteX22" fmla="*/ 1976061 w 5421466"/>
              <a:gd name="connsiteY22" fmla="*/ 237634 h 6129387"/>
              <a:gd name="connsiteX23" fmla="*/ 1853512 w 5421466"/>
              <a:gd name="connsiteY23" fmla="*/ 1964 h 6129387"/>
              <a:gd name="connsiteX24" fmla="*/ 1674403 w 5421466"/>
              <a:gd name="connsiteY24" fmla="*/ 360183 h 6129387"/>
              <a:gd name="connsiteX25" fmla="*/ 1504721 w 5421466"/>
              <a:gd name="connsiteY25" fmla="*/ 1415985 h 6129387"/>
              <a:gd name="connsiteX26" fmla="*/ 1919500 w 5421466"/>
              <a:gd name="connsiteY26" fmla="*/ 2745164 h 6129387"/>
              <a:gd name="connsiteX27" fmla="*/ 2525505 w 5421466"/>
              <a:gd name="connsiteY27" fmla="*/ 3885807 h 6129387"/>
              <a:gd name="connsiteX28" fmla="*/ 2343706 w 5421466"/>
              <a:gd name="connsiteY28" fmla="*/ 3734978 h 6129387"/>
              <a:gd name="connsiteX29" fmla="*/ 1259624 w 5421466"/>
              <a:gd name="connsiteY29" fmla="*/ 2566055 h 6129387"/>
              <a:gd name="connsiteX30" fmla="*/ 760003 w 5421466"/>
              <a:gd name="connsiteY30" fmla="*/ 2019300 h 6129387"/>
              <a:gd name="connsiteX31" fmla="*/ 213248 w 5421466"/>
              <a:gd name="connsiteY31" fmla="*/ 1510253 h 6129387"/>
              <a:gd name="connsiteX32" fmla="*/ 213248 w 5421466"/>
              <a:gd name="connsiteY32" fmla="*/ 1642228 h 6129387"/>
              <a:gd name="connsiteX33" fmla="*/ 694015 w 5421466"/>
              <a:gd name="connsiteY33" fmla="*/ 2980834 h 6129387"/>
              <a:gd name="connsiteX34" fmla="*/ 1287904 w 5421466"/>
              <a:gd name="connsiteY34" fmla="*/ 4102624 h 6129387"/>
              <a:gd name="connsiteX35" fmla="*/ 2042048 w 5421466"/>
              <a:gd name="connsiteY35" fmla="*/ 4715366 h 6129387"/>
              <a:gd name="connsiteX36" fmla="*/ 2771689 w 5421466"/>
              <a:gd name="connsiteY36" fmla="*/ 5012089 h 6129387"/>
              <a:gd name="connsiteX37" fmla="*/ 2315426 w 5421466"/>
              <a:gd name="connsiteY37" fmla="*/ 5092438 h 6129387"/>
              <a:gd name="connsiteX38" fmla="*/ 1495294 w 5421466"/>
              <a:gd name="connsiteY38" fmla="*/ 4922756 h 6129387"/>
              <a:gd name="connsiteX39" fmla="*/ 760003 w 5421466"/>
              <a:gd name="connsiteY39" fmla="*/ 4187465 h 6129387"/>
              <a:gd name="connsiteX40" fmla="*/ 260382 w 5421466"/>
              <a:gd name="connsiteY40" fmla="*/ 3291919 h 6129387"/>
              <a:gd name="connsiteX41" fmla="*/ 5859 w 5421466"/>
              <a:gd name="connsiteY41" fmla="*/ 2924273 h 6129387"/>
              <a:gd name="connsiteX42" fmla="*/ 109554 w 5421466"/>
              <a:gd name="connsiteY42" fmla="*/ 3518162 h 6129387"/>
              <a:gd name="connsiteX43" fmla="*/ 420638 w 5421466"/>
              <a:gd name="connsiteY43" fmla="*/ 4922756 h 6129387"/>
              <a:gd name="connsiteX44" fmla="*/ 910832 w 5421466"/>
              <a:gd name="connsiteY44" fmla="*/ 5544925 h 6129387"/>
              <a:gd name="connsiteX45" fmla="*/ 1523574 w 5421466"/>
              <a:gd name="connsiteY45" fmla="*/ 5761741 h 6129387"/>
              <a:gd name="connsiteX46" fmla="*/ 2287145 w 5421466"/>
              <a:gd name="connsiteY46" fmla="*/ 5724034 h 6129387"/>
              <a:gd name="connsiteX47" fmla="*/ 3609909 w 5421466"/>
              <a:gd name="connsiteY47" fmla="*/ 5516644 h 6129387"/>
              <a:gd name="connsiteX48" fmla="*/ 3727543 w 5421466"/>
              <a:gd name="connsiteY48" fmla="*/ 5581363 h 6129387"/>
              <a:gd name="connsiteX49" fmla="*/ 3503203 w 5421466"/>
              <a:gd name="connsiteY49" fmla="*/ 6129387 h 6129387"/>
              <a:gd name="connsiteX0" fmla="*/ 4469964 w 5421466"/>
              <a:gd name="connsiteY0" fmla="*/ 6067991 h 6129387"/>
              <a:gd name="connsiteX1" fmla="*/ 4204745 w 5421466"/>
              <a:gd name="connsiteY1" fmla="*/ 5516795 h 6129387"/>
              <a:gd name="connsiteX2" fmla="*/ 4281733 w 5421466"/>
              <a:gd name="connsiteY2" fmla="*/ 5237444 h 6129387"/>
              <a:gd name="connsiteX3" fmla="*/ 4631881 w 5421466"/>
              <a:gd name="connsiteY3" fmla="*/ 4847191 h 6129387"/>
              <a:gd name="connsiteX4" fmla="*/ 5058626 w 5421466"/>
              <a:gd name="connsiteY4" fmla="*/ 3800966 h 6129387"/>
              <a:gd name="connsiteX5" fmla="*/ 5416844 w 5421466"/>
              <a:gd name="connsiteY5" fmla="*/ 2735737 h 6129387"/>
              <a:gd name="connsiteX6" fmla="*/ 5209455 w 5421466"/>
              <a:gd name="connsiteY6" fmla="*/ 2801725 h 6129387"/>
              <a:gd name="connsiteX7" fmla="*/ 4493017 w 5421466"/>
              <a:gd name="connsiteY7" fmla="*/ 3169370 h 6129387"/>
              <a:gd name="connsiteX8" fmla="*/ 3722857 w 5421466"/>
              <a:gd name="connsiteY8" fmla="*/ 4079130 h 6129387"/>
              <a:gd name="connsiteX9" fmla="*/ 3757727 w 5421466"/>
              <a:gd name="connsiteY9" fmla="*/ 3546442 h 6129387"/>
              <a:gd name="connsiteX10" fmla="*/ 4087665 w 5421466"/>
              <a:gd name="connsiteY10" fmla="*/ 2009873 h 6129387"/>
              <a:gd name="connsiteX11" fmla="*/ 4285628 w 5421466"/>
              <a:gd name="connsiteY11" fmla="*/ 1302863 h 6129387"/>
              <a:gd name="connsiteX12" fmla="*/ 4313908 w 5421466"/>
              <a:gd name="connsiteY12" fmla="*/ 963498 h 6129387"/>
              <a:gd name="connsiteX13" fmla="*/ 4049958 w 5421466"/>
              <a:gd name="connsiteY13" fmla="*/ 1199168 h 6129387"/>
              <a:gd name="connsiteX14" fmla="*/ 3569191 w 5421466"/>
              <a:gd name="connsiteY14" fmla="*/ 1840191 h 6129387"/>
              <a:gd name="connsiteX15" fmla="*/ 3408935 w 5421466"/>
              <a:gd name="connsiteY15" fmla="*/ 2349238 h 6129387"/>
              <a:gd name="connsiteX16" fmla="*/ 3324094 w 5421466"/>
              <a:gd name="connsiteY16" fmla="*/ 3518162 h 6129387"/>
              <a:gd name="connsiteX17" fmla="*/ 3267533 w 5421466"/>
              <a:gd name="connsiteY17" fmla="*/ 4093197 h 6129387"/>
              <a:gd name="connsiteX18" fmla="*/ 3224446 w 5421466"/>
              <a:gd name="connsiteY18" fmla="*/ 3852295 h 6129387"/>
              <a:gd name="connsiteX19" fmla="*/ 3069570 w 5421466"/>
              <a:gd name="connsiteY19" fmla="*/ 3188224 h 6129387"/>
              <a:gd name="connsiteX20" fmla="*/ 2428547 w 5421466"/>
              <a:gd name="connsiteY20" fmla="*/ 1604521 h 6129387"/>
              <a:gd name="connsiteX21" fmla="*/ 2042048 w 5421466"/>
              <a:gd name="connsiteY21" fmla="*/ 680694 h 6129387"/>
              <a:gd name="connsiteX22" fmla="*/ 1976061 w 5421466"/>
              <a:gd name="connsiteY22" fmla="*/ 237634 h 6129387"/>
              <a:gd name="connsiteX23" fmla="*/ 1853512 w 5421466"/>
              <a:gd name="connsiteY23" fmla="*/ 1964 h 6129387"/>
              <a:gd name="connsiteX24" fmla="*/ 1674403 w 5421466"/>
              <a:gd name="connsiteY24" fmla="*/ 360183 h 6129387"/>
              <a:gd name="connsiteX25" fmla="*/ 1504721 w 5421466"/>
              <a:gd name="connsiteY25" fmla="*/ 1415985 h 6129387"/>
              <a:gd name="connsiteX26" fmla="*/ 1919500 w 5421466"/>
              <a:gd name="connsiteY26" fmla="*/ 2745164 h 6129387"/>
              <a:gd name="connsiteX27" fmla="*/ 2525505 w 5421466"/>
              <a:gd name="connsiteY27" fmla="*/ 3885807 h 6129387"/>
              <a:gd name="connsiteX28" fmla="*/ 2343706 w 5421466"/>
              <a:gd name="connsiteY28" fmla="*/ 3734978 h 6129387"/>
              <a:gd name="connsiteX29" fmla="*/ 1259624 w 5421466"/>
              <a:gd name="connsiteY29" fmla="*/ 2566055 h 6129387"/>
              <a:gd name="connsiteX30" fmla="*/ 760003 w 5421466"/>
              <a:gd name="connsiteY30" fmla="*/ 2019300 h 6129387"/>
              <a:gd name="connsiteX31" fmla="*/ 213248 w 5421466"/>
              <a:gd name="connsiteY31" fmla="*/ 1510253 h 6129387"/>
              <a:gd name="connsiteX32" fmla="*/ 213248 w 5421466"/>
              <a:gd name="connsiteY32" fmla="*/ 1642228 h 6129387"/>
              <a:gd name="connsiteX33" fmla="*/ 694015 w 5421466"/>
              <a:gd name="connsiteY33" fmla="*/ 2980834 h 6129387"/>
              <a:gd name="connsiteX34" fmla="*/ 1287904 w 5421466"/>
              <a:gd name="connsiteY34" fmla="*/ 4102624 h 6129387"/>
              <a:gd name="connsiteX35" fmla="*/ 2042048 w 5421466"/>
              <a:gd name="connsiteY35" fmla="*/ 4715366 h 6129387"/>
              <a:gd name="connsiteX36" fmla="*/ 2771689 w 5421466"/>
              <a:gd name="connsiteY36" fmla="*/ 5012089 h 6129387"/>
              <a:gd name="connsiteX37" fmla="*/ 2315426 w 5421466"/>
              <a:gd name="connsiteY37" fmla="*/ 5092438 h 6129387"/>
              <a:gd name="connsiteX38" fmla="*/ 1495294 w 5421466"/>
              <a:gd name="connsiteY38" fmla="*/ 4922756 h 6129387"/>
              <a:gd name="connsiteX39" fmla="*/ 760003 w 5421466"/>
              <a:gd name="connsiteY39" fmla="*/ 4187465 h 6129387"/>
              <a:gd name="connsiteX40" fmla="*/ 260382 w 5421466"/>
              <a:gd name="connsiteY40" fmla="*/ 3291919 h 6129387"/>
              <a:gd name="connsiteX41" fmla="*/ 5859 w 5421466"/>
              <a:gd name="connsiteY41" fmla="*/ 2924273 h 6129387"/>
              <a:gd name="connsiteX42" fmla="*/ 109554 w 5421466"/>
              <a:gd name="connsiteY42" fmla="*/ 3518162 h 6129387"/>
              <a:gd name="connsiteX43" fmla="*/ 420638 w 5421466"/>
              <a:gd name="connsiteY43" fmla="*/ 4922756 h 6129387"/>
              <a:gd name="connsiteX44" fmla="*/ 910832 w 5421466"/>
              <a:gd name="connsiteY44" fmla="*/ 5544925 h 6129387"/>
              <a:gd name="connsiteX45" fmla="*/ 1523574 w 5421466"/>
              <a:gd name="connsiteY45" fmla="*/ 5761741 h 6129387"/>
              <a:gd name="connsiteX46" fmla="*/ 2287145 w 5421466"/>
              <a:gd name="connsiteY46" fmla="*/ 5724034 h 6129387"/>
              <a:gd name="connsiteX47" fmla="*/ 3609909 w 5421466"/>
              <a:gd name="connsiteY47" fmla="*/ 5516644 h 6129387"/>
              <a:gd name="connsiteX48" fmla="*/ 3727543 w 5421466"/>
              <a:gd name="connsiteY48" fmla="*/ 5581363 h 6129387"/>
              <a:gd name="connsiteX49" fmla="*/ 3503203 w 5421466"/>
              <a:gd name="connsiteY49" fmla="*/ 6129387 h 6129387"/>
              <a:gd name="connsiteX0" fmla="*/ 4469964 w 5421466"/>
              <a:gd name="connsiteY0" fmla="*/ 6067991 h 6199726"/>
              <a:gd name="connsiteX1" fmla="*/ 4204745 w 5421466"/>
              <a:gd name="connsiteY1" fmla="*/ 5516795 h 6199726"/>
              <a:gd name="connsiteX2" fmla="*/ 4281733 w 5421466"/>
              <a:gd name="connsiteY2" fmla="*/ 5237444 h 6199726"/>
              <a:gd name="connsiteX3" fmla="*/ 4631881 w 5421466"/>
              <a:gd name="connsiteY3" fmla="*/ 4847191 h 6199726"/>
              <a:gd name="connsiteX4" fmla="*/ 5058626 w 5421466"/>
              <a:gd name="connsiteY4" fmla="*/ 3800966 h 6199726"/>
              <a:gd name="connsiteX5" fmla="*/ 5416844 w 5421466"/>
              <a:gd name="connsiteY5" fmla="*/ 2735737 h 6199726"/>
              <a:gd name="connsiteX6" fmla="*/ 5209455 w 5421466"/>
              <a:gd name="connsiteY6" fmla="*/ 2801725 h 6199726"/>
              <a:gd name="connsiteX7" fmla="*/ 4493017 w 5421466"/>
              <a:gd name="connsiteY7" fmla="*/ 3169370 h 6199726"/>
              <a:gd name="connsiteX8" fmla="*/ 3722857 w 5421466"/>
              <a:gd name="connsiteY8" fmla="*/ 4079130 h 6199726"/>
              <a:gd name="connsiteX9" fmla="*/ 3757727 w 5421466"/>
              <a:gd name="connsiteY9" fmla="*/ 3546442 h 6199726"/>
              <a:gd name="connsiteX10" fmla="*/ 4087665 w 5421466"/>
              <a:gd name="connsiteY10" fmla="*/ 2009873 h 6199726"/>
              <a:gd name="connsiteX11" fmla="*/ 4285628 w 5421466"/>
              <a:gd name="connsiteY11" fmla="*/ 1302863 h 6199726"/>
              <a:gd name="connsiteX12" fmla="*/ 4313908 w 5421466"/>
              <a:gd name="connsiteY12" fmla="*/ 963498 h 6199726"/>
              <a:gd name="connsiteX13" fmla="*/ 4049958 w 5421466"/>
              <a:gd name="connsiteY13" fmla="*/ 1199168 h 6199726"/>
              <a:gd name="connsiteX14" fmla="*/ 3569191 w 5421466"/>
              <a:gd name="connsiteY14" fmla="*/ 1840191 h 6199726"/>
              <a:gd name="connsiteX15" fmla="*/ 3408935 w 5421466"/>
              <a:gd name="connsiteY15" fmla="*/ 2349238 h 6199726"/>
              <a:gd name="connsiteX16" fmla="*/ 3324094 w 5421466"/>
              <a:gd name="connsiteY16" fmla="*/ 3518162 h 6199726"/>
              <a:gd name="connsiteX17" fmla="*/ 3267533 w 5421466"/>
              <a:gd name="connsiteY17" fmla="*/ 4093197 h 6199726"/>
              <a:gd name="connsiteX18" fmla="*/ 3224446 w 5421466"/>
              <a:gd name="connsiteY18" fmla="*/ 3852295 h 6199726"/>
              <a:gd name="connsiteX19" fmla="*/ 3069570 w 5421466"/>
              <a:gd name="connsiteY19" fmla="*/ 3188224 h 6199726"/>
              <a:gd name="connsiteX20" fmla="*/ 2428547 w 5421466"/>
              <a:gd name="connsiteY20" fmla="*/ 1604521 h 6199726"/>
              <a:gd name="connsiteX21" fmla="*/ 2042048 w 5421466"/>
              <a:gd name="connsiteY21" fmla="*/ 680694 h 6199726"/>
              <a:gd name="connsiteX22" fmla="*/ 1976061 w 5421466"/>
              <a:gd name="connsiteY22" fmla="*/ 237634 h 6199726"/>
              <a:gd name="connsiteX23" fmla="*/ 1853512 w 5421466"/>
              <a:gd name="connsiteY23" fmla="*/ 1964 h 6199726"/>
              <a:gd name="connsiteX24" fmla="*/ 1674403 w 5421466"/>
              <a:gd name="connsiteY24" fmla="*/ 360183 h 6199726"/>
              <a:gd name="connsiteX25" fmla="*/ 1504721 w 5421466"/>
              <a:gd name="connsiteY25" fmla="*/ 1415985 h 6199726"/>
              <a:gd name="connsiteX26" fmla="*/ 1919500 w 5421466"/>
              <a:gd name="connsiteY26" fmla="*/ 2745164 h 6199726"/>
              <a:gd name="connsiteX27" fmla="*/ 2525505 w 5421466"/>
              <a:gd name="connsiteY27" fmla="*/ 3885807 h 6199726"/>
              <a:gd name="connsiteX28" fmla="*/ 2343706 w 5421466"/>
              <a:gd name="connsiteY28" fmla="*/ 3734978 h 6199726"/>
              <a:gd name="connsiteX29" fmla="*/ 1259624 w 5421466"/>
              <a:gd name="connsiteY29" fmla="*/ 2566055 h 6199726"/>
              <a:gd name="connsiteX30" fmla="*/ 760003 w 5421466"/>
              <a:gd name="connsiteY30" fmla="*/ 2019300 h 6199726"/>
              <a:gd name="connsiteX31" fmla="*/ 213248 w 5421466"/>
              <a:gd name="connsiteY31" fmla="*/ 1510253 h 6199726"/>
              <a:gd name="connsiteX32" fmla="*/ 213248 w 5421466"/>
              <a:gd name="connsiteY32" fmla="*/ 1642228 h 6199726"/>
              <a:gd name="connsiteX33" fmla="*/ 694015 w 5421466"/>
              <a:gd name="connsiteY33" fmla="*/ 2980834 h 6199726"/>
              <a:gd name="connsiteX34" fmla="*/ 1287904 w 5421466"/>
              <a:gd name="connsiteY34" fmla="*/ 4102624 h 6199726"/>
              <a:gd name="connsiteX35" fmla="*/ 2042048 w 5421466"/>
              <a:gd name="connsiteY35" fmla="*/ 4715366 h 6199726"/>
              <a:gd name="connsiteX36" fmla="*/ 2771689 w 5421466"/>
              <a:gd name="connsiteY36" fmla="*/ 5012089 h 6199726"/>
              <a:gd name="connsiteX37" fmla="*/ 2315426 w 5421466"/>
              <a:gd name="connsiteY37" fmla="*/ 5092438 h 6199726"/>
              <a:gd name="connsiteX38" fmla="*/ 1495294 w 5421466"/>
              <a:gd name="connsiteY38" fmla="*/ 4922756 h 6199726"/>
              <a:gd name="connsiteX39" fmla="*/ 760003 w 5421466"/>
              <a:gd name="connsiteY39" fmla="*/ 4187465 h 6199726"/>
              <a:gd name="connsiteX40" fmla="*/ 260382 w 5421466"/>
              <a:gd name="connsiteY40" fmla="*/ 3291919 h 6199726"/>
              <a:gd name="connsiteX41" fmla="*/ 5859 w 5421466"/>
              <a:gd name="connsiteY41" fmla="*/ 2924273 h 6199726"/>
              <a:gd name="connsiteX42" fmla="*/ 109554 w 5421466"/>
              <a:gd name="connsiteY42" fmla="*/ 3518162 h 6199726"/>
              <a:gd name="connsiteX43" fmla="*/ 420638 w 5421466"/>
              <a:gd name="connsiteY43" fmla="*/ 4922756 h 6199726"/>
              <a:gd name="connsiteX44" fmla="*/ 910832 w 5421466"/>
              <a:gd name="connsiteY44" fmla="*/ 5544925 h 6199726"/>
              <a:gd name="connsiteX45" fmla="*/ 1523574 w 5421466"/>
              <a:gd name="connsiteY45" fmla="*/ 5761741 h 6199726"/>
              <a:gd name="connsiteX46" fmla="*/ 2287145 w 5421466"/>
              <a:gd name="connsiteY46" fmla="*/ 5724034 h 6199726"/>
              <a:gd name="connsiteX47" fmla="*/ 3609909 w 5421466"/>
              <a:gd name="connsiteY47" fmla="*/ 5516644 h 6199726"/>
              <a:gd name="connsiteX48" fmla="*/ 3727543 w 5421466"/>
              <a:gd name="connsiteY48" fmla="*/ 5581363 h 6199726"/>
              <a:gd name="connsiteX49" fmla="*/ 3506134 w 5421466"/>
              <a:gd name="connsiteY49" fmla="*/ 6199726 h 6199726"/>
              <a:gd name="connsiteX0" fmla="*/ 4469964 w 5421466"/>
              <a:gd name="connsiteY0" fmla="*/ 6067991 h 6199726"/>
              <a:gd name="connsiteX1" fmla="*/ 4204745 w 5421466"/>
              <a:gd name="connsiteY1" fmla="*/ 5516795 h 6199726"/>
              <a:gd name="connsiteX2" fmla="*/ 4281733 w 5421466"/>
              <a:gd name="connsiteY2" fmla="*/ 5237444 h 6199726"/>
              <a:gd name="connsiteX3" fmla="*/ 4631881 w 5421466"/>
              <a:gd name="connsiteY3" fmla="*/ 4847191 h 6199726"/>
              <a:gd name="connsiteX4" fmla="*/ 5058626 w 5421466"/>
              <a:gd name="connsiteY4" fmla="*/ 3800966 h 6199726"/>
              <a:gd name="connsiteX5" fmla="*/ 5416844 w 5421466"/>
              <a:gd name="connsiteY5" fmla="*/ 2735737 h 6199726"/>
              <a:gd name="connsiteX6" fmla="*/ 5209455 w 5421466"/>
              <a:gd name="connsiteY6" fmla="*/ 2801725 h 6199726"/>
              <a:gd name="connsiteX7" fmla="*/ 4493017 w 5421466"/>
              <a:gd name="connsiteY7" fmla="*/ 3169370 h 6199726"/>
              <a:gd name="connsiteX8" fmla="*/ 3722857 w 5421466"/>
              <a:gd name="connsiteY8" fmla="*/ 4079130 h 6199726"/>
              <a:gd name="connsiteX9" fmla="*/ 3757727 w 5421466"/>
              <a:gd name="connsiteY9" fmla="*/ 3546442 h 6199726"/>
              <a:gd name="connsiteX10" fmla="*/ 4087665 w 5421466"/>
              <a:gd name="connsiteY10" fmla="*/ 2009873 h 6199726"/>
              <a:gd name="connsiteX11" fmla="*/ 4285628 w 5421466"/>
              <a:gd name="connsiteY11" fmla="*/ 1302863 h 6199726"/>
              <a:gd name="connsiteX12" fmla="*/ 4313908 w 5421466"/>
              <a:gd name="connsiteY12" fmla="*/ 963498 h 6199726"/>
              <a:gd name="connsiteX13" fmla="*/ 4049958 w 5421466"/>
              <a:gd name="connsiteY13" fmla="*/ 1199168 h 6199726"/>
              <a:gd name="connsiteX14" fmla="*/ 3569191 w 5421466"/>
              <a:gd name="connsiteY14" fmla="*/ 1840191 h 6199726"/>
              <a:gd name="connsiteX15" fmla="*/ 3408935 w 5421466"/>
              <a:gd name="connsiteY15" fmla="*/ 2349238 h 6199726"/>
              <a:gd name="connsiteX16" fmla="*/ 3324094 w 5421466"/>
              <a:gd name="connsiteY16" fmla="*/ 3518162 h 6199726"/>
              <a:gd name="connsiteX17" fmla="*/ 3267533 w 5421466"/>
              <a:gd name="connsiteY17" fmla="*/ 4093197 h 6199726"/>
              <a:gd name="connsiteX18" fmla="*/ 3224446 w 5421466"/>
              <a:gd name="connsiteY18" fmla="*/ 3852295 h 6199726"/>
              <a:gd name="connsiteX19" fmla="*/ 3069570 w 5421466"/>
              <a:gd name="connsiteY19" fmla="*/ 3188224 h 6199726"/>
              <a:gd name="connsiteX20" fmla="*/ 2428547 w 5421466"/>
              <a:gd name="connsiteY20" fmla="*/ 1604521 h 6199726"/>
              <a:gd name="connsiteX21" fmla="*/ 2042048 w 5421466"/>
              <a:gd name="connsiteY21" fmla="*/ 680694 h 6199726"/>
              <a:gd name="connsiteX22" fmla="*/ 1976061 w 5421466"/>
              <a:gd name="connsiteY22" fmla="*/ 237634 h 6199726"/>
              <a:gd name="connsiteX23" fmla="*/ 1853512 w 5421466"/>
              <a:gd name="connsiteY23" fmla="*/ 1964 h 6199726"/>
              <a:gd name="connsiteX24" fmla="*/ 1674403 w 5421466"/>
              <a:gd name="connsiteY24" fmla="*/ 360183 h 6199726"/>
              <a:gd name="connsiteX25" fmla="*/ 1504721 w 5421466"/>
              <a:gd name="connsiteY25" fmla="*/ 1415985 h 6199726"/>
              <a:gd name="connsiteX26" fmla="*/ 1919500 w 5421466"/>
              <a:gd name="connsiteY26" fmla="*/ 2745164 h 6199726"/>
              <a:gd name="connsiteX27" fmla="*/ 2525505 w 5421466"/>
              <a:gd name="connsiteY27" fmla="*/ 3885807 h 6199726"/>
              <a:gd name="connsiteX28" fmla="*/ 2343706 w 5421466"/>
              <a:gd name="connsiteY28" fmla="*/ 3734978 h 6199726"/>
              <a:gd name="connsiteX29" fmla="*/ 1259624 w 5421466"/>
              <a:gd name="connsiteY29" fmla="*/ 2566055 h 6199726"/>
              <a:gd name="connsiteX30" fmla="*/ 760003 w 5421466"/>
              <a:gd name="connsiteY30" fmla="*/ 2019300 h 6199726"/>
              <a:gd name="connsiteX31" fmla="*/ 213248 w 5421466"/>
              <a:gd name="connsiteY31" fmla="*/ 1510253 h 6199726"/>
              <a:gd name="connsiteX32" fmla="*/ 213248 w 5421466"/>
              <a:gd name="connsiteY32" fmla="*/ 1642228 h 6199726"/>
              <a:gd name="connsiteX33" fmla="*/ 694015 w 5421466"/>
              <a:gd name="connsiteY33" fmla="*/ 2980834 h 6199726"/>
              <a:gd name="connsiteX34" fmla="*/ 1287904 w 5421466"/>
              <a:gd name="connsiteY34" fmla="*/ 4102624 h 6199726"/>
              <a:gd name="connsiteX35" fmla="*/ 2042048 w 5421466"/>
              <a:gd name="connsiteY35" fmla="*/ 4715366 h 6199726"/>
              <a:gd name="connsiteX36" fmla="*/ 2771689 w 5421466"/>
              <a:gd name="connsiteY36" fmla="*/ 5012089 h 6199726"/>
              <a:gd name="connsiteX37" fmla="*/ 2315426 w 5421466"/>
              <a:gd name="connsiteY37" fmla="*/ 5092438 h 6199726"/>
              <a:gd name="connsiteX38" fmla="*/ 1495294 w 5421466"/>
              <a:gd name="connsiteY38" fmla="*/ 4922756 h 6199726"/>
              <a:gd name="connsiteX39" fmla="*/ 760003 w 5421466"/>
              <a:gd name="connsiteY39" fmla="*/ 4187465 h 6199726"/>
              <a:gd name="connsiteX40" fmla="*/ 260382 w 5421466"/>
              <a:gd name="connsiteY40" fmla="*/ 3291919 h 6199726"/>
              <a:gd name="connsiteX41" fmla="*/ 5859 w 5421466"/>
              <a:gd name="connsiteY41" fmla="*/ 2924273 h 6199726"/>
              <a:gd name="connsiteX42" fmla="*/ 109554 w 5421466"/>
              <a:gd name="connsiteY42" fmla="*/ 3518162 h 6199726"/>
              <a:gd name="connsiteX43" fmla="*/ 420638 w 5421466"/>
              <a:gd name="connsiteY43" fmla="*/ 4922756 h 6199726"/>
              <a:gd name="connsiteX44" fmla="*/ 910832 w 5421466"/>
              <a:gd name="connsiteY44" fmla="*/ 5544925 h 6199726"/>
              <a:gd name="connsiteX45" fmla="*/ 1523574 w 5421466"/>
              <a:gd name="connsiteY45" fmla="*/ 5761741 h 6199726"/>
              <a:gd name="connsiteX46" fmla="*/ 2287145 w 5421466"/>
              <a:gd name="connsiteY46" fmla="*/ 5724034 h 6199726"/>
              <a:gd name="connsiteX47" fmla="*/ 3609909 w 5421466"/>
              <a:gd name="connsiteY47" fmla="*/ 5516644 h 6199726"/>
              <a:gd name="connsiteX48" fmla="*/ 3727543 w 5421466"/>
              <a:gd name="connsiteY48" fmla="*/ 5581363 h 6199726"/>
              <a:gd name="connsiteX49" fmla="*/ 3506134 w 5421466"/>
              <a:gd name="connsiteY49" fmla="*/ 6199726 h 6199726"/>
              <a:gd name="connsiteX0" fmla="*/ 4469964 w 5421466"/>
              <a:gd name="connsiteY0" fmla="*/ 6067991 h 6199726"/>
              <a:gd name="connsiteX1" fmla="*/ 4204745 w 5421466"/>
              <a:gd name="connsiteY1" fmla="*/ 5516795 h 6199726"/>
              <a:gd name="connsiteX2" fmla="*/ 4281733 w 5421466"/>
              <a:gd name="connsiteY2" fmla="*/ 5237444 h 6199726"/>
              <a:gd name="connsiteX3" fmla="*/ 4631881 w 5421466"/>
              <a:gd name="connsiteY3" fmla="*/ 4847191 h 6199726"/>
              <a:gd name="connsiteX4" fmla="*/ 5058626 w 5421466"/>
              <a:gd name="connsiteY4" fmla="*/ 3800966 h 6199726"/>
              <a:gd name="connsiteX5" fmla="*/ 5416844 w 5421466"/>
              <a:gd name="connsiteY5" fmla="*/ 2735737 h 6199726"/>
              <a:gd name="connsiteX6" fmla="*/ 5209455 w 5421466"/>
              <a:gd name="connsiteY6" fmla="*/ 2801725 h 6199726"/>
              <a:gd name="connsiteX7" fmla="*/ 4493017 w 5421466"/>
              <a:gd name="connsiteY7" fmla="*/ 3169370 h 6199726"/>
              <a:gd name="connsiteX8" fmla="*/ 3722857 w 5421466"/>
              <a:gd name="connsiteY8" fmla="*/ 4079130 h 6199726"/>
              <a:gd name="connsiteX9" fmla="*/ 3757727 w 5421466"/>
              <a:gd name="connsiteY9" fmla="*/ 3546442 h 6199726"/>
              <a:gd name="connsiteX10" fmla="*/ 4087665 w 5421466"/>
              <a:gd name="connsiteY10" fmla="*/ 2009873 h 6199726"/>
              <a:gd name="connsiteX11" fmla="*/ 4285628 w 5421466"/>
              <a:gd name="connsiteY11" fmla="*/ 1302863 h 6199726"/>
              <a:gd name="connsiteX12" fmla="*/ 4313908 w 5421466"/>
              <a:gd name="connsiteY12" fmla="*/ 963498 h 6199726"/>
              <a:gd name="connsiteX13" fmla="*/ 4049958 w 5421466"/>
              <a:gd name="connsiteY13" fmla="*/ 1199168 h 6199726"/>
              <a:gd name="connsiteX14" fmla="*/ 3569191 w 5421466"/>
              <a:gd name="connsiteY14" fmla="*/ 1840191 h 6199726"/>
              <a:gd name="connsiteX15" fmla="*/ 3408935 w 5421466"/>
              <a:gd name="connsiteY15" fmla="*/ 2349238 h 6199726"/>
              <a:gd name="connsiteX16" fmla="*/ 3324094 w 5421466"/>
              <a:gd name="connsiteY16" fmla="*/ 3518162 h 6199726"/>
              <a:gd name="connsiteX17" fmla="*/ 3267533 w 5421466"/>
              <a:gd name="connsiteY17" fmla="*/ 4093197 h 6199726"/>
              <a:gd name="connsiteX18" fmla="*/ 3224446 w 5421466"/>
              <a:gd name="connsiteY18" fmla="*/ 3852295 h 6199726"/>
              <a:gd name="connsiteX19" fmla="*/ 3069570 w 5421466"/>
              <a:gd name="connsiteY19" fmla="*/ 3188224 h 6199726"/>
              <a:gd name="connsiteX20" fmla="*/ 2428547 w 5421466"/>
              <a:gd name="connsiteY20" fmla="*/ 1604521 h 6199726"/>
              <a:gd name="connsiteX21" fmla="*/ 2042048 w 5421466"/>
              <a:gd name="connsiteY21" fmla="*/ 680694 h 6199726"/>
              <a:gd name="connsiteX22" fmla="*/ 1976061 w 5421466"/>
              <a:gd name="connsiteY22" fmla="*/ 237634 h 6199726"/>
              <a:gd name="connsiteX23" fmla="*/ 1853512 w 5421466"/>
              <a:gd name="connsiteY23" fmla="*/ 1964 h 6199726"/>
              <a:gd name="connsiteX24" fmla="*/ 1674403 w 5421466"/>
              <a:gd name="connsiteY24" fmla="*/ 360183 h 6199726"/>
              <a:gd name="connsiteX25" fmla="*/ 1504721 w 5421466"/>
              <a:gd name="connsiteY25" fmla="*/ 1415985 h 6199726"/>
              <a:gd name="connsiteX26" fmla="*/ 1919500 w 5421466"/>
              <a:gd name="connsiteY26" fmla="*/ 2745164 h 6199726"/>
              <a:gd name="connsiteX27" fmla="*/ 2525505 w 5421466"/>
              <a:gd name="connsiteY27" fmla="*/ 3885807 h 6199726"/>
              <a:gd name="connsiteX28" fmla="*/ 2343706 w 5421466"/>
              <a:gd name="connsiteY28" fmla="*/ 3734978 h 6199726"/>
              <a:gd name="connsiteX29" fmla="*/ 1259624 w 5421466"/>
              <a:gd name="connsiteY29" fmla="*/ 2566055 h 6199726"/>
              <a:gd name="connsiteX30" fmla="*/ 760003 w 5421466"/>
              <a:gd name="connsiteY30" fmla="*/ 2019300 h 6199726"/>
              <a:gd name="connsiteX31" fmla="*/ 213248 w 5421466"/>
              <a:gd name="connsiteY31" fmla="*/ 1510253 h 6199726"/>
              <a:gd name="connsiteX32" fmla="*/ 213248 w 5421466"/>
              <a:gd name="connsiteY32" fmla="*/ 1642228 h 6199726"/>
              <a:gd name="connsiteX33" fmla="*/ 694015 w 5421466"/>
              <a:gd name="connsiteY33" fmla="*/ 2980834 h 6199726"/>
              <a:gd name="connsiteX34" fmla="*/ 1287904 w 5421466"/>
              <a:gd name="connsiteY34" fmla="*/ 4102624 h 6199726"/>
              <a:gd name="connsiteX35" fmla="*/ 2042048 w 5421466"/>
              <a:gd name="connsiteY35" fmla="*/ 4715366 h 6199726"/>
              <a:gd name="connsiteX36" fmla="*/ 2771689 w 5421466"/>
              <a:gd name="connsiteY36" fmla="*/ 5012089 h 6199726"/>
              <a:gd name="connsiteX37" fmla="*/ 2315426 w 5421466"/>
              <a:gd name="connsiteY37" fmla="*/ 5092438 h 6199726"/>
              <a:gd name="connsiteX38" fmla="*/ 1495294 w 5421466"/>
              <a:gd name="connsiteY38" fmla="*/ 4922756 h 6199726"/>
              <a:gd name="connsiteX39" fmla="*/ 760003 w 5421466"/>
              <a:gd name="connsiteY39" fmla="*/ 4187465 h 6199726"/>
              <a:gd name="connsiteX40" fmla="*/ 260382 w 5421466"/>
              <a:gd name="connsiteY40" fmla="*/ 3291919 h 6199726"/>
              <a:gd name="connsiteX41" fmla="*/ 5859 w 5421466"/>
              <a:gd name="connsiteY41" fmla="*/ 2924273 h 6199726"/>
              <a:gd name="connsiteX42" fmla="*/ 109554 w 5421466"/>
              <a:gd name="connsiteY42" fmla="*/ 3518162 h 6199726"/>
              <a:gd name="connsiteX43" fmla="*/ 420638 w 5421466"/>
              <a:gd name="connsiteY43" fmla="*/ 4922756 h 6199726"/>
              <a:gd name="connsiteX44" fmla="*/ 910832 w 5421466"/>
              <a:gd name="connsiteY44" fmla="*/ 5544925 h 6199726"/>
              <a:gd name="connsiteX45" fmla="*/ 1523574 w 5421466"/>
              <a:gd name="connsiteY45" fmla="*/ 5761741 h 6199726"/>
              <a:gd name="connsiteX46" fmla="*/ 2336968 w 5421466"/>
              <a:gd name="connsiteY46" fmla="*/ 5729895 h 6199726"/>
              <a:gd name="connsiteX47" fmla="*/ 3609909 w 5421466"/>
              <a:gd name="connsiteY47" fmla="*/ 5516644 h 6199726"/>
              <a:gd name="connsiteX48" fmla="*/ 3727543 w 5421466"/>
              <a:gd name="connsiteY48" fmla="*/ 5581363 h 6199726"/>
              <a:gd name="connsiteX49" fmla="*/ 3506134 w 5421466"/>
              <a:gd name="connsiteY49" fmla="*/ 6199726 h 6199726"/>
              <a:gd name="connsiteX0" fmla="*/ 4469964 w 5421466"/>
              <a:gd name="connsiteY0" fmla="*/ 6067991 h 6199726"/>
              <a:gd name="connsiteX1" fmla="*/ 4204745 w 5421466"/>
              <a:gd name="connsiteY1" fmla="*/ 5516795 h 6199726"/>
              <a:gd name="connsiteX2" fmla="*/ 4281733 w 5421466"/>
              <a:gd name="connsiteY2" fmla="*/ 5237444 h 6199726"/>
              <a:gd name="connsiteX3" fmla="*/ 4631881 w 5421466"/>
              <a:gd name="connsiteY3" fmla="*/ 4847191 h 6199726"/>
              <a:gd name="connsiteX4" fmla="*/ 5058626 w 5421466"/>
              <a:gd name="connsiteY4" fmla="*/ 3800966 h 6199726"/>
              <a:gd name="connsiteX5" fmla="*/ 5416844 w 5421466"/>
              <a:gd name="connsiteY5" fmla="*/ 2735737 h 6199726"/>
              <a:gd name="connsiteX6" fmla="*/ 5209455 w 5421466"/>
              <a:gd name="connsiteY6" fmla="*/ 2801725 h 6199726"/>
              <a:gd name="connsiteX7" fmla="*/ 4493017 w 5421466"/>
              <a:gd name="connsiteY7" fmla="*/ 3169370 h 6199726"/>
              <a:gd name="connsiteX8" fmla="*/ 3722857 w 5421466"/>
              <a:gd name="connsiteY8" fmla="*/ 4079130 h 6199726"/>
              <a:gd name="connsiteX9" fmla="*/ 3757727 w 5421466"/>
              <a:gd name="connsiteY9" fmla="*/ 3546442 h 6199726"/>
              <a:gd name="connsiteX10" fmla="*/ 4087665 w 5421466"/>
              <a:gd name="connsiteY10" fmla="*/ 2009873 h 6199726"/>
              <a:gd name="connsiteX11" fmla="*/ 4285628 w 5421466"/>
              <a:gd name="connsiteY11" fmla="*/ 1302863 h 6199726"/>
              <a:gd name="connsiteX12" fmla="*/ 4313908 w 5421466"/>
              <a:gd name="connsiteY12" fmla="*/ 963498 h 6199726"/>
              <a:gd name="connsiteX13" fmla="*/ 4049958 w 5421466"/>
              <a:gd name="connsiteY13" fmla="*/ 1199168 h 6199726"/>
              <a:gd name="connsiteX14" fmla="*/ 3569191 w 5421466"/>
              <a:gd name="connsiteY14" fmla="*/ 1840191 h 6199726"/>
              <a:gd name="connsiteX15" fmla="*/ 3408935 w 5421466"/>
              <a:gd name="connsiteY15" fmla="*/ 2349238 h 6199726"/>
              <a:gd name="connsiteX16" fmla="*/ 3324094 w 5421466"/>
              <a:gd name="connsiteY16" fmla="*/ 3518162 h 6199726"/>
              <a:gd name="connsiteX17" fmla="*/ 3267533 w 5421466"/>
              <a:gd name="connsiteY17" fmla="*/ 4093197 h 6199726"/>
              <a:gd name="connsiteX18" fmla="*/ 3224446 w 5421466"/>
              <a:gd name="connsiteY18" fmla="*/ 3852295 h 6199726"/>
              <a:gd name="connsiteX19" fmla="*/ 3069570 w 5421466"/>
              <a:gd name="connsiteY19" fmla="*/ 3188224 h 6199726"/>
              <a:gd name="connsiteX20" fmla="*/ 2428547 w 5421466"/>
              <a:gd name="connsiteY20" fmla="*/ 1604521 h 6199726"/>
              <a:gd name="connsiteX21" fmla="*/ 2042048 w 5421466"/>
              <a:gd name="connsiteY21" fmla="*/ 680694 h 6199726"/>
              <a:gd name="connsiteX22" fmla="*/ 1976061 w 5421466"/>
              <a:gd name="connsiteY22" fmla="*/ 237634 h 6199726"/>
              <a:gd name="connsiteX23" fmla="*/ 1853512 w 5421466"/>
              <a:gd name="connsiteY23" fmla="*/ 1964 h 6199726"/>
              <a:gd name="connsiteX24" fmla="*/ 1674403 w 5421466"/>
              <a:gd name="connsiteY24" fmla="*/ 360183 h 6199726"/>
              <a:gd name="connsiteX25" fmla="*/ 1504721 w 5421466"/>
              <a:gd name="connsiteY25" fmla="*/ 1415985 h 6199726"/>
              <a:gd name="connsiteX26" fmla="*/ 1919500 w 5421466"/>
              <a:gd name="connsiteY26" fmla="*/ 2745164 h 6199726"/>
              <a:gd name="connsiteX27" fmla="*/ 2525505 w 5421466"/>
              <a:gd name="connsiteY27" fmla="*/ 3885807 h 6199726"/>
              <a:gd name="connsiteX28" fmla="*/ 2343706 w 5421466"/>
              <a:gd name="connsiteY28" fmla="*/ 3734978 h 6199726"/>
              <a:gd name="connsiteX29" fmla="*/ 1259624 w 5421466"/>
              <a:gd name="connsiteY29" fmla="*/ 2566055 h 6199726"/>
              <a:gd name="connsiteX30" fmla="*/ 760003 w 5421466"/>
              <a:gd name="connsiteY30" fmla="*/ 2019300 h 6199726"/>
              <a:gd name="connsiteX31" fmla="*/ 213248 w 5421466"/>
              <a:gd name="connsiteY31" fmla="*/ 1510253 h 6199726"/>
              <a:gd name="connsiteX32" fmla="*/ 213248 w 5421466"/>
              <a:gd name="connsiteY32" fmla="*/ 1642228 h 6199726"/>
              <a:gd name="connsiteX33" fmla="*/ 694015 w 5421466"/>
              <a:gd name="connsiteY33" fmla="*/ 2980834 h 6199726"/>
              <a:gd name="connsiteX34" fmla="*/ 1287904 w 5421466"/>
              <a:gd name="connsiteY34" fmla="*/ 4102624 h 6199726"/>
              <a:gd name="connsiteX35" fmla="*/ 2042048 w 5421466"/>
              <a:gd name="connsiteY35" fmla="*/ 4715366 h 6199726"/>
              <a:gd name="connsiteX36" fmla="*/ 2771689 w 5421466"/>
              <a:gd name="connsiteY36" fmla="*/ 5012089 h 6199726"/>
              <a:gd name="connsiteX37" fmla="*/ 2315426 w 5421466"/>
              <a:gd name="connsiteY37" fmla="*/ 5092438 h 6199726"/>
              <a:gd name="connsiteX38" fmla="*/ 1495294 w 5421466"/>
              <a:gd name="connsiteY38" fmla="*/ 4922756 h 6199726"/>
              <a:gd name="connsiteX39" fmla="*/ 760003 w 5421466"/>
              <a:gd name="connsiteY39" fmla="*/ 4187465 h 6199726"/>
              <a:gd name="connsiteX40" fmla="*/ 260382 w 5421466"/>
              <a:gd name="connsiteY40" fmla="*/ 3291919 h 6199726"/>
              <a:gd name="connsiteX41" fmla="*/ 5859 w 5421466"/>
              <a:gd name="connsiteY41" fmla="*/ 2924273 h 6199726"/>
              <a:gd name="connsiteX42" fmla="*/ 109554 w 5421466"/>
              <a:gd name="connsiteY42" fmla="*/ 3518162 h 6199726"/>
              <a:gd name="connsiteX43" fmla="*/ 420638 w 5421466"/>
              <a:gd name="connsiteY43" fmla="*/ 4922756 h 6199726"/>
              <a:gd name="connsiteX44" fmla="*/ 910832 w 5421466"/>
              <a:gd name="connsiteY44" fmla="*/ 5544925 h 6199726"/>
              <a:gd name="connsiteX45" fmla="*/ 1523574 w 5421466"/>
              <a:gd name="connsiteY45" fmla="*/ 5761741 h 6199726"/>
              <a:gd name="connsiteX46" fmla="*/ 2336968 w 5421466"/>
              <a:gd name="connsiteY46" fmla="*/ 5729895 h 6199726"/>
              <a:gd name="connsiteX47" fmla="*/ 3483886 w 5421466"/>
              <a:gd name="connsiteY47" fmla="*/ 5540090 h 6199726"/>
              <a:gd name="connsiteX48" fmla="*/ 3727543 w 5421466"/>
              <a:gd name="connsiteY48" fmla="*/ 5581363 h 6199726"/>
              <a:gd name="connsiteX49" fmla="*/ 3506134 w 5421466"/>
              <a:gd name="connsiteY49" fmla="*/ 6199726 h 6199726"/>
              <a:gd name="connsiteX0" fmla="*/ 4469964 w 5421466"/>
              <a:gd name="connsiteY0" fmla="*/ 6067991 h 6199726"/>
              <a:gd name="connsiteX1" fmla="*/ 4204745 w 5421466"/>
              <a:gd name="connsiteY1" fmla="*/ 5516795 h 6199726"/>
              <a:gd name="connsiteX2" fmla="*/ 4281733 w 5421466"/>
              <a:gd name="connsiteY2" fmla="*/ 5237444 h 6199726"/>
              <a:gd name="connsiteX3" fmla="*/ 4631881 w 5421466"/>
              <a:gd name="connsiteY3" fmla="*/ 4847191 h 6199726"/>
              <a:gd name="connsiteX4" fmla="*/ 5058626 w 5421466"/>
              <a:gd name="connsiteY4" fmla="*/ 3800966 h 6199726"/>
              <a:gd name="connsiteX5" fmla="*/ 5416844 w 5421466"/>
              <a:gd name="connsiteY5" fmla="*/ 2735737 h 6199726"/>
              <a:gd name="connsiteX6" fmla="*/ 5209455 w 5421466"/>
              <a:gd name="connsiteY6" fmla="*/ 2801725 h 6199726"/>
              <a:gd name="connsiteX7" fmla="*/ 4493017 w 5421466"/>
              <a:gd name="connsiteY7" fmla="*/ 3169370 h 6199726"/>
              <a:gd name="connsiteX8" fmla="*/ 3722857 w 5421466"/>
              <a:gd name="connsiteY8" fmla="*/ 4079130 h 6199726"/>
              <a:gd name="connsiteX9" fmla="*/ 3757727 w 5421466"/>
              <a:gd name="connsiteY9" fmla="*/ 3546442 h 6199726"/>
              <a:gd name="connsiteX10" fmla="*/ 4087665 w 5421466"/>
              <a:gd name="connsiteY10" fmla="*/ 2009873 h 6199726"/>
              <a:gd name="connsiteX11" fmla="*/ 4285628 w 5421466"/>
              <a:gd name="connsiteY11" fmla="*/ 1302863 h 6199726"/>
              <a:gd name="connsiteX12" fmla="*/ 4313908 w 5421466"/>
              <a:gd name="connsiteY12" fmla="*/ 963498 h 6199726"/>
              <a:gd name="connsiteX13" fmla="*/ 4049958 w 5421466"/>
              <a:gd name="connsiteY13" fmla="*/ 1199168 h 6199726"/>
              <a:gd name="connsiteX14" fmla="*/ 3569191 w 5421466"/>
              <a:gd name="connsiteY14" fmla="*/ 1840191 h 6199726"/>
              <a:gd name="connsiteX15" fmla="*/ 3408935 w 5421466"/>
              <a:gd name="connsiteY15" fmla="*/ 2349238 h 6199726"/>
              <a:gd name="connsiteX16" fmla="*/ 3324094 w 5421466"/>
              <a:gd name="connsiteY16" fmla="*/ 3518162 h 6199726"/>
              <a:gd name="connsiteX17" fmla="*/ 3267533 w 5421466"/>
              <a:gd name="connsiteY17" fmla="*/ 4093197 h 6199726"/>
              <a:gd name="connsiteX18" fmla="*/ 3224446 w 5421466"/>
              <a:gd name="connsiteY18" fmla="*/ 3852295 h 6199726"/>
              <a:gd name="connsiteX19" fmla="*/ 3069570 w 5421466"/>
              <a:gd name="connsiteY19" fmla="*/ 3188224 h 6199726"/>
              <a:gd name="connsiteX20" fmla="*/ 2428547 w 5421466"/>
              <a:gd name="connsiteY20" fmla="*/ 1604521 h 6199726"/>
              <a:gd name="connsiteX21" fmla="*/ 2042048 w 5421466"/>
              <a:gd name="connsiteY21" fmla="*/ 680694 h 6199726"/>
              <a:gd name="connsiteX22" fmla="*/ 1976061 w 5421466"/>
              <a:gd name="connsiteY22" fmla="*/ 237634 h 6199726"/>
              <a:gd name="connsiteX23" fmla="*/ 1853512 w 5421466"/>
              <a:gd name="connsiteY23" fmla="*/ 1964 h 6199726"/>
              <a:gd name="connsiteX24" fmla="*/ 1674403 w 5421466"/>
              <a:gd name="connsiteY24" fmla="*/ 360183 h 6199726"/>
              <a:gd name="connsiteX25" fmla="*/ 1504721 w 5421466"/>
              <a:gd name="connsiteY25" fmla="*/ 1415985 h 6199726"/>
              <a:gd name="connsiteX26" fmla="*/ 1919500 w 5421466"/>
              <a:gd name="connsiteY26" fmla="*/ 2745164 h 6199726"/>
              <a:gd name="connsiteX27" fmla="*/ 2525505 w 5421466"/>
              <a:gd name="connsiteY27" fmla="*/ 3885807 h 6199726"/>
              <a:gd name="connsiteX28" fmla="*/ 2343706 w 5421466"/>
              <a:gd name="connsiteY28" fmla="*/ 3734978 h 6199726"/>
              <a:gd name="connsiteX29" fmla="*/ 1259624 w 5421466"/>
              <a:gd name="connsiteY29" fmla="*/ 2566055 h 6199726"/>
              <a:gd name="connsiteX30" fmla="*/ 760003 w 5421466"/>
              <a:gd name="connsiteY30" fmla="*/ 2019300 h 6199726"/>
              <a:gd name="connsiteX31" fmla="*/ 213248 w 5421466"/>
              <a:gd name="connsiteY31" fmla="*/ 1510253 h 6199726"/>
              <a:gd name="connsiteX32" fmla="*/ 213248 w 5421466"/>
              <a:gd name="connsiteY32" fmla="*/ 1642228 h 6199726"/>
              <a:gd name="connsiteX33" fmla="*/ 694015 w 5421466"/>
              <a:gd name="connsiteY33" fmla="*/ 2980834 h 6199726"/>
              <a:gd name="connsiteX34" fmla="*/ 1287904 w 5421466"/>
              <a:gd name="connsiteY34" fmla="*/ 4102624 h 6199726"/>
              <a:gd name="connsiteX35" fmla="*/ 2042048 w 5421466"/>
              <a:gd name="connsiteY35" fmla="*/ 4715366 h 6199726"/>
              <a:gd name="connsiteX36" fmla="*/ 2771689 w 5421466"/>
              <a:gd name="connsiteY36" fmla="*/ 5012089 h 6199726"/>
              <a:gd name="connsiteX37" fmla="*/ 2315426 w 5421466"/>
              <a:gd name="connsiteY37" fmla="*/ 5092438 h 6199726"/>
              <a:gd name="connsiteX38" fmla="*/ 1495294 w 5421466"/>
              <a:gd name="connsiteY38" fmla="*/ 4922756 h 6199726"/>
              <a:gd name="connsiteX39" fmla="*/ 760003 w 5421466"/>
              <a:gd name="connsiteY39" fmla="*/ 4187465 h 6199726"/>
              <a:gd name="connsiteX40" fmla="*/ 260382 w 5421466"/>
              <a:gd name="connsiteY40" fmla="*/ 3291919 h 6199726"/>
              <a:gd name="connsiteX41" fmla="*/ 5859 w 5421466"/>
              <a:gd name="connsiteY41" fmla="*/ 2924273 h 6199726"/>
              <a:gd name="connsiteX42" fmla="*/ 109554 w 5421466"/>
              <a:gd name="connsiteY42" fmla="*/ 3518162 h 6199726"/>
              <a:gd name="connsiteX43" fmla="*/ 420638 w 5421466"/>
              <a:gd name="connsiteY43" fmla="*/ 4922756 h 6199726"/>
              <a:gd name="connsiteX44" fmla="*/ 910832 w 5421466"/>
              <a:gd name="connsiteY44" fmla="*/ 5544925 h 6199726"/>
              <a:gd name="connsiteX45" fmla="*/ 1523574 w 5421466"/>
              <a:gd name="connsiteY45" fmla="*/ 5761741 h 6199726"/>
              <a:gd name="connsiteX46" fmla="*/ 2336968 w 5421466"/>
              <a:gd name="connsiteY46" fmla="*/ 5729895 h 6199726"/>
              <a:gd name="connsiteX47" fmla="*/ 3483886 w 5421466"/>
              <a:gd name="connsiteY47" fmla="*/ 5540090 h 6199726"/>
              <a:gd name="connsiteX48" fmla="*/ 3727543 w 5421466"/>
              <a:gd name="connsiteY48" fmla="*/ 5581363 h 6199726"/>
              <a:gd name="connsiteX49" fmla="*/ 3506134 w 5421466"/>
              <a:gd name="connsiteY49" fmla="*/ 6199726 h 6199726"/>
              <a:gd name="connsiteX0" fmla="*/ 4469964 w 5421466"/>
              <a:gd name="connsiteY0" fmla="*/ 6067991 h 6199726"/>
              <a:gd name="connsiteX1" fmla="*/ 4204745 w 5421466"/>
              <a:gd name="connsiteY1" fmla="*/ 5516795 h 6199726"/>
              <a:gd name="connsiteX2" fmla="*/ 4281733 w 5421466"/>
              <a:gd name="connsiteY2" fmla="*/ 5237444 h 6199726"/>
              <a:gd name="connsiteX3" fmla="*/ 4631881 w 5421466"/>
              <a:gd name="connsiteY3" fmla="*/ 4847191 h 6199726"/>
              <a:gd name="connsiteX4" fmla="*/ 5058626 w 5421466"/>
              <a:gd name="connsiteY4" fmla="*/ 3800966 h 6199726"/>
              <a:gd name="connsiteX5" fmla="*/ 5416844 w 5421466"/>
              <a:gd name="connsiteY5" fmla="*/ 2735737 h 6199726"/>
              <a:gd name="connsiteX6" fmla="*/ 5209455 w 5421466"/>
              <a:gd name="connsiteY6" fmla="*/ 2801725 h 6199726"/>
              <a:gd name="connsiteX7" fmla="*/ 4493017 w 5421466"/>
              <a:gd name="connsiteY7" fmla="*/ 3169370 h 6199726"/>
              <a:gd name="connsiteX8" fmla="*/ 3722857 w 5421466"/>
              <a:gd name="connsiteY8" fmla="*/ 4079130 h 6199726"/>
              <a:gd name="connsiteX9" fmla="*/ 3757727 w 5421466"/>
              <a:gd name="connsiteY9" fmla="*/ 3546442 h 6199726"/>
              <a:gd name="connsiteX10" fmla="*/ 4087665 w 5421466"/>
              <a:gd name="connsiteY10" fmla="*/ 2009873 h 6199726"/>
              <a:gd name="connsiteX11" fmla="*/ 4285628 w 5421466"/>
              <a:gd name="connsiteY11" fmla="*/ 1302863 h 6199726"/>
              <a:gd name="connsiteX12" fmla="*/ 4313908 w 5421466"/>
              <a:gd name="connsiteY12" fmla="*/ 963498 h 6199726"/>
              <a:gd name="connsiteX13" fmla="*/ 4049958 w 5421466"/>
              <a:gd name="connsiteY13" fmla="*/ 1199168 h 6199726"/>
              <a:gd name="connsiteX14" fmla="*/ 3569191 w 5421466"/>
              <a:gd name="connsiteY14" fmla="*/ 1840191 h 6199726"/>
              <a:gd name="connsiteX15" fmla="*/ 3408935 w 5421466"/>
              <a:gd name="connsiteY15" fmla="*/ 2349238 h 6199726"/>
              <a:gd name="connsiteX16" fmla="*/ 3324094 w 5421466"/>
              <a:gd name="connsiteY16" fmla="*/ 3518162 h 6199726"/>
              <a:gd name="connsiteX17" fmla="*/ 3267533 w 5421466"/>
              <a:gd name="connsiteY17" fmla="*/ 4093197 h 6199726"/>
              <a:gd name="connsiteX18" fmla="*/ 3224446 w 5421466"/>
              <a:gd name="connsiteY18" fmla="*/ 3852295 h 6199726"/>
              <a:gd name="connsiteX19" fmla="*/ 3069570 w 5421466"/>
              <a:gd name="connsiteY19" fmla="*/ 3188224 h 6199726"/>
              <a:gd name="connsiteX20" fmla="*/ 2428547 w 5421466"/>
              <a:gd name="connsiteY20" fmla="*/ 1604521 h 6199726"/>
              <a:gd name="connsiteX21" fmla="*/ 2042048 w 5421466"/>
              <a:gd name="connsiteY21" fmla="*/ 680694 h 6199726"/>
              <a:gd name="connsiteX22" fmla="*/ 1976061 w 5421466"/>
              <a:gd name="connsiteY22" fmla="*/ 237634 h 6199726"/>
              <a:gd name="connsiteX23" fmla="*/ 1853512 w 5421466"/>
              <a:gd name="connsiteY23" fmla="*/ 1964 h 6199726"/>
              <a:gd name="connsiteX24" fmla="*/ 1674403 w 5421466"/>
              <a:gd name="connsiteY24" fmla="*/ 360183 h 6199726"/>
              <a:gd name="connsiteX25" fmla="*/ 1504721 w 5421466"/>
              <a:gd name="connsiteY25" fmla="*/ 1415985 h 6199726"/>
              <a:gd name="connsiteX26" fmla="*/ 1919500 w 5421466"/>
              <a:gd name="connsiteY26" fmla="*/ 2745164 h 6199726"/>
              <a:gd name="connsiteX27" fmla="*/ 2525505 w 5421466"/>
              <a:gd name="connsiteY27" fmla="*/ 3885807 h 6199726"/>
              <a:gd name="connsiteX28" fmla="*/ 2343706 w 5421466"/>
              <a:gd name="connsiteY28" fmla="*/ 3734978 h 6199726"/>
              <a:gd name="connsiteX29" fmla="*/ 1259624 w 5421466"/>
              <a:gd name="connsiteY29" fmla="*/ 2566055 h 6199726"/>
              <a:gd name="connsiteX30" fmla="*/ 760003 w 5421466"/>
              <a:gd name="connsiteY30" fmla="*/ 2019300 h 6199726"/>
              <a:gd name="connsiteX31" fmla="*/ 213248 w 5421466"/>
              <a:gd name="connsiteY31" fmla="*/ 1510253 h 6199726"/>
              <a:gd name="connsiteX32" fmla="*/ 213248 w 5421466"/>
              <a:gd name="connsiteY32" fmla="*/ 1642228 h 6199726"/>
              <a:gd name="connsiteX33" fmla="*/ 694015 w 5421466"/>
              <a:gd name="connsiteY33" fmla="*/ 2980834 h 6199726"/>
              <a:gd name="connsiteX34" fmla="*/ 1287904 w 5421466"/>
              <a:gd name="connsiteY34" fmla="*/ 4102624 h 6199726"/>
              <a:gd name="connsiteX35" fmla="*/ 2042048 w 5421466"/>
              <a:gd name="connsiteY35" fmla="*/ 4715366 h 6199726"/>
              <a:gd name="connsiteX36" fmla="*/ 2771689 w 5421466"/>
              <a:gd name="connsiteY36" fmla="*/ 5012089 h 6199726"/>
              <a:gd name="connsiteX37" fmla="*/ 2315426 w 5421466"/>
              <a:gd name="connsiteY37" fmla="*/ 5092438 h 6199726"/>
              <a:gd name="connsiteX38" fmla="*/ 1495294 w 5421466"/>
              <a:gd name="connsiteY38" fmla="*/ 4922756 h 6199726"/>
              <a:gd name="connsiteX39" fmla="*/ 760003 w 5421466"/>
              <a:gd name="connsiteY39" fmla="*/ 4187465 h 6199726"/>
              <a:gd name="connsiteX40" fmla="*/ 260382 w 5421466"/>
              <a:gd name="connsiteY40" fmla="*/ 3291919 h 6199726"/>
              <a:gd name="connsiteX41" fmla="*/ 5859 w 5421466"/>
              <a:gd name="connsiteY41" fmla="*/ 2924273 h 6199726"/>
              <a:gd name="connsiteX42" fmla="*/ 109554 w 5421466"/>
              <a:gd name="connsiteY42" fmla="*/ 3518162 h 6199726"/>
              <a:gd name="connsiteX43" fmla="*/ 420638 w 5421466"/>
              <a:gd name="connsiteY43" fmla="*/ 4922756 h 6199726"/>
              <a:gd name="connsiteX44" fmla="*/ 910832 w 5421466"/>
              <a:gd name="connsiteY44" fmla="*/ 5544925 h 6199726"/>
              <a:gd name="connsiteX45" fmla="*/ 1523574 w 5421466"/>
              <a:gd name="connsiteY45" fmla="*/ 5761741 h 6199726"/>
              <a:gd name="connsiteX46" fmla="*/ 2336968 w 5421466"/>
              <a:gd name="connsiteY46" fmla="*/ 5729895 h 6199726"/>
              <a:gd name="connsiteX47" fmla="*/ 3483886 w 5421466"/>
              <a:gd name="connsiteY47" fmla="*/ 5540090 h 6199726"/>
              <a:gd name="connsiteX48" fmla="*/ 3704096 w 5421466"/>
              <a:gd name="connsiteY48" fmla="*/ 5581363 h 6199726"/>
              <a:gd name="connsiteX49" fmla="*/ 3506134 w 5421466"/>
              <a:gd name="connsiteY49" fmla="*/ 6199726 h 6199726"/>
              <a:gd name="connsiteX0" fmla="*/ 4469964 w 5421362"/>
              <a:gd name="connsiteY0" fmla="*/ 6067991 h 6199726"/>
              <a:gd name="connsiteX1" fmla="*/ 4204745 w 5421362"/>
              <a:gd name="connsiteY1" fmla="*/ 5516795 h 6199726"/>
              <a:gd name="connsiteX2" fmla="*/ 4281733 w 5421362"/>
              <a:gd name="connsiteY2" fmla="*/ 5237444 h 6199726"/>
              <a:gd name="connsiteX3" fmla="*/ 4631881 w 5421362"/>
              <a:gd name="connsiteY3" fmla="*/ 4847191 h 6199726"/>
              <a:gd name="connsiteX4" fmla="*/ 5058626 w 5421362"/>
              <a:gd name="connsiteY4" fmla="*/ 3800966 h 6199726"/>
              <a:gd name="connsiteX5" fmla="*/ 5416844 w 5421362"/>
              <a:gd name="connsiteY5" fmla="*/ 2735737 h 6199726"/>
              <a:gd name="connsiteX6" fmla="*/ 5209455 w 5421362"/>
              <a:gd name="connsiteY6" fmla="*/ 2801725 h 6199726"/>
              <a:gd name="connsiteX7" fmla="*/ 4508837 w 5421362"/>
              <a:gd name="connsiteY7" fmla="*/ 3248470 h 6199726"/>
              <a:gd name="connsiteX8" fmla="*/ 3722857 w 5421362"/>
              <a:gd name="connsiteY8" fmla="*/ 4079130 h 6199726"/>
              <a:gd name="connsiteX9" fmla="*/ 3757727 w 5421362"/>
              <a:gd name="connsiteY9" fmla="*/ 3546442 h 6199726"/>
              <a:gd name="connsiteX10" fmla="*/ 4087665 w 5421362"/>
              <a:gd name="connsiteY10" fmla="*/ 2009873 h 6199726"/>
              <a:gd name="connsiteX11" fmla="*/ 4285628 w 5421362"/>
              <a:gd name="connsiteY11" fmla="*/ 1302863 h 6199726"/>
              <a:gd name="connsiteX12" fmla="*/ 4313908 w 5421362"/>
              <a:gd name="connsiteY12" fmla="*/ 963498 h 6199726"/>
              <a:gd name="connsiteX13" fmla="*/ 4049958 w 5421362"/>
              <a:gd name="connsiteY13" fmla="*/ 1199168 h 6199726"/>
              <a:gd name="connsiteX14" fmla="*/ 3569191 w 5421362"/>
              <a:gd name="connsiteY14" fmla="*/ 1840191 h 6199726"/>
              <a:gd name="connsiteX15" fmla="*/ 3408935 w 5421362"/>
              <a:gd name="connsiteY15" fmla="*/ 2349238 h 6199726"/>
              <a:gd name="connsiteX16" fmla="*/ 3324094 w 5421362"/>
              <a:gd name="connsiteY16" fmla="*/ 3518162 h 6199726"/>
              <a:gd name="connsiteX17" fmla="*/ 3267533 w 5421362"/>
              <a:gd name="connsiteY17" fmla="*/ 4093197 h 6199726"/>
              <a:gd name="connsiteX18" fmla="*/ 3224446 w 5421362"/>
              <a:gd name="connsiteY18" fmla="*/ 3852295 h 6199726"/>
              <a:gd name="connsiteX19" fmla="*/ 3069570 w 5421362"/>
              <a:gd name="connsiteY19" fmla="*/ 3188224 h 6199726"/>
              <a:gd name="connsiteX20" fmla="*/ 2428547 w 5421362"/>
              <a:gd name="connsiteY20" fmla="*/ 1604521 h 6199726"/>
              <a:gd name="connsiteX21" fmla="*/ 2042048 w 5421362"/>
              <a:gd name="connsiteY21" fmla="*/ 680694 h 6199726"/>
              <a:gd name="connsiteX22" fmla="*/ 1976061 w 5421362"/>
              <a:gd name="connsiteY22" fmla="*/ 237634 h 6199726"/>
              <a:gd name="connsiteX23" fmla="*/ 1853512 w 5421362"/>
              <a:gd name="connsiteY23" fmla="*/ 1964 h 6199726"/>
              <a:gd name="connsiteX24" fmla="*/ 1674403 w 5421362"/>
              <a:gd name="connsiteY24" fmla="*/ 360183 h 6199726"/>
              <a:gd name="connsiteX25" fmla="*/ 1504721 w 5421362"/>
              <a:gd name="connsiteY25" fmla="*/ 1415985 h 6199726"/>
              <a:gd name="connsiteX26" fmla="*/ 1919500 w 5421362"/>
              <a:gd name="connsiteY26" fmla="*/ 2745164 h 6199726"/>
              <a:gd name="connsiteX27" fmla="*/ 2525505 w 5421362"/>
              <a:gd name="connsiteY27" fmla="*/ 3885807 h 6199726"/>
              <a:gd name="connsiteX28" fmla="*/ 2343706 w 5421362"/>
              <a:gd name="connsiteY28" fmla="*/ 3734978 h 6199726"/>
              <a:gd name="connsiteX29" fmla="*/ 1259624 w 5421362"/>
              <a:gd name="connsiteY29" fmla="*/ 2566055 h 6199726"/>
              <a:gd name="connsiteX30" fmla="*/ 760003 w 5421362"/>
              <a:gd name="connsiteY30" fmla="*/ 2019300 h 6199726"/>
              <a:gd name="connsiteX31" fmla="*/ 213248 w 5421362"/>
              <a:gd name="connsiteY31" fmla="*/ 1510253 h 6199726"/>
              <a:gd name="connsiteX32" fmla="*/ 213248 w 5421362"/>
              <a:gd name="connsiteY32" fmla="*/ 1642228 h 6199726"/>
              <a:gd name="connsiteX33" fmla="*/ 694015 w 5421362"/>
              <a:gd name="connsiteY33" fmla="*/ 2980834 h 6199726"/>
              <a:gd name="connsiteX34" fmla="*/ 1287904 w 5421362"/>
              <a:gd name="connsiteY34" fmla="*/ 4102624 h 6199726"/>
              <a:gd name="connsiteX35" fmla="*/ 2042048 w 5421362"/>
              <a:gd name="connsiteY35" fmla="*/ 4715366 h 6199726"/>
              <a:gd name="connsiteX36" fmla="*/ 2771689 w 5421362"/>
              <a:gd name="connsiteY36" fmla="*/ 5012089 h 6199726"/>
              <a:gd name="connsiteX37" fmla="*/ 2315426 w 5421362"/>
              <a:gd name="connsiteY37" fmla="*/ 5092438 h 6199726"/>
              <a:gd name="connsiteX38" fmla="*/ 1495294 w 5421362"/>
              <a:gd name="connsiteY38" fmla="*/ 4922756 h 6199726"/>
              <a:gd name="connsiteX39" fmla="*/ 760003 w 5421362"/>
              <a:gd name="connsiteY39" fmla="*/ 4187465 h 6199726"/>
              <a:gd name="connsiteX40" fmla="*/ 260382 w 5421362"/>
              <a:gd name="connsiteY40" fmla="*/ 3291919 h 6199726"/>
              <a:gd name="connsiteX41" fmla="*/ 5859 w 5421362"/>
              <a:gd name="connsiteY41" fmla="*/ 2924273 h 6199726"/>
              <a:gd name="connsiteX42" fmla="*/ 109554 w 5421362"/>
              <a:gd name="connsiteY42" fmla="*/ 3518162 h 6199726"/>
              <a:gd name="connsiteX43" fmla="*/ 420638 w 5421362"/>
              <a:gd name="connsiteY43" fmla="*/ 4922756 h 6199726"/>
              <a:gd name="connsiteX44" fmla="*/ 910832 w 5421362"/>
              <a:gd name="connsiteY44" fmla="*/ 5544925 h 6199726"/>
              <a:gd name="connsiteX45" fmla="*/ 1523574 w 5421362"/>
              <a:gd name="connsiteY45" fmla="*/ 5761741 h 6199726"/>
              <a:gd name="connsiteX46" fmla="*/ 2336968 w 5421362"/>
              <a:gd name="connsiteY46" fmla="*/ 5729895 h 6199726"/>
              <a:gd name="connsiteX47" fmla="*/ 3483886 w 5421362"/>
              <a:gd name="connsiteY47" fmla="*/ 5540090 h 6199726"/>
              <a:gd name="connsiteX48" fmla="*/ 3704096 w 5421362"/>
              <a:gd name="connsiteY48" fmla="*/ 5581363 h 6199726"/>
              <a:gd name="connsiteX49" fmla="*/ 3506134 w 5421362"/>
              <a:gd name="connsiteY49" fmla="*/ 6199726 h 6199726"/>
              <a:gd name="connsiteX0" fmla="*/ 4469964 w 5421094"/>
              <a:gd name="connsiteY0" fmla="*/ 6067991 h 6199726"/>
              <a:gd name="connsiteX1" fmla="*/ 4204745 w 5421094"/>
              <a:gd name="connsiteY1" fmla="*/ 5516795 h 6199726"/>
              <a:gd name="connsiteX2" fmla="*/ 4281733 w 5421094"/>
              <a:gd name="connsiteY2" fmla="*/ 5237444 h 6199726"/>
              <a:gd name="connsiteX3" fmla="*/ 4631881 w 5421094"/>
              <a:gd name="connsiteY3" fmla="*/ 4847191 h 6199726"/>
              <a:gd name="connsiteX4" fmla="*/ 5058626 w 5421094"/>
              <a:gd name="connsiteY4" fmla="*/ 3800966 h 6199726"/>
              <a:gd name="connsiteX5" fmla="*/ 5416844 w 5421094"/>
              <a:gd name="connsiteY5" fmla="*/ 2735737 h 6199726"/>
              <a:gd name="connsiteX6" fmla="*/ 5209455 w 5421094"/>
              <a:gd name="connsiteY6" fmla="*/ 2801725 h 6199726"/>
              <a:gd name="connsiteX7" fmla="*/ 4553133 w 5421094"/>
              <a:gd name="connsiteY7" fmla="*/ 3267454 h 6199726"/>
              <a:gd name="connsiteX8" fmla="*/ 3722857 w 5421094"/>
              <a:gd name="connsiteY8" fmla="*/ 4079130 h 6199726"/>
              <a:gd name="connsiteX9" fmla="*/ 3757727 w 5421094"/>
              <a:gd name="connsiteY9" fmla="*/ 3546442 h 6199726"/>
              <a:gd name="connsiteX10" fmla="*/ 4087665 w 5421094"/>
              <a:gd name="connsiteY10" fmla="*/ 2009873 h 6199726"/>
              <a:gd name="connsiteX11" fmla="*/ 4285628 w 5421094"/>
              <a:gd name="connsiteY11" fmla="*/ 1302863 h 6199726"/>
              <a:gd name="connsiteX12" fmla="*/ 4313908 w 5421094"/>
              <a:gd name="connsiteY12" fmla="*/ 963498 h 6199726"/>
              <a:gd name="connsiteX13" fmla="*/ 4049958 w 5421094"/>
              <a:gd name="connsiteY13" fmla="*/ 1199168 h 6199726"/>
              <a:gd name="connsiteX14" fmla="*/ 3569191 w 5421094"/>
              <a:gd name="connsiteY14" fmla="*/ 1840191 h 6199726"/>
              <a:gd name="connsiteX15" fmla="*/ 3408935 w 5421094"/>
              <a:gd name="connsiteY15" fmla="*/ 2349238 h 6199726"/>
              <a:gd name="connsiteX16" fmla="*/ 3324094 w 5421094"/>
              <a:gd name="connsiteY16" fmla="*/ 3518162 h 6199726"/>
              <a:gd name="connsiteX17" fmla="*/ 3267533 w 5421094"/>
              <a:gd name="connsiteY17" fmla="*/ 4093197 h 6199726"/>
              <a:gd name="connsiteX18" fmla="*/ 3224446 w 5421094"/>
              <a:gd name="connsiteY18" fmla="*/ 3852295 h 6199726"/>
              <a:gd name="connsiteX19" fmla="*/ 3069570 w 5421094"/>
              <a:gd name="connsiteY19" fmla="*/ 3188224 h 6199726"/>
              <a:gd name="connsiteX20" fmla="*/ 2428547 w 5421094"/>
              <a:gd name="connsiteY20" fmla="*/ 1604521 h 6199726"/>
              <a:gd name="connsiteX21" fmla="*/ 2042048 w 5421094"/>
              <a:gd name="connsiteY21" fmla="*/ 680694 h 6199726"/>
              <a:gd name="connsiteX22" fmla="*/ 1976061 w 5421094"/>
              <a:gd name="connsiteY22" fmla="*/ 237634 h 6199726"/>
              <a:gd name="connsiteX23" fmla="*/ 1853512 w 5421094"/>
              <a:gd name="connsiteY23" fmla="*/ 1964 h 6199726"/>
              <a:gd name="connsiteX24" fmla="*/ 1674403 w 5421094"/>
              <a:gd name="connsiteY24" fmla="*/ 360183 h 6199726"/>
              <a:gd name="connsiteX25" fmla="*/ 1504721 w 5421094"/>
              <a:gd name="connsiteY25" fmla="*/ 1415985 h 6199726"/>
              <a:gd name="connsiteX26" fmla="*/ 1919500 w 5421094"/>
              <a:gd name="connsiteY26" fmla="*/ 2745164 h 6199726"/>
              <a:gd name="connsiteX27" fmla="*/ 2525505 w 5421094"/>
              <a:gd name="connsiteY27" fmla="*/ 3885807 h 6199726"/>
              <a:gd name="connsiteX28" fmla="*/ 2343706 w 5421094"/>
              <a:gd name="connsiteY28" fmla="*/ 3734978 h 6199726"/>
              <a:gd name="connsiteX29" fmla="*/ 1259624 w 5421094"/>
              <a:gd name="connsiteY29" fmla="*/ 2566055 h 6199726"/>
              <a:gd name="connsiteX30" fmla="*/ 760003 w 5421094"/>
              <a:gd name="connsiteY30" fmla="*/ 2019300 h 6199726"/>
              <a:gd name="connsiteX31" fmla="*/ 213248 w 5421094"/>
              <a:gd name="connsiteY31" fmla="*/ 1510253 h 6199726"/>
              <a:gd name="connsiteX32" fmla="*/ 213248 w 5421094"/>
              <a:gd name="connsiteY32" fmla="*/ 1642228 h 6199726"/>
              <a:gd name="connsiteX33" fmla="*/ 694015 w 5421094"/>
              <a:gd name="connsiteY33" fmla="*/ 2980834 h 6199726"/>
              <a:gd name="connsiteX34" fmla="*/ 1287904 w 5421094"/>
              <a:gd name="connsiteY34" fmla="*/ 4102624 h 6199726"/>
              <a:gd name="connsiteX35" fmla="*/ 2042048 w 5421094"/>
              <a:gd name="connsiteY35" fmla="*/ 4715366 h 6199726"/>
              <a:gd name="connsiteX36" fmla="*/ 2771689 w 5421094"/>
              <a:gd name="connsiteY36" fmla="*/ 5012089 h 6199726"/>
              <a:gd name="connsiteX37" fmla="*/ 2315426 w 5421094"/>
              <a:gd name="connsiteY37" fmla="*/ 5092438 h 6199726"/>
              <a:gd name="connsiteX38" fmla="*/ 1495294 w 5421094"/>
              <a:gd name="connsiteY38" fmla="*/ 4922756 h 6199726"/>
              <a:gd name="connsiteX39" fmla="*/ 760003 w 5421094"/>
              <a:gd name="connsiteY39" fmla="*/ 4187465 h 6199726"/>
              <a:gd name="connsiteX40" fmla="*/ 260382 w 5421094"/>
              <a:gd name="connsiteY40" fmla="*/ 3291919 h 6199726"/>
              <a:gd name="connsiteX41" fmla="*/ 5859 w 5421094"/>
              <a:gd name="connsiteY41" fmla="*/ 2924273 h 6199726"/>
              <a:gd name="connsiteX42" fmla="*/ 109554 w 5421094"/>
              <a:gd name="connsiteY42" fmla="*/ 3518162 h 6199726"/>
              <a:gd name="connsiteX43" fmla="*/ 420638 w 5421094"/>
              <a:gd name="connsiteY43" fmla="*/ 4922756 h 6199726"/>
              <a:gd name="connsiteX44" fmla="*/ 910832 w 5421094"/>
              <a:gd name="connsiteY44" fmla="*/ 5544925 h 6199726"/>
              <a:gd name="connsiteX45" fmla="*/ 1523574 w 5421094"/>
              <a:gd name="connsiteY45" fmla="*/ 5761741 h 6199726"/>
              <a:gd name="connsiteX46" fmla="*/ 2336968 w 5421094"/>
              <a:gd name="connsiteY46" fmla="*/ 5729895 h 6199726"/>
              <a:gd name="connsiteX47" fmla="*/ 3483886 w 5421094"/>
              <a:gd name="connsiteY47" fmla="*/ 5540090 h 6199726"/>
              <a:gd name="connsiteX48" fmla="*/ 3704096 w 5421094"/>
              <a:gd name="connsiteY48" fmla="*/ 5581363 h 6199726"/>
              <a:gd name="connsiteX49" fmla="*/ 3506134 w 5421094"/>
              <a:gd name="connsiteY49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722857 w 5426208"/>
              <a:gd name="connsiteY8" fmla="*/ 4079130 h 6199726"/>
              <a:gd name="connsiteX9" fmla="*/ 3757727 w 5426208"/>
              <a:gd name="connsiteY9" fmla="*/ 3546442 h 6199726"/>
              <a:gd name="connsiteX10" fmla="*/ 4087665 w 5426208"/>
              <a:gd name="connsiteY10" fmla="*/ 2009873 h 6199726"/>
              <a:gd name="connsiteX11" fmla="*/ 4285628 w 5426208"/>
              <a:gd name="connsiteY11" fmla="*/ 1302863 h 6199726"/>
              <a:gd name="connsiteX12" fmla="*/ 4313908 w 5426208"/>
              <a:gd name="connsiteY12" fmla="*/ 963498 h 6199726"/>
              <a:gd name="connsiteX13" fmla="*/ 4049958 w 5426208"/>
              <a:gd name="connsiteY13" fmla="*/ 1199168 h 6199726"/>
              <a:gd name="connsiteX14" fmla="*/ 3569191 w 5426208"/>
              <a:gd name="connsiteY14" fmla="*/ 1840191 h 6199726"/>
              <a:gd name="connsiteX15" fmla="*/ 3408935 w 5426208"/>
              <a:gd name="connsiteY15" fmla="*/ 2349238 h 6199726"/>
              <a:gd name="connsiteX16" fmla="*/ 3324094 w 5426208"/>
              <a:gd name="connsiteY16" fmla="*/ 3518162 h 6199726"/>
              <a:gd name="connsiteX17" fmla="*/ 3267533 w 5426208"/>
              <a:gd name="connsiteY17" fmla="*/ 4093197 h 6199726"/>
              <a:gd name="connsiteX18" fmla="*/ 3224446 w 5426208"/>
              <a:gd name="connsiteY18" fmla="*/ 3852295 h 6199726"/>
              <a:gd name="connsiteX19" fmla="*/ 3069570 w 5426208"/>
              <a:gd name="connsiteY19" fmla="*/ 3188224 h 6199726"/>
              <a:gd name="connsiteX20" fmla="*/ 2428547 w 5426208"/>
              <a:gd name="connsiteY20" fmla="*/ 1604521 h 6199726"/>
              <a:gd name="connsiteX21" fmla="*/ 2042048 w 5426208"/>
              <a:gd name="connsiteY21" fmla="*/ 680694 h 6199726"/>
              <a:gd name="connsiteX22" fmla="*/ 1976061 w 5426208"/>
              <a:gd name="connsiteY22" fmla="*/ 237634 h 6199726"/>
              <a:gd name="connsiteX23" fmla="*/ 1853512 w 5426208"/>
              <a:gd name="connsiteY23" fmla="*/ 1964 h 6199726"/>
              <a:gd name="connsiteX24" fmla="*/ 1674403 w 5426208"/>
              <a:gd name="connsiteY24" fmla="*/ 360183 h 6199726"/>
              <a:gd name="connsiteX25" fmla="*/ 1504721 w 5426208"/>
              <a:gd name="connsiteY25" fmla="*/ 1415985 h 6199726"/>
              <a:gd name="connsiteX26" fmla="*/ 1919500 w 5426208"/>
              <a:gd name="connsiteY26" fmla="*/ 2745164 h 6199726"/>
              <a:gd name="connsiteX27" fmla="*/ 2525505 w 5426208"/>
              <a:gd name="connsiteY27" fmla="*/ 3885807 h 6199726"/>
              <a:gd name="connsiteX28" fmla="*/ 2343706 w 5426208"/>
              <a:gd name="connsiteY28" fmla="*/ 3734978 h 6199726"/>
              <a:gd name="connsiteX29" fmla="*/ 1259624 w 5426208"/>
              <a:gd name="connsiteY29" fmla="*/ 2566055 h 6199726"/>
              <a:gd name="connsiteX30" fmla="*/ 760003 w 5426208"/>
              <a:gd name="connsiteY30" fmla="*/ 2019300 h 6199726"/>
              <a:gd name="connsiteX31" fmla="*/ 213248 w 5426208"/>
              <a:gd name="connsiteY31" fmla="*/ 1510253 h 6199726"/>
              <a:gd name="connsiteX32" fmla="*/ 213248 w 5426208"/>
              <a:gd name="connsiteY32" fmla="*/ 1642228 h 6199726"/>
              <a:gd name="connsiteX33" fmla="*/ 694015 w 5426208"/>
              <a:gd name="connsiteY33" fmla="*/ 2980834 h 6199726"/>
              <a:gd name="connsiteX34" fmla="*/ 1287904 w 5426208"/>
              <a:gd name="connsiteY34" fmla="*/ 4102624 h 6199726"/>
              <a:gd name="connsiteX35" fmla="*/ 2042048 w 5426208"/>
              <a:gd name="connsiteY35" fmla="*/ 4715366 h 6199726"/>
              <a:gd name="connsiteX36" fmla="*/ 2771689 w 5426208"/>
              <a:gd name="connsiteY36" fmla="*/ 5012089 h 6199726"/>
              <a:gd name="connsiteX37" fmla="*/ 2315426 w 5426208"/>
              <a:gd name="connsiteY37" fmla="*/ 5092438 h 6199726"/>
              <a:gd name="connsiteX38" fmla="*/ 1495294 w 5426208"/>
              <a:gd name="connsiteY38" fmla="*/ 4922756 h 6199726"/>
              <a:gd name="connsiteX39" fmla="*/ 760003 w 5426208"/>
              <a:gd name="connsiteY39" fmla="*/ 4187465 h 6199726"/>
              <a:gd name="connsiteX40" fmla="*/ 260382 w 5426208"/>
              <a:gd name="connsiteY40" fmla="*/ 3291919 h 6199726"/>
              <a:gd name="connsiteX41" fmla="*/ 5859 w 5426208"/>
              <a:gd name="connsiteY41" fmla="*/ 2924273 h 6199726"/>
              <a:gd name="connsiteX42" fmla="*/ 109554 w 5426208"/>
              <a:gd name="connsiteY42" fmla="*/ 3518162 h 6199726"/>
              <a:gd name="connsiteX43" fmla="*/ 420638 w 5426208"/>
              <a:gd name="connsiteY43" fmla="*/ 4922756 h 6199726"/>
              <a:gd name="connsiteX44" fmla="*/ 910832 w 5426208"/>
              <a:gd name="connsiteY44" fmla="*/ 5544925 h 6199726"/>
              <a:gd name="connsiteX45" fmla="*/ 1523574 w 5426208"/>
              <a:gd name="connsiteY45" fmla="*/ 5761741 h 6199726"/>
              <a:gd name="connsiteX46" fmla="*/ 2336968 w 5426208"/>
              <a:gd name="connsiteY46" fmla="*/ 5729895 h 6199726"/>
              <a:gd name="connsiteX47" fmla="*/ 3483886 w 5426208"/>
              <a:gd name="connsiteY47" fmla="*/ 5540090 h 6199726"/>
              <a:gd name="connsiteX48" fmla="*/ 3704096 w 5426208"/>
              <a:gd name="connsiteY48" fmla="*/ 5581363 h 6199726"/>
              <a:gd name="connsiteX49" fmla="*/ 3506134 w 5426208"/>
              <a:gd name="connsiteY49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722857 w 5426208"/>
              <a:gd name="connsiteY8" fmla="*/ 4079130 h 6199726"/>
              <a:gd name="connsiteX9" fmla="*/ 3757727 w 5426208"/>
              <a:gd name="connsiteY9" fmla="*/ 3546442 h 6199726"/>
              <a:gd name="connsiteX10" fmla="*/ 4087665 w 5426208"/>
              <a:gd name="connsiteY10" fmla="*/ 2009873 h 6199726"/>
              <a:gd name="connsiteX11" fmla="*/ 4285628 w 5426208"/>
              <a:gd name="connsiteY11" fmla="*/ 1302863 h 6199726"/>
              <a:gd name="connsiteX12" fmla="*/ 4313908 w 5426208"/>
              <a:gd name="connsiteY12" fmla="*/ 963498 h 6199726"/>
              <a:gd name="connsiteX13" fmla="*/ 4049958 w 5426208"/>
              <a:gd name="connsiteY13" fmla="*/ 1199168 h 6199726"/>
              <a:gd name="connsiteX14" fmla="*/ 3569191 w 5426208"/>
              <a:gd name="connsiteY14" fmla="*/ 1840191 h 6199726"/>
              <a:gd name="connsiteX15" fmla="*/ 3408935 w 5426208"/>
              <a:gd name="connsiteY15" fmla="*/ 2349238 h 6199726"/>
              <a:gd name="connsiteX16" fmla="*/ 3305110 w 5426208"/>
              <a:gd name="connsiteY16" fmla="*/ 3464374 h 6199726"/>
              <a:gd name="connsiteX17" fmla="*/ 3267533 w 5426208"/>
              <a:gd name="connsiteY17" fmla="*/ 4093197 h 6199726"/>
              <a:gd name="connsiteX18" fmla="*/ 3224446 w 5426208"/>
              <a:gd name="connsiteY18" fmla="*/ 3852295 h 6199726"/>
              <a:gd name="connsiteX19" fmla="*/ 3069570 w 5426208"/>
              <a:gd name="connsiteY19" fmla="*/ 3188224 h 6199726"/>
              <a:gd name="connsiteX20" fmla="*/ 2428547 w 5426208"/>
              <a:gd name="connsiteY20" fmla="*/ 1604521 h 6199726"/>
              <a:gd name="connsiteX21" fmla="*/ 2042048 w 5426208"/>
              <a:gd name="connsiteY21" fmla="*/ 680694 h 6199726"/>
              <a:gd name="connsiteX22" fmla="*/ 1976061 w 5426208"/>
              <a:gd name="connsiteY22" fmla="*/ 237634 h 6199726"/>
              <a:gd name="connsiteX23" fmla="*/ 1853512 w 5426208"/>
              <a:gd name="connsiteY23" fmla="*/ 1964 h 6199726"/>
              <a:gd name="connsiteX24" fmla="*/ 1674403 w 5426208"/>
              <a:gd name="connsiteY24" fmla="*/ 360183 h 6199726"/>
              <a:gd name="connsiteX25" fmla="*/ 1504721 w 5426208"/>
              <a:gd name="connsiteY25" fmla="*/ 1415985 h 6199726"/>
              <a:gd name="connsiteX26" fmla="*/ 1919500 w 5426208"/>
              <a:gd name="connsiteY26" fmla="*/ 2745164 h 6199726"/>
              <a:gd name="connsiteX27" fmla="*/ 2525505 w 5426208"/>
              <a:gd name="connsiteY27" fmla="*/ 3885807 h 6199726"/>
              <a:gd name="connsiteX28" fmla="*/ 2343706 w 5426208"/>
              <a:gd name="connsiteY28" fmla="*/ 3734978 h 6199726"/>
              <a:gd name="connsiteX29" fmla="*/ 1259624 w 5426208"/>
              <a:gd name="connsiteY29" fmla="*/ 2566055 h 6199726"/>
              <a:gd name="connsiteX30" fmla="*/ 760003 w 5426208"/>
              <a:gd name="connsiteY30" fmla="*/ 2019300 h 6199726"/>
              <a:gd name="connsiteX31" fmla="*/ 213248 w 5426208"/>
              <a:gd name="connsiteY31" fmla="*/ 1510253 h 6199726"/>
              <a:gd name="connsiteX32" fmla="*/ 213248 w 5426208"/>
              <a:gd name="connsiteY32" fmla="*/ 1642228 h 6199726"/>
              <a:gd name="connsiteX33" fmla="*/ 694015 w 5426208"/>
              <a:gd name="connsiteY33" fmla="*/ 2980834 h 6199726"/>
              <a:gd name="connsiteX34" fmla="*/ 1287904 w 5426208"/>
              <a:gd name="connsiteY34" fmla="*/ 4102624 h 6199726"/>
              <a:gd name="connsiteX35" fmla="*/ 2042048 w 5426208"/>
              <a:gd name="connsiteY35" fmla="*/ 4715366 h 6199726"/>
              <a:gd name="connsiteX36" fmla="*/ 2771689 w 5426208"/>
              <a:gd name="connsiteY36" fmla="*/ 5012089 h 6199726"/>
              <a:gd name="connsiteX37" fmla="*/ 2315426 w 5426208"/>
              <a:gd name="connsiteY37" fmla="*/ 5092438 h 6199726"/>
              <a:gd name="connsiteX38" fmla="*/ 1495294 w 5426208"/>
              <a:gd name="connsiteY38" fmla="*/ 4922756 h 6199726"/>
              <a:gd name="connsiteX39" fmla="*/ 760003 w 5426208"/>
              <a:gd name="connsiteY39" fmla="*/ 4187465 h 6199726"/>
              <a:gd name="connsiteX40" fmla="*/ 260382 w 5426208"/>
              <a:gd name="connsiteY40" fmla="*/ 3291919 h 6199726"/>
              <a:gd name="connsiteX41" fmla="*/ 5859 w 5426208"/>
              <a:gd name="connsiteY41" fmla="*/ 2924273 h 6199726"/>
              <a:gd name="connsiteX42" fmla="*/ 109554 w 5426208"/>
              <a:gd name="connsiteY42" fmla="*/ 3518162 h 6199726"/>
              <a:gd name="connsiteX43" fmla="*/ 420638 w 5426208"/>
              <a:gd name="connsiteY43" fmla="*/ 4922756 h 6199726"/>
              <a:gd name="connsiteX44" fmla="*/ 910832 w 5426208"/>
              <a:gd name="connsiteY44" fmla="*/ 5544925 h 6199726"/>
              <a:gd name="connsiteX45" fmla="*/ 1523574 w 5426208"/>
              <a:gd name="connsiteY45" fmla="*/ 5761741 h 6199726"/>
              <a:gd name="connsiteX46" fmla="*/ 2336968 w 5426208"/>
              <a:gd name="connsiteY46" fmla="*/ 5729895 h 6199726"/>
              <a:gd name="connsiteX47" fmla="*/ 3483886 w 5426208"/>
              <a:gd name="connsiteY47" fmla="*/ 5540090 h 6199726"/>
              <a:gd name="connsiteX48" fmla="*/ 3704096 w 5426208"/>
              <a:gd name="connsiteY48" fmla="*/ 5581363 h 6199726"/>
              <a:gd name="connsiteX49" fmla="*/ 3506134 w 5426208"/>
              <a:gd name="connsiteY49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722857 w 5426208"/>
              <a:gd name="connsiteY8" fmla="*/ 4079130 h 6199726"/>
              <a:gd name="connsiteX9" fmla="*/ 3757727 w 5426208"/>
              <a:gd name="connsiteY9" fmla="*/ 3546442 h 6199726"/>
              <a:gd name="connsiteX10" fmla="*/ 4150946 w 5426208"/>
              <a:gd name="connsiteY10" fmla="*/ 2009873 h 6199726"/>
              <a:gd name="connsiteX11" fmla="*/ 4285628 w 5426208"/>
              <a:gd name="connsiteY11" fmla="*/ 1302863 h 6199726"/>
              <a:gd name="connsiteX12" fmla="*/ 4313908 w 5426208"/>
              <a:gd name="connsiteY12" fmla="*/ 963498 h 6199726"/>
              <a:gd name="connsiteX13" fmla="*/ 4049958 w 5426208"/>
              <a:gd name="connsiteY13" fmla="*/ 1199168 h 6199726"/>
              <a:gd name="connsiteX14" fmla="*/ 3569191 w 5426208"/>
              <a:gd name="connsiteY14" fmla="*/ 1840191 h 6199726"/>
              <a:gd name="connsiteX15" fmla="*/ 3408935 w 5426208"/>
              <a:gd name="connsiteY15" fmla="*/ 2349238 h 6199726"/>
              <a:gd name="connsiteX16" fmla="*/ 3305110 w 5426208"/>
              <a:gd name="connsiteY16" fmla="*/ 3464374 h 6199726"/>
              <a:gd name="connsiteX17" fmla="*/ 3267533 w 5426208"/>
              <a:gd name="connsiteY17" fmla="*/ 4093197 h 6199726"/>
              <a:gd name="connsiteX18" fmla="*/ 3224446 w 5426208"/>
              <a:gd name="connsiteY18" fmla="*/ 3852295 h 6199726"/>
              <a:gd name="connsiteX19" fmla="*/ 3069570 w 5426208"/>
              <a:gd name="connsiteY19" fmla="*/ 3188224 h 6199726"/>
              <a:gd name="connsiteX20" fmla="*/ 2428547 w 5426208"/>
              <a:gd name="connsiteY20" fmla="*/ 1604521 h 6199726"/>
              <a:gd name="connsiteX21" fmla="*/ 2042048 w 5426208"/>
              <a:gd name="connsiteY21" fmla="*/ 680694 h 6199726"/>
              <a:gd name="connsiteX22" fmla="*/ 1976061 w 5426208"/>
              <a:gd name="connsiteY22" fmla="*/ 237634 h 6199726"/>
              <a:gd name="connsiteX23" fmla="*/ 1853512 w 5426208"/>
              <a:gd name="connsiteY23" fmla="*/ 1964 h 6199726"/>
              <a:gd name="connsiteX24" fmla="*/ 1674403 w 5426208"/>
              <a:gd name="connsiteY24" fmla="*/ 360183 h 6199726"/>
              <a:gd name="connsiteX25" fmla="*/ 1504721 w 5426208"/>
              <a:gd name="connsiteY25" fmla="*/ 1415985 h 6199726"/>
              <a:gd name="connsiteX26" fmla="*/ 1919500 w 5426208"/>
              <a:gd name="connsiteY26" fmla="*/ 2745164 h 6199726"/>
              <a:gd name="connsiteX27" fmla="*/ 2525505 w 5426208"/>
              <a:gd name="connsiteY27" fmla="*/ 3885807 h 6199726"/>
              <a:gd name="connsiteX28" fmla="*/ 2343706 w 5426208"/>
              <a:gd name="connsiteY28" fmla="*/ 3734978 h 6199726"/>
              <a:gd name="connsiteX29" fmla="*/ 1259624 w 5426208"/>
              <a:gd name="connsiteY29" fmla="*/ 2566055 h 6199726"/>
              <a:gd name="connsiteX30" fmla="*/ 760003 w 5426208"/>
              <a:gd name="connsiteY30" fmla="*/ 2019300 h 6199726"/>
              <a:gd name="connsiteX31" fmla="*/ 213248 w 5426208"/>
              <a:gd name="connsiteY31" fmla="*/ 1510253 h 6199726"/>
              <a:gd name="connsiteX32" fmla="*/ 213248 w 5426208"/>
              <a:gd name="connsiteY32" fmla="*/ 1642228 h 6199726"/>
              <a:gd name="connsiteX33" fmla="*/ 694015 w 5426208"/>
              <a:gd name="connsiteY33" fmla="*/ 2980834 h 6199726"/>
              <a:gd name="connsiteX34" fmla="*/ 1287904 w 5426208"/>
              <a:gd name="connsiteY34" fmla="*/ 4102624 h 6199726"/>
              <a:gd name="connsiteX35" fmla="*/ 2042048 w 5426208"/>
              <a:gd name="connsiteY35" fmla="*/ 4715366 h 6199726"/>
              <a:gd name="connsiteX36" fmla="*/ 2771689 w 5426208"/>
              <a:gd name="connsiteY36" fmla="*/ 5012089 h 6199726"/>
              <a:gd name="connsiteX37" fmla="*/ 2315426 w 5426208"/>
              <a:gd name="connsiteY37" fmla="*/ 5092438 h 6199726"/>
              <a:gd name="connsiteX38" fmla="*/ 1495294 w 5426208"/>
              <a:gd name="connsiteY38" fmla="*/ 4922756 h 6199726"/>
              <a:gd name="connsiteX39" fmla="*/ 760003 w 5426208"/>
              <a:gd name="connsiteY39" fmla="*/ 4187465 h 6199726"/>
              <a:gd name="connsiteX40" fmla="*/ 260382 w 5426208"/>
              <a:gd name="connsiteY40" fmla="*/ 3291919 h 6199726"/>
              <a:gd name="connsiteX41" fmla="*/ 5859 w 5426208"/>
              <a:gd name="connsiteY41" fmla="*/ 2924273 h 6199726"/>
              <a:gd name="connsiteX42" fmla="*/ 109554 w 5426208"/>
              <a:gd name="connsiteY42" fmla="*/ 3518162 h 6199726"/>
              <a:gd name="connsiteX43" fmla="*/ 420638 w 5426208"/>
              <a:gd name="connsiteY43" fmla="*/ 4922756 h 6199726"/>
              <a:gd name="connsiteX44" fmla="*/ 910832 w 5426208"/>
              <a:gd name="connsiteY44" fmla="*/ 5544925 h 6199726"/>
              <a:gd name="connsiteX45" fmla="*/ 1523574 w 5426208"/>
              <a:gd name="connsiteY45" fmla="*/ 5761741 h 6199726"/>
              <a:gd name="connsiteX46" fmla="*/ 2336968 w 5426208"/>
              <a:gd name="connsiteY46" fmla="*/ 5729895 h 6199726"/>
              <a:gd name="connsiteX47" fmla="*/ 3483886 w 5426208"/>
              <a:gd name="connsiteY47" fmla="*/ 5540090 h 6199726"/>
              <a:gd name="connsiteX48" fmla="*/ 3704096 w 5426208"/>
              <a:gd name="connsiteY48" fmla="*/ 5581363 h 6199726"/>
              <a:gd name="connsiteX49" fmla="*/ 3506134 w 5426208"/>
              <a:gd name="connsiteY49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735513 w 5426208"/>
              <a:gd name="connsiteY8" fmla="*/ 4101278 h 6199726"/>
              <a:gd name="connsiteX9" fmla="*/ 3757727 w 5426208"/>
              <a:gd name="connsiteY9" fmla="*/ 3546442 h 6199726"/>
              <a:gd name="connsiteX10" fmla="*/ 4150946 w 5426208"/>
              <a:gd name="connsiteY10" fmla="*/ 2009873 h 6199726"/>
              <a:gd name="connsiteX11" fmla="*/ 4285628 w 5426208"/>
              <a:gd name="connsiteY11" fmla="*/ 1302863 h 6199726"/>
              <a:gd name="connsiteX12" fmla="*/ 4313908 w 5426208"/>
              <a:gd name="connsiteY12" fmla="*/ 963498 h 6199726"/>
              <a:gd name="connsiteX13" fmla="*/ 4049958 w 5426208"/>
              <a:gd name="connsiteY13" fmla="*/ 1199168 h 6199726"/>
              <a:gd name="connsiteX14" fmla="*/ 3569191 w 5426208"/>
              <a:gd name="connsiteY14" fmla="*/ 1840191 h 6199726"/>
              <a:gd name="connsiteX15" fmla="*/ 3408935 w 5426208"/>
              <a:gd name="connsiteY15" fmla="*/ 2349238 h 6199726"/>
              <a:gd name="connsiteX16" fmla="*/ 3305110 w 5426208"/>
              <a:gd name="connsiteY16" fmla="*/ 3464374 h 6199726"/>
              <a:gd name="connsiteX17" fmla="*/ 3267533 w 5426208"/>
              <a:gd name="connsiteY17" fmla="*/ 4093197 h 6199726"/>
              <a:gd name="connsiteX18" fmla="*/ 3224446 w 5426208"/>
              <a:gd name="connsiteY18" fmla="*/ 3852295 h 6199726"/>
              <a:gd name="connsiteX19" fmla="*/ 3069570 w 5426208"/>
              <a:gd name="connsiteY19" fmla="*/ 3188224 h 6199726"/>
              <a:gd name="connsiteX20" fmla="*/ 2428547 w 5426208"/>
              <a:gd name="connsiteY20" fmla="*/ 1604521 h 6199726"/>
              <a:gd name="connsiteX21" fmla="*/ 2042048 w 5426208"/>
              <a:gd name="connsiteY21" fmla="*/ 680694 h 6199726"/>
              <a:gd name="connsiteX22" fmla="*/ 1976061 w 5426208"/>
              <a:gd name="connsiteY22" fmla="*/ 237634 h 6199726"/>
              <a:gd name="connsiteX23" fmla="*/ 1853512 w 5426208"/>
              <a:gd name="connsiteY23" fmla="*/ 1964 h 6199726"/>
              <a:gd name="connsiteX24" fmla="*/ 1674403 w 5426208"/>
              <a:gd name="connsiteY24" fmla="*/ 360183 h 6199726"/>
              <a:gd name="connsiteX25" fmla="*/ 1504721 w 5426208"/>
              <a:gd name="connsiteY25" fmla="*/ 1415985 h 6199726"/>
              <a:gd name="connsiteX26" fmla="*/ 1919500 w 5426208"/>
              <a:gd name="connsiteY26" fmla="*/ 2745164 h 6199726"/>
              <a:gd name="connsiteX27" fmla="*/ 2525505 w 5426208"/>
              <a:gd name="connsiteY27" fmla="*/ 3885807 h 6199726"/>
              <a:gd name="connsiteX28" fmla="*/ 2343706 w 5426208"/>
              <a:gd name="connsiteY28" fmla="*/ 3734978 h 6199726"/>
              <a:gd name="connsiteX29" fmla="*/ 1259624 w 5426208"/>
              <a:gd name="connsiteY29" fmla="*/ 2566055 h 6199726"/>
              <a:gd name="connsiteX30" fmla="*/ 760003 w 5426208"/>
              <a:gd name="connsiteY30" fmla="*/ 2019300 h 6199726"/>
              <a:gd name="connsiteX31" fmla="*/ 213248 w 5426208"/>
              <a:gd name="connsiteY31" fmla="*/ 1510253 h 6199726"/>
              <a:gd name="connsiteX32" fmla="*/ 213248 w 5426208"/>
              <a:gd name="connsiteY32" fmla="*/ 1642228 h 6199726"/>
              <a:gd name="connsiteX33" fmla="*/ 694015 w 5426208"/>
              <a:gd name="connsiteY33" fmla="*/ 2980834 h 6199726"/>
              <a:gd name="connsiteX34" fmla="*/ 1287904 w 5426208"/>
              <a:gd name="connsiteY34" fmla="*/ 4102624 h 6199726"/>
              <a:gd name="connsiteX35" fmla="*/ 2042048 w 5426208"/>
              <a:gd name="connsiteY35" fmla="*/ 4715366 h 6199726"/>
              <a:gd name="connsiteX36" fmla="*/ 2771689 w 5426208"/>
              <a:gd name="connsiteY36" fmla="*/ 5012089 h 6199726"/>
              <a:gd name="connsiteX37" fmla="*/ 2315426 w 5426208"/>
              <a:gd name="connsiteY37" fmla="*/ 5092438 h 6199726"/>
              <a:gd name="connsiteX38" fmla="*/ 1495294 w 5426208"/>
              <a:gd name="connsiteY38" fmla="*/ 4922756 h 6199726"/>
              <a:gd name="connsiteX39" fmla="*/ 760003 w 5426208"/>
              <a:gd name="connsiteY39" fmla="*/ 4187465 h 6199726"/>
              <a:gd name="connsiteX40" fmla="*/ 260382 w 5426208"/>
              <a:gd name="connsiteY40" fmla="*/ 3291919 h 6199726"/>
              <a:gd name="connsiteX41" fmla="*/ 5859 w 5426208"/>
              <a:gd name="connsiteY41" fmla="*/ 2924273 h 6199726"/>
              <a:gd name="connsiteX42" fmla="*/ 109554 w 5426208"/>
              <a:gd name="connsiteY42" fmla="*/ 3518162 h 6199726"/>
              <a:gd name="connsiteX43" fmla="*/ 420638 w 5426208"/>
              <a:gd name="connsiteY43" fmla="*/ 4922756 h 6199726"/>
              <a:gd name="connsiteX44" fmla="*/ 910832 w 5426208"/>
              <a:gd name="connsiteY44" fmla="*/ 5544925 h 6199726"/>
              <a:gd name="connsiteX45" fmla="*/ 1523574 w 5426208"/>
              <a:gd name="connsiteY45" fmla="*/ 5761741 h 6199726"/>
              <a:gd name="connsiteX46" fmla="*/ 2336968 w 5426208"/>
              <a:gd name="connsiteY46" fmla="*/ 5729895 h 6199726"/>
              <a:gd name="connsiteX47" fmla="*/ 3483886 w 5426208"/>
              <a:gd name="connsiteY47" fmla="*/ 5540090 h 6199726"/>
              <a:gd name="connsiteX48" fmla="*/ 3704096 w 5426208"/>
              <a:gd name="connsiteY48" fmla="*/ 5581363 h 6199726"/>
              <a:gd name="connsiteX49" fmla="*/ 3506134 w 5426208"/>
              <a:gd name="connsiteY49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735513 w 5426208"/>
              <a:gd name="connsiteY8" fmla="*/ 4101278 h 6199726"/>
              <a:gd name="connsiteX9" fmla="*/ 3798859 w 5426208"/>
              <a:gd name="connsiteY9" fmla="*/ 3549606 h 6199726"/>
              <a:gd name="connsiteX10" fmla="*/ 4150946 w 5426208"/>
              <a:gd name="connsiteY10" fmla="*/ 2009873 h 6199726"/>
              <a:gd name="connsiteX11" fmla="*/ 4285628 w 5426208"/>
              <a:gd name="connsiteY11" fmla="*/ 1302863 h 6199726"/>
              <a:gd name="connsiteX12" fmla="*/ 4313908 w 5426208"/>
              <a:gd name="connsiteY12" fmla="*/ 963498 h 6199726"/>
              <a:gd name="connsiteX13" fmla="*/ 4049958 w 5426208"/>
              <a:gd name="connsiteY13" fmla="*/ 1199168 h 6199726"/>
              <a:gd name="connsiteX14" fmla="*/ 3569191 w 5426208"/>
              <a:gd name="connsiteY14" fmla="*/ 1840191 h 6199726"/>
              <a:gd name="connsiteX15" fmla="*/ 3408935 w 5426208"/>
              <a:gd name="connsiteY15" fmla="*/ 2349238 h 6199726"/>
              <a:gd name="connsiteX16" fmla="*/ 3305110 w 5426208"/>
              <a:gd name="connsiteY16" fmla="*/ 3464374 h 6199726"/>
              <a:gd name="connsiteX17" fmla="*/ 3267533 w 5426208"/>
              <a:gd name="connsiteY17" fmla="*/ 4093197 h 6199726"/>
              <a:gd name="connsiteX18" fmla="*/ 3224446 w 5426208"/>
              <a:gd name="connsiteY18" fmla="*/ 3852295 h 6199726"/>
              <a:gd name="connsiteX19" fmla="*/ 3069570 w 5426208"/>
              <a:gd name="connsiteY19" fmla="*/ 3188224 h 6199726"/>
              <a:gd name="connsiteX20" fmla="*/ 2428547 w 5426208"/>
              <a:gd name="connsiteY20" fmla="*/ 1604521 h 6199726"/>
              <a:gd name="connsiteX21" fmla="*/ 2042048 w 5426208"/>
              <a:gd name="connsiteY21" fmla="*/ 680694 h 6199726"/>
              <a:gd name="connsiteX22" fmla="*/ 1976061 w 5426208"/>
              <a:gd name="connsiteY22" fmla="*/ 237634 h 6199726"/>
              <a:gd name="connsiteX23" fmla="*/ 1853512 w 5426208"/>
              <a:gd name="connsiteY23" fmla="*/ 1964 h 6199726"/>
              <a:gd name="connsiteX24" fmla="*/ 1674403 w 5426208"/>
              <a:gd name="connsiteY24" fmla="*/ 360183 h 6199726"/>
              <a:gd name="connsiteX25" fmla="*/ 1504721 w 5426208"/>
              <a:gd name="connsiteY25" fmla="*/ 1415985 h 6199726"/>
              <a:gd name="connsiteX26" fmla="*/ 1919500 w 5426208"/>
              <a:gd name="connsiteY26" fmla="*/ 2745164 h 6199726"/>
              <a:gd name="connsiteX27" fmla="*/ 2525505 w 5426208"/>
              <a:gd name="connsiteY27" fmla="*/ 3885807 h 6199726"/>
              <a:gd name="connsiteX28" fmla="*/ 2343706 w 5426208"/>
              <a:gd name="connsiteY28" fmla="*/ 3734978 h 6199726"/>
              <a:gd name="connsiteX29" fmla="*/ 1259624 w 5426208"/>
              <a:gd name="connsiteY29" fmla="*/ 2566055 h 6199726"/>
              <a:gd name="connsiteX30" fmla="*/ 760003 w 5426208"/>
              <a:gd name="connsiteY30" fmla="*/ 2019300 h 6199726"/>
              <a:gd name="connsiteX31" fmla="*/ 213248 w 5426208"/>
              <a:gd name="connsiteY31" fmla="*/ 1510253 h 6199726"/>
              <a:gd name="connsiteX32" fmla="*/ 213248 w 5426208"/>
              <a:gd name="connsiteY32" fmla="*/ 1642228 h 6199726"/>
              <a:gd name="connsiteX33" fmla="*/ 694015 w 5426208"/>
              <a:gd name="connsiteY33" fmla="*/ 2980834 h 6199726"/>
              <a:gd name="connsiteX34" fmla="*/ 1287904 w 5426208"/>
              <a:gd name="connsiteY34" fmla="*/ 4102624 h 6199726"/>
              <a:gd name="connsiteX35" fmla="*/ 2042048 w 5426208"/>
              <a:gd name="connsiteY35" fmla="*/ 4715366 h 6199726"/>
              <a:gd name="connsiteX36" fmla="*/ 2771689 w 5426208"/>
              <a:gd name="connsiteY36" fmla="*/ 5012089 h 6199726"/>
              <a:gd name="connsiteX37" fmla="*/ 2315426 w 5426208"/>
              <a:gd name="connsiteY37" fmla="*/ 5092438 h 6199726"/>
              <a:gd name="connsiteX38" fmla="*/ 1495294 w 5426208"/>
              <a:gd name="connsiteY38" fmla="*/ 4922756 h 6199726"/>
              <a:gd name="connsiteX39" fmla="*/ 760003 w 5426208"/>
              <a:gd name="connsiteY39" fmla="*/ 4187465 h 6199726"/>
              <a:gd name="connsiteX40" fmla="*/ 260382 w 5426208"/>
              <a:gd name="connsiteY40" fmla="*/ 3291919 h 6199726"/>
              <a:gd name="connsiteX41" fmla="*/ 5859 w 5426208"/>
              <a:gd name="connsiteY41" fmla="*/ 2924273 h 6199726"/>
              <a:gd name="connsiteX42" fmla="*/ 109554 w 5426208"/>
              <a:gd name="connsiteY42" fmla="*/ 3518162 h 6199726"/>
              <a:gd name="connsiteX43" fmla="*/ 420638 w 5426208"/>
              <a:gd name="connsiteY43" fmla="*/ 4922756 h 6199726"/>
              <a:gd name="connsiteX44" fmla="*/ 910832 w 5426208"/>
              <a:gd name="connsiteY44" fmla="*/ 5544925 h 6199726"/>
              <a:gd name="connsiteX45" fmla="*/ 1523574 w 5426208"/>
              <a:gd name="connsiteY45" fmla="*/ 5761741 h 6199726"/>
              <a:gd name="connsiteX46" fmla="*/ 2336968 w 5426208"/>
              <a:gd name="connsiteY46" fmla="*/ 5729895 h 6199726"/>
              <a:gd name="connsiteX47" fmla="*/ 3483886 w 5426208"/>
              <a:gd name="connsiteY47" fmla="*/ 5540090 h 6199726"/>
              <a:gd name="connsiteX48" fmla="*/ 3704096 w 5426208"/>
              <a:gd name="connsiteY48" fmla="*/ 5581363 h 6199726"/>
              <a:gd name="connsiteX49" fmla="*/ 3506134 w 5426208"/>
              <a:gd name="connsiteY49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745005 w 5426208"/>
              <a:gd name="connsiteY8" fmla="*/ 4101278 h 6199726"/>
              <a:gd name="connsiteX9" fmla="*/ 3798859 w 5426208"/>
              <a:gd name="connsiteY9" fmla="*/ 3549606 h 6199726"/>
              <a:gd name="connsiteX10" fmla="*/ 4150946 w 5426208"/>
              <a:gd name="connsiteY10" fmla="*/ 2009873 h 6199726"/>
              <a:gd name="connsiteX11" fmla="*/ 4285628 w 5426208"/>
              <a:gd name="connsiteY11" fmla="*/ 1302863 h 6199726"/>
              <a:gd name="connsiteX12" fmla="*/ 4313908 w 5426208"/>
              <a:gd name="connsiteY12" fmla="*/ 963498 h 6199726"/>
              <a:gd name="connsiteX13" fmla="*/ 4049958 w 5426208"/>
              <a:gd name="connsiteY13" fmla="*/ 1199168 h 6199726"/>
              <a:gd name="connsiteX14" fmla="*/ 3569191 w 5426208"/>
              <a:gd name="connsiteY14" fmla="*/ 1840191 h 6199726"/>
              <a:gd name="connsiteX15" fmla="*/ 3408935 w 5426208"/>
              <a:gd name="connsiteY15" fmla="*/ 2349238 h 6199726"/>
              <a:gd name="connsiteX16" fmla="*/ 3305110 w 5426208"/>
              <a:gd name="connsiteY16" fmla="*/ 3464374 h 6199726"/>
              <a:gd name="connsiteX17" fmla="*/ 3267533 w 5426208"/>
              <a:gd name="connsiteY17" fmla="*/ 4093197 h 6199726"/>
              <a:gd name="connsiteX18" fmla="*/ 3224446 w 5426208"/>
              <a:gd name="connsiteY18" fmla="*/ 3852295 h 6199726"/>
              <a:gd name="connsiteX19" fmla="*/ 3069570 w 5426208"/>
              <a:gd name="connsiteY19" fmla="*/ 3188224 h 6199726"/>
              <a:gd name="connsiteX20" fmla="*/ 2428547 w 5426208"/>
              <a:gd name="connsiteY20" fmla="*/ 1604521 h 6199726"/>
              <a:gd name="connsiteX21" fmla="*/ 2042048 w 5426208"/>
              <a:gd name="connsiteY21" fmla="*/ 680694 h 6199726"/>
              <a:gd name="connsiteX22" fmla="*/ 1976061 w 5426208"/>
              <a:gd name="connsiteY22" fmla="*/ 237634 h 6199726"/>
              <a:gd name="connsiteX23" fmla="*/ 1853512 w 5426208"/>
              <a:gd name="connsiteY23" fmla="*/ 1964 h 6199726"/>
              <a:gd name="connsiteX24" fmla="*/ 1674403 w 5426208"/>
              <a:gd name="connsiteY24" fmla="*/ 360183 h 6199726"/>
              <a:gd name="connsiteX25" fmla="*/ 1504721 w 5426208"/>
              <a:gd name="connsiteY25" fmla="*/ 1415985 h 6199726"/>
              <a:gd name="connsiteX26" fmla="*/ 1919500 w 5426208"/>
              <a:gd name="connsiteY26" fmla="*/ 2745164 h 6199726"/>
              <a:gd name="connsiteX27" fmla="*/ 2525505 w 5426208"/>
              <a:gd name="connsiteY27" fmla="*/ 3885807 h 6199726"/>
              <a:gd name="connsiteX28" fmla="*/ 2343706 w 5426208"/>
              <a:gd name="connsiteY28" fmla="*/ 3734978 h 6199726"/>
              <a:gd name="connsiteX29" fmla="*/ 1259624 w 5426208"/>
              <a:gd name="connsiteY29" fmla="*/ 2566055 h 6199726"/>
              <a:gd name="connsiteX30" fmla="*/ 760003 w 5426208"/>
              <a:gd name="connsiteY30" fmla="*/ 2019300 h 6199726"/>
              <a:gd name="connsiteX31" fmla="*/ 213248 w 5426208"/>
              <a:gd name="connsiteY31" fmla="*/ 1510253 h 6199726"/>
              <a:gd name="connsiteX32" fmla="*/ 213248 w 5426208"/>
              <a:gd name="connsiteY32" fmla="*/ 1642228 h 6199726"/>
              <a:gd name="connsiteX33" fmla="*/ 694015 w 5426208"/>
              <a:gd name="connsiteY33" fmla="*/ 2980834 h 6199726"/>
              <a:gd name="connsiteX34" fmla="*/ 1287904 w 5426208"/>
              <a:gd name="connsiteY34" fmla="*/ 4102624 h 6199726"/>
              <a:gd name="connsiteX35" fmla="*/ 2042048 w 5426208"/>
              <a:gd name="connsiteY35" fmla="*/ 4715366 h 6199726"/>
              <a:gd name="connsiteX36" fmla="*/ 2771689 w 5426208"/>
              <a:gd name="connsiteY36" fmla="*/ 5012089 h 6199726"/>
              <a:gd name="connsiteX37" fmla="*/ 2315426 w 5426208"/>
              <a:gd name="connsiteY37" fmla="*/ 5092438 h 6199726"/>
              <a:gd name="connsiteX38" fmla="*/ 1495294 w 5426208"/>
              <a:gd name="connsiteY38" fmla="*/ 4922756 h 6199726"/>
              <a:gd name="connsiteX39" fmla="*/ 760003 w 5426208"/>
              <a:gd name="connsiteY39" fmla="*/ 4187465 h 6199726"/>
              <a:gd name="connsiteX40" fmla="*/ 260382 w 5426208"/>
              <a:gd name="connsiteY40" fmla="*/ 3291919 h 6199726"/>
              <a:gd name="connsiteX41" fmla="*/ 5859 w 5426208"/>
              <a:gd name="connsiteY41" fmla="*/ 2924273 h 6199726"/>
              <a:gd name="connsiteX42" fmla="*/ 109554 w 5426208"/>
              <a:gd name="connsiteY42" fmla="*/ 3518162 h 6199726"/>
              <a:gd name="connsiteX43" fmla="*/ 420638 w 5426208"/>
              <a:gd name="connsiteY43" fmla="*/ 4922756 h 6199726"/>
              <a:gd name="connsiteX44" fmla="*/ 910832 w 5426208"/>
              <a:gd name="connsiteY44" fmla="*/ 5544925 h 6199726"/>
              <a:gd name="connsiteX45" fmla="*/ 1523574 w 5426208"/>
              <a:gd name="connsiteY45" fmla="*/ 5761741 h 6199726"/>
              <a:gd name="connsiteX46" fmla="*/ 2336968 w 5426208"/>
              <a:gd name="connsiteY46" fmla="*/ 5729895 h 6199726"/>
              <a:gd name="connsiteX47" fmla="*/ 3483886 w 5426208"/>
              <a:gd name="connsiteY47" fmla="*/ 5540090 h 6199726"/>
              <a:gd name="connsiteX48" fmla="*/ 3704096 w 5426208"/>
              <a:gd name="connsiteY48" fmla="*/ 5581363 h 6199726"/>
              <a:gd name="connsiteX49" fmla="*/ 3506134 w 5426208"/>
              <a:gd name="connsiteY49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745005 w 5426208"/>
              <a:gd name="connsiteY8" fmla="*/ 4101278 h 6199726"/>
              <a:gd name="connsiteX9" fmla="*/ 3798859 w 5426208"/>
              <a:gd name="connsiteY9" fmla="*/ 3549606 h 6199726"/>
              <a:gd name="connsiteX10" fmla="*/ 4150946 w 5426208"/>
              <a:gd name="connsiteY10" fmla="*/ 2009873 h 6199726"/>
              <a:gd name="connsiteX11" fmla="*/ 4285628 w 5426208"/>
              <a:gd name="connsiteY11" fmla="*/ 1302863 h 6199726"/>
              <a:gd name="connsiteX12" fmla="*/ 4313908 w 5426208"/>
              <a:gd name="connsiteY12" fmla="*/ 963498 h 6199726"/>
              <a:gd name="connsiteX13" fmla="*/ 4049958 w 5426208"/>
              <a:gd name="connsiteY13" fmla="*/ 1199168 h 6199726"/>
              <a:gd name="connsiteX14" fmla="*/ 3569191 w 5426208"/>
              <a:gd name="connsiteY14" fmla="*/ 1840191 h 6199726"/>
              <a:gd name="connsiteX15" fmla="*/ 3408935 w 5426208"/>
              <a:gd name="connsiteY15" fmla="*/ 2349238 h 6199726"/>
              <a:gd name="connsiteX16" fmla="*/ 3355734 w 5426208"/>
              <a:gd name="connsiteY16" fmla="*/ 3467538 h 6199726"/>
              <a:gd name="connsiteX17" fmla="*/ 3267533 w 5426208"/>
              <a:gd name="connsiteY17" fmla="*/ 4093197 h 6199726"/>
              <a:gd name="connsiteX18" fmla="*/ 3224446 w 5426208"/>
              <a:gd name="connsiteY18" fmla="*/ 3852295 h 6199726"/>
              <a:gd name="connsiteX19" fmla="*/ 3069570 w 5426208"/>
              <a:gd name="connsiteY19" fmla="*/ 3188224 h 6199726"/>
              <a:gd name="connsiteX20" fmla="*/ 2428547 w 5426208"/>
              <a:gd name="connsiteY20" fmla="*/ 1604521 h 6199726"/>
              <a:gd name="connsiteX21" fmla="*/ 2042048 w 5426208"/>
              <a:gd name="connsiteY21" fmla="*/ 680694 h 6199726"/>
              <a:gd name="connsiteX22" fmla="*/ 1976061 w 5426208"/>
              <a:gd name="connsiteY22" fmla="*/ 237634 h 6199726"/>
              <a:gd name="connsiteX23" fmla="*/ 1853512 w 5426208"/>
              <a:gd name="connsiteY23" fmla="*/ 1964 h 6199726"/>
              <a:gd name="connsiteX24" fmla="*/ 1674403 w 5426208"/>
              <a:gd name="connsiteY24" fmla="*/ 360183 h 6199726"/>
              <a:gd name="connsiteX25" fmla="*/ 1504721 w 5426208"/>
              <a:gd name="connsiteY25" fmla="*/ 1415985 h 6199726"/>
              <a:gd name="connsiteX26" fmla="*/ 1919500 w 5426208"/>
              <a:gd name="connsiteY26" fmla="*/ 2745164 h 6199726"/>
              <a:gd name="connsiteX27" fmla="*/ 2525505 w 5426208"/>
              <a:gd name="connsiteY27" fmla="*/ 3885807 h 6199726"/>
              <a:gd name="connsiteX28" fmla="*/ 2343706 w 5426208"/>
              <a:gd name="connsiteY28" fmla="*/ 3734978 h 6199726"/>
              <a:gd name="connsiteX29" fmla="*/ 1259624 w 5426208"/>
              <a:gd name="connsiteY29" fmla="*/ 2566055 h 6199726"/>
              <a:gd name="connsiteX30" fmla="*/ 760003 w 5426208"/>
              <a:gd name="connsiteY30" fmla="*/ 2019300 h 6199726"/>
              <a:gd name="connsiteX31" fmla="*/ 213248 w 5426208"/>
              <a:gd name="connsiteY31" fmla="*/ 1510253 h 6199726"/>
              <a:gd name="connsiteX32" fmla="*/ 213248 w 5426208"/>
              <a:gd name="connsiteY32" fmla="*/ 1642228 h 6199726"/>
              <a:gd name="connsiteX33" fmla="*/ 694015 w 5426208"/>
              <a:gd name="connsiteY33" fmla="*/ 2980834 h 6199726"/>
              <a:gd name="connsiteX34" fmla="*/ 1287904 w 5426208"/>
              <a:gd name="connsiteY34" fmla="*/ 4102624 h 6199726"/>
              <a:gd name="connsiteX35" fmla="*/ 2042048 w 5426208"/>
              <a:gd name="connsiteY35" fmla="*/ 4715366 h 6199726"/>
              <a:gd name="connsiteX36" fmla="*/ 2771689 w 5426208"/>
              <a:gd name="connsiteY36" fmla="*/ 5012089 h 6199726"/>
              <a:gd name="connsiteX37" fmla="*/ 2315426 w 5426208"/>
              <a:gd name="connsiteY37" fmla="*/ 5092438 h 6199726"/>
              <a:gd name="connsiteX38" fmla="*/ 1495294 w 5426208"/>
              <a:gd name="connsiteY38" fmla="*/ 4922756 h 6199726"/>
              <a:gd name="connsiteX39" fmla="*/ 760003 w 5426208"/>
              <a:gd name="connsiteY39" fmla="*/ 4187465 h 6199726"/>
              <a:gd name="connsiteX40" fmla="*/ 260382 w 5426208"/>
              <a:gd name="connsiteY40" fmla="*/ 3291919 h 6199726"/>
              <a:gd name="connsiteX41" fmla="*/ 5859 w 5426208"/>
              <a:gd name="connsiteY41" fmla="*/ 2924273 h 6199726"/>
              <a:gd name="connsiteX42" fmla="*/ 109554 w 5426208"/>
              <a:gd name="connsiteY42" fmla="*/ 3518162 h 6199726"/>
              <a:gd name="connsiteX43" fmla="*/ 420638 w 5426208"/>
              <a:gd name="connsiteY43" fmla="*/ 4922756 h 6199726"/>
              <a:gd name="connsiteX44" fmla="*/ 910832 w 5426208"/>
              <a:gd name="connsiteY44" fmla="*/ 5544925 h 6199726"/>
              <a:gd name="connsiteX45" fmla="*/ 1523574 w 5426208"/>
              <a:gd name="connsiteY45" fmla="*/ 5761741 h 6199726"/>
              <a:gd name="connsiteX46" fmla="*/ 2336968 w 5426208"/>
              <a:gd name="connsiteY46" fmla="*/ 5729895 h 6199726"/>
              <a:gd name="connsiteX47" fmla="*/ 3483886 w 5426208"/>
              <a:gd name="connsiteY47" fmla="*/ 5540090 h 6199726"/>
              <a:gd name="connsiteX48" fmla="*/ 3704096 w 5426208"/>
              <a:gd name="connsiteY48" fmla="*/ 5581363 h 6199726"/>
              <a:gd name="connsiteX49" fmla="*/ 3506134 w 5426208"/>
              <a:gd name="connsiteY49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745005 w 5426208"/>
              <a:gd name="connsiteY8" fmla="*/ 4101278 h 6199726"/>
              <a:gd name="connsiteX9" fmla="*/ 3798859 w 5426208"/>
              <a:gd name="connsiteY9" fmla="*/ 3549606 h 6199726"/>
              <a:gd name="connsiteX10" fmla="*/ 4150946 w 5426208"/>
              <a:gd name="connsiteY10" fmla="*/ 2009873 h 6199726"/>
              <a:gd name="connsiteX11" fmla="*/ 4285628 w 5426208"/>
              <a:gd name="connsiteY11" fmla="*/ 1302863 h 6199726"/>
              <a:gd name="connsiteX12" fmla="*/ 4313908 w 5426208"/>
              <a:gd name="connsiteY12" fmla="*/ 963498 h 6199726"/>
              <a:gd name="connsiteX13" fmla="*/ 4049958 w 5426208"/>
              <a:gd name="connsiteY13" fmla="*/ 1199168 h 6199726"/>
              <a:gd name="connsiteX14" fmla="*/ 3569191 w 5426208"/>
              <a:gd name="connsiteY14" fmla="*/ 1840191 h 6199726"/>
              <a:gd name="connsiteX15" fmla="*/ 3408935 w 5426208"/>
              <a:gd name="connsiteY15" fmla="*/ 2349238 h 6199726"/>
              <a:gd name="connsiteX16" fmla="*/ 3355734 w 5426208"/>
              <a:gd name="connsiteY16" fmla="*/ 3467538 h 6199726"/>
              <a:gd name="connsiteX17" fmla="*/ 3292845 w 5426208"/>
              <a:gd name="connsiteY17" fmla="*/ 4093197 h 6199726"/>
              <a:gd name="connsiteX18" fmla="*/ 3224446 w 5426208"/>
              <a:gd name="connsiteY18" fmla="*/ 3852295 h 6199726"/>
              <a:gd name="connsiteX19" fmla="*/ 3069570 w 5426208"/>
              <a:gd name="connsiteY19" fmla="*/ 3188224 h 6199726"/>
              <a:gd name="connsiteX20" fmla="*/ 2428547 w 5426208"/>
              <a:gd name="connsiteY20" fmla="*/ 1604521 h 6199726"/>
              <a:gd name="connsiteX21" fmla="*/ 2042048 w 5426208"/>
              <a:gd name="connsiteY21" fmla="*/ 680694 h 6199726"/>
              <a:gd name="connsiteX22" fmla="*/ 1976061 w 5426208"/>
              <a:gd name="connsiteY22" fmla="*/ 237634 h 6199726"/>
              <a:gd name="connsiteX23" fmla="*/ 1853512 w 5426208"/>
              <a:gd name="connsiteY23" fmla="*/ 1964 h 6199726"/>
              <a:gd name="connsiteX24" fmla="*/ 1674403 w 5426208"/>
              <a:gd name="connsiteY24" fmla="*/ 360183 h 6199726"/>
              <a:gd name="connsiteX25" fmla="*/ 1504721 w 5426208"/>
              <a:gd name="connsiteY25" fmla="*/ 1415985 h 6199726"/>
              <a:gd name="connsiteX26" fmla="*/ 1919500 w 5426208"/>
              <a:gd name="connsiteY26" fmla="*/ 2745164 h 6199726"/>
              <a:gd name="connsiteX27" fmla="*/ 2525505 w 5426208"/>
              <a:gd name="connsiteY27" fmla="*/ 3885807 h 6199726"/>
              <a:gd name="connsiteX28" fmla="*/ 2343706 w 5426208"/>
              <a:gd name="connsiteY28" fmla="*/ 3734978 h 6199726"/>
              <a:gd name="connsiteX29" fmla="*/ 1259624 w 5426208"/>
              <a:gd name="connsiteY29" fmla="*/ 2566055 h 6199726"/>
              <a:gd name="connsiteX30" fmla="*/ 760003 w 5426208"/>
              <a:gd name="connsiteY30" fmla="*/ 2019300 h 6199726"/>
              <a:gd name="connsiteX31" fmla="*/ 213248 w 5426208"/>
              <a:gd name="connsiteY31" fmla="*/ 1510253 h 6199726"/>
              <a:gd name="connsiteX32" fmla="*/ 213248 w 5426208"/>
              <a:gd name="connsiteY32" fmla="*/ 1642228 h 6199726"/>
              <a:gd name="connsiteX33" fmla="*/ 694015 w 5426208"/>
              <a:gd name="connsiteY33" fmla="*/ 2980834 h 6199726"/>
              <a:gd name="connsiteX34" fmla="*/ 1287904 w 5426208"/>
              <a:gd name="connsiteY34" fmla="*/ 4102624 h 6199726"/>
              <a:gd name="connsiteX35" fmla="*/ 2042048 w 5426208"/>
              <a:gd name="connsiteY35" fmla="*/ 4715366 h 6199726"/>
              <a:gd name="connsiteX36" fmla="*/ 2771689 w 5426208"/>
              <a:gd name="connsiteY36" fmla="*/ 5012089 h 6199726"/>
              <a:gd name="connsiteX37" fmla="*/ 2315426 w 5426208"/>
              <a:gd name="connsiteY37" fmla="*/ 5092438 h 6199726"/>
              <a:gd name="connsiteX38" fmla="*/ 1495294 w 5426208"/>
              <a:gd name="connsiteY38" fmla="*/ 4922756 h 6199726"/>
              <a:gd name="connsiteX39" fmla="*/ 760003 w 5426208"/>
              <a:gd name="connsiteY39" fmla="*/ 4187465 h 6199726"/>
              <a:gd name="connsiteX40" fmla="*/ 260382 w 5426208"/>
              <a:gd name="connsiteY40" fmla="*/ 3291919 h 6199726"/>
              <a:gd name="connsiteX41" fmla="*/ 5859 w 5426208"/>
              <a:gd name="connsiteY41" fmla="*/ 2924273 h 6199726"/>
              <a:gd name="connsiteX42" fmla="*/ 109554 w 5426208"/>
              <a:gd name="connsiteY42" fmla="*/ 3518162 h 6199726"/>
              <a:gd name="connsiteX43" fmla="*/ 420638 w 5426208"/>
              <a:gd name="connsiteY43" fmla="*/ 4922756 h 6199726"/>
              <a:gd name="connsiteX44" fmla="*/ 910832 w 5426208"/>
              <a:gd name="connsiteY44" fmla="*/ 5544925 h 6199726"/>
              <a:gd name="connsiteX45" fmla="*/ 1523574 w 5426208"/>
              <a:gd name="connsiteY45" fmla="*/ 5761741 h 6199726"/>
              <a:gd name="connsiteX46" fmla="*/ 2336968 w 5426208"/>
              <a:gd name="connsiteY46" fmla="*/ 5729895 h 6199726"/>
              <a:gd name="connsiteX47" fmla="*/ 3483886 w 5426208"/>
              <a:gd name="connsiteY47" fmla="*/ 5540090 h 6199726"/>
              <a:gd name="connsiteX48" fmla="*/ 3704096 w 5426208"/>
              <a:gd name="connsiteY48" fmla="*/ 5581363 h 6199726"/>
              <a:gd name="connsiteX49" fmla="*/ 3506134 w 5426208"/>
              <a:gd name="connsiteY49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745005 w 5426208"/>
              <a:gd name="connsiteY8" fmla="*/ 4101278 h 6199726"/>
              <a:gd name="connsiteX9" fmla="*/ 3798859 w 5426208"/>
              <a:gd name="connsiteY9" fmla="*/ 3549606 h 6199726"/>
              <a:gd name="connsiteX10" fmla="*/ 4150946 w 5426208"/>
              <a:gd name="connsiteY10" fmla="*/ 2009873 h 6199726"/>
              <a:gd name="connsiteX11" fmla="*/ 4285628 w 5426208"/>
              <a:gd name="connsiteY11" fmla="*/ 1302863 h 6199726"/>
              <a:gd name="connsiteX12" fmla="*/ 4313908 w 5426208"/>
              <a:gd name="connsiteY12" fmla="*/ 963498 h 6199726"/>
              <a:gd name="connsiteX13" fmla="*/ 4049958 w 5426208"/>
              <a:gd name="connsiteY13" fmla="*/ 1199168 h 6199726"/>
              <a:gd name="connsiteX14" fmla="*/ 3569191 w 5426208"/>
              <a:gd name="connsiteY14" fmla="*/ 1840191 h 6199726"/>
              <a:gd name="connsiteX15" fmla="*/ 3408935 w 5426208"/>
              <a:gd name="connsiteY15" fmla="*/ 2349238 h 6199726"/>
              <a:gd name="connsiteX16" fmla="*/ 3355734 w 5426208"/>
              <a:gd name="connsiteY16" fmla="*/ 3467538 h 6199726"/>
              <a:gd name="connsiteX17" fmla="*/ 3292845 w 5426208"/>
              <a:gd name="connsiteY17" fmla="*/ 4093197 h 6199726"/>
              <a:gd name="connsiteX18" fmla="*/ 3224446 w 5426208"/>
              <a:gd name="connsiteY18" fmla="*/ 3852295 h 6199726"/>
              <a:gd name="connsiteX19" fmla="*/ 3006290 w 5426208"/>
              <a:gd name="connsiteY19" fmla="*/ 2973071 h 6199726"/>
              <a:gd name="connsiteX20" fmla="*/ 2428547 w 5426208"/>
              <a:gd name="connsiteY20" fmla="*/ 1604521 h 6199726"/>
              <a:gd name="connsiteX21" fmla="*/ 2042048 w 5426208"/>
              <a:gd name="connsiteY21" fmla="*/ 680694 h 6199726"/>
              <a:gd name="connsiteX22" fmla="*/ 1976061 w 5426208"/>
              <a:gd name="connsiteY22" fmla="*/ 237634 h 6199726"/>
              <a:gd name="connsiteX23" fmla="*/ 1853512 w 5426208"/>
              <a:gd name="connsiteY23" fmla="*/ 1964 h 6199726"/>
              <a:gd name="connsiteX24" fmla="*/ 1674403 w 5426208"/>
              <a:gd name="connsiteY24" fmla="*/ 360183 h 6199726"/>
              <a:gd name="connsiteX25" fmla="*/ 1504721 w 5426208"/>
              <a:gd name="connsiteY25" fmla="*/ 1415985 h 6199726"/>
              <a:gd name="connsiteX26" fmla="*/ 1919500 w 5426208"/>
              <a:gd name="connsiteY26" fmla="*/ 2745164 h 6199726"/>
              <a:gd name="connsiteX27" fmla="*/ 2525505 w 5426208"/>
              <a:gd name="connsiteY27" fmla="*/ 3885807 h 6199726"/>
              <a:gd name="connsiteX28" fmla="*/ 2343706 w 5426208"/>
              <a:gd name="connsiteY28" fmla="*/ 3734978 h 6199726"/>
              <a:gd name="connsiteX29" fmla="*/ 1259624 w 5426208"/>
              <a:gd name="connsiteY29" fmla="*/ 2566055 h 6199726"/>
              <a:gd name="connsiteX30" fmla="*/ 760003 w 5426208"/>
              <a:gd name="connsiteY30" fmla="*/ 2019300 h 6199726"/>
              <a:gd name="connsiteX31" fmla="*/ 213248 w 5426208"/>
              <a:gd name="connsiteY31" fmla="*/ 1510253 h 6199726"/>
              <a:gd name="connsiteX32" fmla="*/ 213248 w 5426208"/>
              <a:gd name="connsiteY32" fmla="*/ 1642228 h 6199726"/>
              <a:gd name="connsiteX33" fmla="*/ 694015 w 5426208"/>
              <a:gd name="connsiteY33" fmla="*/ 2980834 h 6199726"/>
              <a:gd name="connsiteX34" fmla="*/ 1287904 w 5426208"/>
              <a:gd name="connsiteY34" fmla="*/ 4102624 h 6199726"/>
              <a:gd name="connsiteX35" fmla="*/ 2042048 w 5426208"/>
              <a:gd name="connsiteY35" fmla="*/ 4715366 h 6199726"/>
              <a:gd name="connsiteX36" fmla="*/ 2771689 w 5426208"/>
              <a:gd name="connsiteY36" fmla="*/ 5012089 h 6199726"/>
              <a:gd name="connsiteX37" fmla="*/ 2315426 w 5426208"/>
              <a:gd name="connsiteY37" fmla="*/ 5092438 h 6199726"/>
              <a:gd name="connsiteX38" fmla="*/ 1495294 w 5426208"/>
              <a:gd name="connsiteY38" fmla="*/ 4922756 h 6199726"/>
              <a:gd name="connsiteX39" fmla="*/ 760003 w 5426208"/>
              <a:gd name="connsiteY39" fmla="*/ 4187465 h 6199726"/>
              <a:gd name="connsiteX40" fmla="*/ 260382 w 5426208"/>
              <a:gd name="connsiteY40" fmla="*/ 3291919 h 6199726"/>
              <a:gd name="connsiteX41" fmla="*/ 5859 w 5426208"/>
              <a:gd name="connsiteY41" fmla="*/ 2924273 h 6199726"/>
              <a:gd name="connsiteX42" fmla="*/ 109554 w 5426208"/>
              <a:gd name="connsiteY42" fmla="*/ 3518162 h 6199726"/>
              <a:gd name="connsiteX43" fmla="*/ 420638 w 5426208"/>
              <a:gd name="connsiteY43" fmla="*/ 4922756 h 6199726"/>
              <a:gd name="connsiteX44" fmla="*/ 910832 w 5426208"/>
              <a:gd name="connsiteY44" fmla="*/ 5544925 h 6199726"/>
              <a:gd name="connsiteX45" fmla="*/ 1523574 w 5426208"/>
              <a:gd name="connsiteY45" fmla="*/ 5761741 h 6199726"/>
              <a:gd name="connsiteX46" fmla="*/ 2336968 w 5426208"/>
              <a:gd name="connsiteY46" fmla="*/ 5729895 h 6199726"/>
              <a:gd name="connsiteX47" fmla="*/ 3483886 w 5426208"/>
              <a:gd name="connsiteY47" fmla="*/ 5540090 h 6199726"/>
              <a:gd name="connsiteX48" fmla="*/ 3704096 w 5426208"/>
              <a:gd name="connsiteY48" fmla="*/ 5581363 h 6199726"/>
              <a:gd name="connsiteX49" fmla="*/ 3506134 w 5426208"/>
              <a:gd name="connsiteY49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745005 w 5426208"/>
              <a:gd name="connsiteY8" fmla="*/ 4101278 h 6199726"/>
              <a:gd name="connsiteX9" fmla="*/ 3798859 w 5426208"/>
              <a:gd name="connsiteY9" fmla="*/ 3549606 h 6199726"/>
              <a:gd name="connsiteX10" fmla="*/ 4150946 w 5426208"/>
              <a:gd name="connsiteY10" fmla="*/ 2009873 h 6199726"/>
              <a:gd name="connsiteX11" fmla="*/ 4285628 w 5426208"/>
              <a:gd name="connsiteY11" fmla="*/ 1302863 h 6199726"/>
              <a:gd name="connsiteX12" fmla="*/ 4313908 w 5426208"/>
              <a:gd name="connsiteY12" fmla="*/ 963498 h 6199726"/>
              <a:gd name="connsiteX13" fmla="*/ 4049958 w 5426208"/>
              <a:gd name="connsiteY13" fmla="*/ 1199168 h 6199726"/>
              <a:gd name="connsiteX14" fmla="*/ 3569191 w 5426208"/>
              <a:gd name="connsiteY14" fmla="*/ 1840191 h 6199726"/>
              <a:gd name="connsiteX15" fmla="*/ 3408935 w 5426208"/>
              <a:gd name="connsiteY15" fmla="*/ 2349238 h 6199726"/>
              <a:gd name="connsiteX16" fmla="*/ 3355734 w 5426208"/>
              <a:gd name="connsiteY16" fmla="*/ 3467538 h 6199726"/>
              <a:gd name="connsiteX17" fmla="*/ 3292845 w 5426208"/>
              <a:gd name="connsiteY17" fmla="*/ 4093197 h 6199726"/>
              <a:gd name="connsiteX18" fmla="*/ 3192806 w 5426208"/>
              <a:gd name="connsiteY18" fmla="*/ 3842803 h 6199726"/>
              <a:gd name="connsiteX19" fmla="*/ 3006290 w 5426208"/>
              <a:gd name="connsiteY19" fmla="*/ 2973071 h 6199726"/>
              <a:gd name="connsiteX20" fmla="*/ 2428547 w 5426208"/>
              <a:gd name="connsiteY20" fmla="*/ 1604521 h 6199726"/>
              <a:gd name="connsiteX21" fmla="*/ 2042048 w 5426208"/>
              <a:gd name="connsiteY21" fmla="*/ 680694 h 6199726"/>
              <a:gd name="connsiteX22" fmla="*/ 1976061 w 5426208"/>
              <a:gd name="connsiteY22" fmla="*/ 237634 h 6199726"/>
              <a:gd name="connsiteX23" fmla="*/ 1853512 w 5426208"/>
              <a:gd name="connsiteY23" fmla="*/ 1964 h 6199726"/>
              <a:gd name="connsiteX24" fmla="*/ 1674403 w 5426208"/>
              <a:gd name="connsiteY24" fmla="*/ 360183 h 6199726"/>
              <a:gd name="connsiteX25" fmla="*/ 1504721 w 5426208"/>
              <a:gd name="connsiteY25" fmla="*/ 1415985 h 6199726"/>
              <a:gd name="connsiteX26" fmla="*/ 1919500 w 5426208"/>
              <a:gd name="connsiteY26" fmla="*/ 2745164 h 6199726"/>
              <a:gd name="connsiteX27" fmla="*/ 2525505 w 5426208"/>
              <a:gd name="connsiteY27" fmla="*/ 3885807 h 6199726"/>
              <a:gd name="connsiteX28" fmla="*/ 2343706 w 5426208"/>
              <a:gd name="connsiteY28" fmla="*/ 3734978 h 6199726"/>
              <a:gd name="connsiteX29" fmla="*/ 1259624 w 5426208"/>
              <a:gd name="connsiteY29" fmla="*/ 2566055 h 6199726"/>
              <a:gd name="connsiteX30" fmla="*/ 760003 w 5426208"/>
              <a:gd name="connsiteY30" fmla="*/ 2019300 h 6199726"/>
              <a:gd name="connsiteX31" fmla="*/ 213248 w 5426208"/>
              <a:gd name="connsiteY31" fmla="*/ 1510253 h 6199726"/>
              <a:gd name="connsiteX32" fmla="*/ 213248 w 5426208"/>
              <a:gd name="connsiteY32" fmla="*/ 1642228 h 6199726"/>
              <a:gd name="connsiteX33" fmla="*/ 694015 w 5426208"/>
              <a:gd name="connsiteY33" fmla="*/ 2980834 h 6199726"/>
              <a:gd name="connsiteX34" fmla="*/ 1287904 w 5426208"/>
              <a:gd name="connsiteY34" fmla="*/ 4102624 h 6199726"/>
              <a:gd name="connsiteX35" fmla="*/ 2042048 w 5426208"/>
              <a:gd name="connsiteY35" fmla="*/ 4715366 h 6199726"/>
              <a:gd name="connsiteX36" fmla="*/ 2771689 w 5426208"/>
              <a:gd name="connsiteY36" fmla="*/ 5012089 h 6199726"/>
              <a:gd name="connsiteX37" fmla="*/ 2315426 w 5426208"/>
              <a:gd name="connsiteY37" fmla="*/ 5092438 h 6199726"/>
              <a:gd name="connsiteX38" fmla="*/ 1495294 w 5426208"/>
              <a:gd name="connsiteY38" fmla="*/ 4922756 h 6199726"/>
              <a:gd name="connsiteX39" fmla="*/ 760003 w 5426208"/>
              <a:gd name="connsiteY39" fmla="*/ 4187465 h 6199726"/>
              <a:gd name="connsiteX40" fmla="*/ 260382 w 5426208"/>
              <a:gd name="connsiteY40" fmla="*/ 3291919 h 6199726"/>
              <a:gd name="connsiteX41" fmla="*/ 5859 w 5426208"/>
              <a:gd name="connsiteY41" fmla="*/ 2924273 h 6199726"/>
              <a:gd name="connsiteX42" fmla="*/ 109554 w 5426208"/>
              <a:gd name="connsiteY42" fmla="*/ 3518162 h 6199726"/>
              <a:gd name="connsiteX43" fmla="*/ 420638 w 5426208"/>
              <a:gd name="connsiteY43" fmla="*/ 4922756 h 6199726"/>
              <a:gd name="connsiteX44" fmla="*/ 910832 w 5426208"/>
              <a:gd name="connsiteY44" fmla="*/ 5544925 h 6199726"/>
              <a:gd name="connsiteX45" fmla="*/ 1523574 w 5426208"/>
              <a:gd name="connsiteY45" fmla="*/ 5761741 h 6199726"/>
              <a:gd name="connsiteX46" fmla="*/ 2336968 w 5426208"/>
              <a:gd name="connsiteY46" fmla="*/ 5729895 h 6199726"/>
              <a:gd name="connsiteX47" fmla="*/ 3483886 w 5426208"/>
              <a:gd name="connsiteY47" fmla="*/ 5540090 h 6199726"/>
              <a:gd name="connsiteX48" fmla="*/ 3704096 w 5426208"/>
              <a:gd name="connsiteY48" fmla="*/ 5581363 h 6199726"/>
              <a:gd name="connsiteX49" fmla="*/ 3506134 w 5426208"/>
              <a:gd name="connsiteY49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745005 w 5426208"/>
              <a:gd name="connsiteY8" fmla="*/ 4101278 h 6199726"/>
              <a:gd name="connsiteX9" fmla="*/ 3798859 w 5426208"/>
              <a:gd name="connsiteY9" fmla="*/ 3549606 h 6199726"/>
              <a:gd name="connsiteX10" fmla="*/ 4150946 w 5426208"/>
              <a:gd name="connsiteY10" fmla="*/ 2009873 h 6199726"/>
              <a:gd name="connsiteX11" fmla="*/ 4285628 w 5426208"/>
              <a:gd name="connsiteY11" fmla="*/ 1302863 h 6199726"/>
              <a:gd name="connsiteX12" fmla="*/ 4313908 w 5426208"/>
              <a:gd name="connsiteY12" fmla="*/ 963498 h 6199726"/>
              <a:gd name="connsiteX13" fmla="*/ 4049958 w 5426208"/>
              <a:gd name="connsiteY13" fmla="*/ 1199168 h 6199726"/>
              <a:gd name="connsiteX14" fmla="*/ 3569191 w 5426208"/>
              <a:gd name="connsiteY14" fmla="*/ 1840191 h 6199726"/>
              <a:gd name="connsiteX15" fmla="*/ 3408935 w 5426208"/>
              <a:gd name="connsiteY15" fmla="*/ 2349238 h 6199726"/>
              <a:gd name="connsiteX16" fmla="*/ 3355734 w 5426208"/>
              <a:gd name="connsiteY16" fmla="*/ 3467538 h 6199726"/>
              <a:gd name="connsiteX17" fmla="*/ 3292845 w 5426208"/>
              <a:gd name="connsiteY17" fmla="*/ 4093197 h 6199726"/>
              <a:gd name="connsiteX18" fmla="*/ 3192806 w 5426208"/>
              <a:gd name="connsiteY18" fmla="*/ 3842803 h 6199726"/>
              <a:gd name="connsiteX19" fmla="*/ 3006290 w 5426208"/>
              <a:gd name="connsiteY19" fmla="*/ 2973071 h 6199726"/>
              <a:gd name="connsiteX20" fmla="*/ 2428547 w 5426208"/>
              <a:gd name="connsiteY20" fmla="*/ 1604521 h 6199726"/>
              <a:gd name="connsiteX21" fmla="*/ 2042048 w 5426208"/>
              <a:gd name="connsiteY21" fmla="*/ 680694 h 6199726"/>
              <a:gd name="connsiteX22" fmla="*/ 1976061 w 5426208"/>
              <a:gd name="connsiteY22" fmla="*/ 237634 h 6199726"/>
              <a:gd name="connsiteX23" fmla="*/ 1853512 w 5426208"/>
              <a:gd name="connsiteY23" fmla="*/ 1964 h 6199726"/>
              <a:gd name="connsiteX24" fmla="*/ 1674403 w 5426208"/>
              <a:gd name="connsiteY24" fmla="*/ 360183 h 6199726"/>
              <a:gd name="connsiteX25" fmla="*/ 1504721 w 5426208"/>
              <a:gd name="connsiteY25" fmla="*/ 1415985 h 6199726"/>
              <a:gd name="connsiteX26" fmla="*/ 1919500 w 5426208"/>
              <a:gd name="connsiteY26" fmla="*/ 2745164 h 6199726"/>
              <a:gd name="connsiteX27" fmla="*/ 2525505 w 5426208"/>
              <a:gd name="connsiteY27" fmla="*/ 3885807 h 6199726"/>
              <a:gd name="connsiteX28" fmla="*/ 2343706 w 5426208"/>
              <a:gd name="connsiteY28" fmla="*/ 3734978 h 6199726"/>
              <a:gd name="connsiteX29" fmla="*/ 1259624 w 5426208"/>
              <a:gd name="connsiteY29" fmla="*/ 2566055 h 6199726"/>
              <a:gd name="connsiteX30" fmla="*/ 760003 w 5426208"/>
              <a:gd name="connsiteY30" fmla="*/ 2019300 h 6199726"/>
              <a:gd name="connsiteX31" fmla="*/ 213248 w 5426208"/>
              <a:gd name="connsiteY31" fmla="*/ 1510253 h 6199726"/>
              <a:gd name="connsiteX32" fmla="*/ 213248 w 5426208"/>
              <a:gd name="connsiteY32" fmla="*/ 1642228 h 6199726"/>
              <a:gd name="connsiteX33" fmla="*/ 694015 w 5426208"/>
              <a:gd name="connsiteY33" fmla="*/ 2980834 h 6199726"/>
              <a:gd name="connsiteX34" fmla="*/ 1287904 w 5426208"/>
              <a:gd name="connsiteY34" fmla="*/ 4102624 h 6199726"/>
              <a:gd name="connsiteX35" fmla="*/ 2042048 w 5426208"/>
              <a:gd name="connsiteY35" fmla="*/ 4715366 h 6199726"/>
              <a:gd name="connsiteX36" fmla="*/ 2771689 w 5426208"/>
              <a:gd name="connsiteY36" fmla="*/ 5012089 h 6199726"/>
              <a:gd name="connsiteX37" fmla="*/ 2315426 w 5426208"/>
              <a:gd name="connsiteY37" fmla="*/ 5092438 h 6199726"/>
              <a:gd name="connsiteX38" fmla="*/ 1495294 w 5426208"/>
              <a:gd name="connsiteY38" fmla="*/ 4922756 h 6199726"/>
              <a:gd name="connsiteX39" fmla="*/ 760003 w 5426208"/>
              <a:gd name="connsiteY39" fmla="*/ 4187465 h 6199726"/>
              <a:gd name="connsiteX40" fmla="*/ 260382 w 5426208"/>
              <a:gd name="connsiteY40" fmla="*/ 3291919 h 6199726"/>
              <a:gd name="connsiteX41" fmla="*/ 5859 w 5426208"/>
              <a:gd name="connsiteY41" fmla="*/ 2924273 h 6199726"/>
              <a:gd name="connsiteX42" fmla="*/ 109554 w 5426208"/>
              <a:gd name="connsiteY42" fmla="*/ 3518162 h 6199726"/>
              <a:gd name="connsiteX43" fmla="*/ 420638 w 5426208"/>
              <a:gd name="connsiteY43" fmla="*/ 4922756 h 6199726"/>
              <a:gd name="connsiteX44" fmla="*/ 910832 w 5426208"/>
              <a:gd name="connsiteY44" fmla="*/ 5544925 h 6199726"/>
              <a:gd name="connsiteX45" fmla="*/ 1523574 w 5426208"/>
              <a:gd name="connsiteY45" fmla="*/ 5761741 h 6199726"/>
              <a:gd name="connsiteX46" fmla="*/ 2336968 w 5426208"/>
              <a:gd name="connsiteY46" fmla="*/ 5729895 h 6199726"/>
              <a:gd name="connsiteX47" fmla="*/ 3483886 w 5426208"/>
              <a:gd name="connsiteY47" fmla="*/ 5540090 h 6199726"/>
              <a:gd name="connsiteX48" fmla="*/ 3704096 w 5426208"/>
              <a:gd name="connsiteY48" fmla="*/ 5581363 h 6199726"/>
              <a:gd name="connsiteX49" fmla="*/ 3506134 w 5426208"/>
              <a:gd name="connsiteY49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745005 w 5426208"/>
              <a:gd name="connsiteY8" fmla="*/ 4101278 h 6199726"/>
              <a:gd name="connsiteX9" fmla="*/ 3798859 w 5426208"/>
              <a:gd name="connsiteY9" fmla="*/ 3549606 h 6199726"/>
              <a:gd name="connsiteX10" fmla="*/ 4150946 w 5426208"/>
              <a:gd name="connsiteY10" fmla="*/ 2009873 h 6199726"/>
              <a:gd name="connsiteX11" fmla="*/ 4285628 w 5426208"/>
              <a:gd name="connsiteY11" fmla="*/ 1302863 h 6199726"/>
              <a:gd name="connsiteX12" fmla="*/ 4313908 w 5426208"/>
              <a:gd name="connsiteY12" fmla="*/ 963498 h 6199726"/>
              <a:gd name="connsiteX13" fmla="*/ 4049958 w 5426208"/>
              <a:gd name="connsiteY13" fmla="*/ 1199168 h 6199726"/>
              <a:gd name="connsiteX14" fmla="*/ 3569191 w 5426208"/>
              <a:gd name="connsiteY14" fmla="*/ 1840191 h 6199726"/>
              <a:gd name="connsiteX15" fmla="*/ 3408935 w 5426208"/>
              <a:gd name="connsiteY15" fmla="*/ 2349238 h 6199726"/>
              <a:gd name="connsiteX16" fmla="*/ 3355734 w 5426208"/>
              <a:gd name="connsiteY16" fmla="*/ 3467538 h 6199726"/>
              <a:gd name="connsiteX17" fmla="*/ 3292845 w 5426208"/>
              <a:gd name="connsiteY17" fmla="*/ 4093197 h 6199726"/>
              <a:gd name="connsiteX18" fmla="*/ 3192806 w 5426208"/>
              <a:gd name="connsiteY18" fmla="*/ 3842803 h 6199726"/>
              <a:gd name="connsiteX19" fmla="*/ 3006290 w 5426208"/>
              <a:gd name="connsiteY19" fmla="*/ 2973071 h 6199726"/>
              <a:gd name="connsiteX20" fmla="*/ 2428547 w 5426208"/>
              <a:gd name="connsiteY20" fmla="*/ 1604521 h 6199726"/>
              <a:gd name="connsiteX21" fmla="*/ 2042048 w 5426208"/>
              <a:gd name="connsiteY21" fmla="*/ 680694 h 6199726"/>
              <a:gd name="connsiteX22" fmla="*/ 1976061 w 5426208"/>
              <a:gd name="connsiteY22" fmla="*/ 237634 h 6199726"/>
              <a:gd name="connsiteX23" fmla="*/ 1853512 w 5426208"/>
              <a:gd name="connsiteY23" fmla="*/ 1964 h 6199726"/>
              <a:gd name="connsiteX24" fmla="*/ 1674403 w 5426208"/>
              <a:gd name="connsiteY24" fmla="*/ 360183 h 6199726"/>
              <a:gd name="connsiteX25" fmla="*/ 1504721 w 5426208"/>
              <a:gd name="connsiteY25" fmla="*/ 1415985 h 6199726"/>
              <a:gd name="connsiteX26" fmla="*/ 1919500 w 5426208"/>
              <a:gd name="connsiteY26" fmla="*/ 2745164 h 6199726"/>
              <a:gd name="connsiteX27" fmla="*/ 2525505 w 5426208"/>
              <a:gd name="connsiteY27" fmla="*/ 3885807 h 6199726"/>
              <a:gd name="connsiteX28" fmla="*/ 2343706 w 5426208"/>
              <a:gd name="connsiteY28" fmla="*/ 3734978 h 6199726"/>
              <a:gd name="connsiteX29" fmla="*/ 1259624 w 5426208"/>
              <a:gd name="connsiteY29" fmla="*/ 2566055 h 6199726"/>
              <a:gd name="connsiteX30" fmla="*/ 760003 w 5426208"/>
              <a:gd name="connsiteY30" fmla="*/ 2019300 h 6199726"/>
              <a:gd name="connsiteX31" fmla="*/ 213248 w 5426208"/>
              <a:gd name="connsiteY31" fmla="*/ 1510253 h 6199726"/>
              <a:gd name="connsiteX32" fmla="*/ 213248 w 5426208"/>
              <a:gd name="connsiteY32" fmla="*/ 1642228 h 6199726"/>
              <a:gd name="connsiteX33" fmla="*/ 694015 w 5426208"/>
              <a:gd name="connsiteY33" fmla="*/ 2980834 h 6199726"/>
              <a:gd name="connsiteX34" fmla="*/ 1287904 w 5426208"/>
              <a:gd name="connsiteY34" fmla="*/ 4102624 h 6199726"/>
              <a:gd name="connsiteX35" fmla="*/ 2042048 w 5426208"/>
              <a:gd name="connsiteY35" fmla="*/ 4715366 h 6199726"/>
              <a:gd name="connsiteX36" fmla="*/ 2771689 w 5426208"/>
              <a:gd name="connsiteY36" fmla="*/ 5012089 h 6199726"/>
              <a:gd name="connsiteX37" fmla="*/ 2258473 w 5426208"/>
              <a:gd name="connsiteY37" fmla="*/ 5048142 h 6199726"/>
              <a:gd name="connsiteX38" fmla="*/ 1495294 w 5426208"/>
              <a:gd name="connsiteY38" fmla="*/ 4922756 h 6199726"/>
              <a:gd name="connsiteX39" fmla="*/ 760003 w 5426208"/>
              <a:gd name="connsiteY39" fmla="*/ 4187465 h 6199726"/>
              <a:gd name="connsiteX40" fmla="*/ 260382 w 5426208"/>
              <a:gd name="connsiteY40" fmla="*/ 3291919 h 6199726"/>
              <a:gd name="connsiteX41" fmla="*/ 5859 w 5426208"/>
              <a:gd name="connsiteY41" fmla="*/ 2924273 h 6199726"/>
              <a:gd name="connsiteX42" fmla="*/ 109554 w 5426208"/>
              <a:gd name="connsiteY42" fmla="*/ 3518162 h 6199726"/>
              <a:gd name="connsiteX43" fmla="*/ 420638 w 5426208"/>
              <a:gd name="connsiteY43" fmla="*/ 4922756 h 6199726"/>
              <a:gd name="connsiteX44" fmla="*/ 910832 w 5426208"/>
              <a:gd name="connsiteY44" fmla="*/ 5544925 h 6199726"/>
              <a:gd name="connsiteX45" fmla="*/ 1523574 w 5426208"/>
              <a:gd name="connsiteY45" fmla="*/ 5761741 h 6199726"/>
              <a:gd name="connsiteX46" fmla="*/ 2336968 w 5426208"/>
              <a:gd name="connsiteY46" fmla="*/ 5729895 h 6199726"/>
              <a:gd name="connsiteX47" fmla="*/ 3483886 w 5426208"/>
              <a:gd name="connsiteY47" fmla="*/ 5540090 h 6199726"/>
              <a:gd name="connsiteX48" fmla="*/ 3704096 w 5426208"/>
              <a:gd name="connsiteY48" fmla="*/ 5581363 h 6199726"/>
              <a:gd name="connsiteX49" fmla="*/ 3506134 w 5426208"/>
              <a:gd name="connsiteY49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745005 w 5426208"/>
              <a:gd name="connsiteY8" fmla="*/ 4101278 h 6199726"/>
              <a:gd name="connsiteX9" fmla="*/ 3798859 w 5426208"/>
              <a:gd name="connsiteY9" fmla="*/ 3549606 h 6199726"/>
              <a:gd name="connsiteX10" fmla="*/ 4150946 w 5426208"/>
              <a:gd name="connsiteY10" fmla="*/ 2009873 h 6199726"/>
              <a:gd name="connsiteX11" fmla="*/ 4285628 w 5426208"/>
              <a:gd name="connsiteY11" fmla="*/ 1302863 h 6199726"/>
              <a:gd name="connsiteX12" fmla="*/ 4313908 w 5426208"/>
              <a:gd name="connsiteY12" fmla="*/ 963498 h 6199726"/>
              <a:gd name="connsiteX13" fmla="*/ 4049958 w 5426208"/>
              <a:gd name="connsiteY13" fmla="*/ 1199168 h 6199726"/>
              <a:gd name="connsiteX14" fmla="*/ 3569191 w 5426208"/>
              <a:gd name="connsiteY14" fmla="*/ 1840191 h 6199726"/>
              <a:gd name="connsiteX15" fmla="*/ 3408935 w 5426208"/>
              <a:gd name="connsiteY15" fmla="*/ 2349238 h 6199726"/>
              <a:gd name="connsiteX16" fmla="*/ 3355734 w 5426208"/>
              <a:gd name="connsiteY16" fmla="*/ 3467538 h 6199726"/>
              <a:gd name="connsiteX17" fmla="*/ 3292845 w 5426208"/>
              <a:gd name="connsiteY17" fmla="*/ 4093197 h 6199726"/>
              <a:gd name="connsiteX18" fmla="*/ 3192806 w 5426208"/>
              <a:gd name="connsiteY18" fmla="*/ 3842803 h 6199726"/>
              <a:gd name="connsiteX19" fmla="*/ 3006290 w 5426208"/>
              <a:gd name="connsiteY19" fmla="*/ 2973071 h 6199726"/>
              <a:gd name="connsiteX20" fmla="*/ 2428547 w 5426208"/>
              <a:gd name="connsiteY20" fmla="*/ 1604521 h 6199726"/>
              <a:gd name="connsiteX21" fmla="*/ 2042048 w 5426208"/>
              <a:gd name="connsiteY21" fmla="*/ 680694 h 6199726"/>
              <a:gd name="connsiteX22" fmla="*/ 1976061 w 5426208"/>
              <a:gd name="connsiteY22" fmla="*/ 237634 h 6199726"/>
              <a:gd name="connsiteX23" fmla="*/ 1853512 w 5426208"/>
              <a:gd name="connsiteY23" fmla="*/ 1964 h 6199726"/>
              <a:gd name="connsiteX24" fmla="*/ 1674403 w 5426208"/>
              <a:gd name="connsiteY24" fmla="*/ 360183 h 6199726"/>
              <a:gd name="connsiteX25" fmla="*/ 1504721 w 5426208"/>
              <a:gd name="connsiteY25" fmla="*/ 1415985 h 6199726"/>
              <a:gd name="connsiteX26" fmla="*/ 1919500 w 5426208"/>
              <a:gd name="connsiteY26" fmla="*/ 2745164 h 6199726"/>
              <a:gd name="connsiteX27" fmla="*/ 2525505 w 5426208"/>
              <a:gd name="connsiteY27" fmla="*/ 3885807 h 6199726"/>
              <a:gd name="connsiteX28" fmla="*/ 2343706 w 5426208"/>
              <a:gd name="connsiteY28" fmla="*/ 3734978 h 6199726"/>
              <a:gd name="connsiteX29" fmla="*/ 1259624 w 5426208"/>
              <a:gd name="connsiteY29" fmla="*/ 2566055 h 6199726"/>
              <a:gd name="connsiteX30" fmla="*/ 760003 w 5426208"/>
              <a:gd name="connsiteY30" fmla="*/ 2019300 h 6199726"/>
              <a:gd name="connsiteX31" fmla="*/ 213248 w 5426208"/>
              <a:gd name="connsiteY31" fmla="*/ 1510253 h 6199726"/>
              <a:gd name="connsiteX32" fmla="*/ 213248 w 5426208"/>
              <a:gd name="connsiteY32" fmla="*/ 1642228 h 6199726"/>
              <a:gd name="connsiteX33" fmla="*/ 694015 w 5426208"/>
              <a:gd name="connsiteY33" fmla="*/ 2980834 h 6199726"/>
              <a:gd name="connsiteX34" fmla="*/ 1287904 w 5426208"/>
              <a:gd name="connsiteY34" fmla="*/ 4102624 h 6199726"/>
              <a:gd name="connsiteX35" fmla="*/ 2042048 w 5426208"/>
              <a:gd name="connsiteY35" fmla="*/ 4715366 h 6199726"/>
              <a:gd name="connsiteX36" fmla="*/ 2771689 w 5426208"/>
              <a:gd name="connsiteY36" fmla="*/ 5012089 h 6199726"/>
              <a:gd name="connsiteX37" fmla="*/ 2258473 w 5426208"/>
              <a:gd name="connsiteY37" fmla="*/ 5048142 h 6199726"/>
              <a:gd name="connsiteX38" fmla="*/ 1485802 w 5426208"/>
              <a:gd name="connsiteY38" fmla="*/ 4878460 h 6199726"/>
              <a:gd name="connsiteX39" fmla="*/ 760003 w 5426208"/>
              <a:gd name="connsiteY39" fmla="*/ 4187465 h 6199726"/>
              <a:gd name="connsiteX40" fmla="*/ 260382 w 5426208"/>
              <a:gd name="connsiteY40" fmla="*/ 3291919 h 6199726"/>
              <a:gd name="connsiteX41" fmla="*/ 5859 w 5426208"/>
              <a:gd name="connsiteY41" fmla="*/ 2924273 h 6199726"/>
              <a:gd name="connsiteX42" fmla="*/ 109554 w 5426208"/>
              <a:gd name="connsiteY42" fmla="*/ 3518162 h 6199726"/>
              <a:gd name="connsiteX43" fmla="*/ 420638 w 5426208"/>
              <a:gd name="connsiteY43" fmla="*/ 4922756 h 6199726"/>
              <a:gd name="connsiteX44" fmla="*/ 910832 w 5426208"/>
              <a:gd name="connsiteY44" fmla="*/ 5544925 h 6199726"/>
              <a:gd name="connsiteX45" fmla="*/ 1523574 w 5426208"/>
              <a:gd name="connsiteY45" fmla="*/ 5761741 h 6199726"/>
              <a:gd name="connsiteX46" fmla="*/ 2336968 w 5426208"/>
              <a:gd name="connsiteY46" fmla="*/ 5729895 h 6199726"/>
              <a:gd name="connsiteX47" fmla="*/ 3483886 w 5426208"/>
              <a:gd name="connsiteY47" fmla="*/ 5540090 h 6199726"/>
              <a:gd name="connsiteX48" fmla="*/ 3704096 w 5426208"/>
              <a:gd name="connsiteY48" fmla="*/ 5581363 h 6199726"/>
              <a:gd name="connsiteX49" fmla="*/ 3506134 w 5426208"/>
              <a:gd name="connsiteY49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20181 w 5426208"/>
              <a:gd name="connsiteY8" fmla="*/ 4277967 h 6199726"/>
              <a:gd name="connsiteX9" fmla="*/ 3798859 w 5426208"/>
              <a:gd name="connsiteY9" fmla="*/ 3549606 h 6199726"/>
              <a:gd name="connsiteX10" fmla="*/ 4150946 w 5426208"/>
              <a:gd name="connsiteY10" fmla="*/ 2009873 h 6199726"/>
              <a:gd name="connsiteX11" fmla="*/ 4285628 w 5426208"/>
              <a:gd name="connsiteY11" fmla="*/ 1302863 h 6199726"/>
              <a:gd name="connsiteX12" fmla="*/ 4313908 w 5426208"/>
              <a:gd name="connsiteY12" fmla="*/ 963498 h 6199726"/>
              <a:gd name="connsiteX13" fmla="*/ 4049958 w 5426208"/>
              <a:gd name="connsiteY13" fmla="*/ 1199168 h 6199726"/>
              <a:gd name="connsiteX14" fmla="*/ 3569191 w 5426208"/>
              <a:gd name="connsiteY14" fmla="*/ 1840191 h 6199726"/>
              <a:gd name="connsiteX15" fmla="*/ 3408935 w 5426208"/>
              <a:gd name="connsiteY15" fmla="*/ 2349238 h 6199726"/>
              <a:gd name="connsiteX16" fmla="*/ 3355734 w 5426208"/>
              <a:gd name="connsiteY16" fmla="*/ 3467538 h 6199726"/>
              <a:gd name="connsiteX17" fmla="*/ 3292845 w 5426208"/>
              <a:gd name="connsiteY17" fmla="*/ 4093197 h 6199726"/>
              <a:gd name="connsiteX18" fmla="*/ 3192806 w 5426208"/>
              <a:gd name="connsiteY18" fmla="*/ 3842803 h 6199726"/>
              <a:gd name="connsiteX19" fmla="*/ 3006290 w 5426208"/>
              <a:gd name="connsiteY19" fmla="*/ 2973071 h 6199726"/>
              <a:gd name="connsiteX20" fmla="*/ 2428547 w 5426208"/>
              <a:gd name="connsiteY20" fmla="*/ 1604521 h 6199726"/>
              <a:gd name="connsiteX21" fmla="*/ 2042048 w 5426208"/>
              <a:gd name="connsiteY21" fmla="*/ 680694 h 6199726"/>
              <a:gd name="connsiteX22" fmla="*/ 1976061 w 5426208"/>
              <a:gd name="connsiteY22" fmla="*/ 237634 h 6199726"/>
              <a:gd name="connsiteX23" fmla="*/ 1853512 w 5426208"/>
              <a:gd name="connsiteY23" fmla="*/ 1964 h 6199726"/>
              <a:gd name="connsiteX24" fmla="*/ 1674403 w 5426208"/>
              <a:gd name="connsiteY24" fmla="*/ 360183 h 6199726"/>
              <a:gd name="connsiteX25" fmla="*/ 1504721 w 5426208"/>
              <a:gd name="connsiteY25" fmla="*/ 1415985 h 6199726"/>
              <a:gd name="connsiteX26" fmla="*/ 1919500 w 5426208"/>
              <a:gd name="connsiteY26" fmla="*/ 2745164 h 6199726"/>
              <a:gd name="connsiteX27" fmla="*/ 2525505 w 5426208"/>
              <a:gd name="connsiteY27" fmla="*/ 3885807 h 6199726"/>
              <a:gd name="connsiteX28" fmla="*/ 2343706 w 5426208"/>
              <a:gd name="connsiteY28" fmla="*/ 3734978 h 6199726"/>
              <a:gd name="connsiteX29" fmla="*/ 1259624 w 5426208"/>
              <a:gd name="connsiteY29" fmla="*/ 2566055 h 6199726"/>
              <a:gd name="connsiteX30" fmla="*/ 760003 w 5426208"/>
              <a:gd name="connsiteY30" fmla="*/ 2019300 h 6199726"/>
              <a:gd name="connsiteX31" fmla="*/ 213248 w 5426208"/>
              <a:gd name="connsiteY31" fmla="*/ 1510253 h 6199726"/>
              <a:gd name="connsiteX32" fmla="*/ 213248 w 5426208"/>
              <a:gd name="connsiteY32" fmla="*/ 1642228 h 6199726"/>
              <a:gd name="connsiteX33" fmla="*/ 694015 w 5426208"/>
              <a:gd name="connsiteY33" fmla="*/ 2980834 h 6199726"/>
              <a:gd name="connsiteX34" fmla="*/ 1287904 w 5426208"/>
              <a:gd name="connsiteY34" fmla="*/ 4102624 h 6199726"/>
              <a:gd name="connsiteX35" fmla="*/ 2042048 w 5426208"/>
              <a:gd name="connsiteY35" fmla="*/ 4715366 h 6199726"/>
              <a:gd name="connsiteX36" fmla="*/ 2771689 w 5426208"/>
              <a:gd name="connsiteY36" fmla="*/ 5012089 h 6199726"/>
              <a:gd name="connsiteX37" fmla="*/ 2258473 w 5426208"/>
              <a:gd name="connsiteY37" fmla="*/ 5048142 h 6199726"/>
              <a:gd name="connsiteX38" fmla="*/ 1485802 w 5426208"/>
              <a:gd name="connsiteY38" fmla="*/ 4878460 h 6199726"/>
              <a:gd name="connsiteX39" fmla="*/ 760003 w 5426208"/>
              <a:gd name="connsiteY39" fmla="*/ 4187465 h 6199726"/>
              <a:gd name="connsiteX40" fmla="*/ 260382 w 5426208"/>
              <a:gd name="connsiteY40" fmla="*/ 3291919 h 6199726"/>
              <a:gd name="connsiteX41" fmla="*/ 5859 w 5426208"/>
              <a:gd name="connsiteY41" fmla="*/ 2924273 h 6199726"/>
              <a:gd name="connsiteX42" fmla="*/ 109554 w 5426208"/>
              <a:gd name="connsiteY42" fmla="*/ 3518162 h 6199726"/>
              <a:gd name="connsiteX43" fmla="*/ 420638 w 5426208"/>
              <a:gd name="connsiteY43" fmla="*/ 4922756 h 6199726"/>
              <a:gd name="connsiteX44" fmla="*/ 910832 w 5426208"/>
              <a:gd name="connsiteY44" fmla="*/ 5544925 h 6199726"/>
              <a:gd name="connsiteX45" fmla="*/ 1523574 w 5426208"/>
              <a:gd name="connsiteY45" fmla="*/ 5761741 h 6199726"/>
              <a:gd name="connsiteX46" fmla="*/ 2336968 w 5426208"/>
              <a:gd name="connsiteY46" fmla="*/ 5729895 h 6199726"/>
              <a:gd name="connsiteX47" fmla="*/ 3483886 w 5426208"/>
              <a:gd name="connsiteY47" fmla="*/ 5540090 h 6199726"/>
              <a:gd name="connsiteX48" fmla="*/ 3704096 w 5426208"/>
              <a:gd name="connsiteY48" fmla="*/ 5581363 h 6199726"/>
              <a:gd name="connsiteX49" fmla="*/ 3506134 w 5426208"/>
              <a:gd name="connsiteY49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20181 w 5426208"/>
              <a:gd name="connsiteY8" fmla="*/ 4277967 h 6199726"/>
              <a:gd name="connsiteX9" fmla="*/ 3798859 w 5426208"/>
              <a:gd name="connsiteY9" fmla="*/ 3549606 h 6199726"/>
              <a:gd name="connsiteX10" fmla="*/ 4150946 w 5426208"/>
              <a:gd name="connsiteY10" fmla="*/ 2009873 h 6199726"/>
              <a:gd name="connsiteX11" fmla="*/ 4285628 w 5426208"/>
              <a:gd name="connsiteY11" fmla="*/ 1302863 h 6199726"/>
              <a:gd name="connsiteX12" fmla="*/ 4313908 w 5426208"/>
              <a:gd name="connsiteY12" fmla="*/ 963498 h 6199726"/>
              <a:gd name="connsiteX13" fmla="*/ 4049958 w 5426208"/>
              <a:gd name="connsiteY13" fmla="*/ 1199168 h 6199726"/>
              <a:gd name="connsiteX14" fmla="*/ 3569191 w 5426208"/>
              <a:gd name="connsiteY14" fmla="*/ 1840191 h 6199726"/>
              <a:gd name="connsiteX15" fmla="*/ 3408935 w 5426208"/>
              <a:gd name="connsiteY15" fmla="*/ 2349238 h 6199726"/>
              <a:gd name="connsiteX16" fmla="*/ 3355734 w 5426208"/>
              <a:gd name="connsiteY16" fmla="*/ 3467538 h 6199726"/>
              <a:gd name="connsiteX17" fmla="*/ 3292845 w 5426208"/>
              <a:gd name="connsiteY17" fmla="*/ 4093197 h 6199726"/>
              <a:gd name="connsiteX18" fmla="*/ 3192806 w 5426208"/>
              <a:gd name="connsiteY18" fmla="*/ 3842803 h 6199726"/>
              <a:gd name="connsiteX19" fmla="*/ 3006290 w 5426208"/>
              <a:gd name="connsiteY19" fmla="*/ 2973071 h 6199726"/>
              <a:gd name="connsiteX20" fmla="*/ 2428547 w 5426208"/>
              <a:gd name="connsiteY20" fmla="*/ 1604521 h 6199726"/>
              <a:gd name="connsiteX21" fmla="*/ 2042048 w 5426208"/>
              <a:gd name="connsiteY21" fmla="*/ 680694 h 6199726"/>
              <a:gd name="connsiteX22" fmla="*/ 1976061 w 5426208"/>
              <a:gd name="connsiteY22" fmla="*/ 237634 h 6199726"/>
              <a:gd name="connsiteX23" fmla="*/ 1853512 w 5426208"/>
              <a:gd name="connsiteY23" fmla="*/ 1964 h 6199726"/>
              <a:gd name="connsiteX24" fmla="*/ 1674403 w 5426208"/>
              <a:gd name="connsiteY24" fmla="*/ 360183 h 6199726"/>
              <a:gd name="connsiteX25" fmla="*/ 1504721 w 5426208"/>
              <a:gd name="connsiteY25" fmla="*/ 1415985 h 6199726"/>
              <a:gd name="connsiteX26" fmla="*/ 1919500 w 5426208"/>
              <a:gd name="connsiteY26" fmla="*/ 2745164 h 6199726"/>
              <a:gd name="connsiteX27" fmla="*/ 2525505 w 5426208"/>
              <a:gd name="connsiteY27" fmla="*/ 3885807 h 6199726"/>
              <a:gd name="connsiteX28" fmla="*/ 2343706 w 5426208"/>
              <a:gd name="connsiteY28" fmla="*/ 3734978 h 6199726"/>
              <a:gd name="connsiteX29" fmla="*/ 1259624 w 5426208"/>
              <a:gd name="connsiteY29" fmla="*/ 2566055 h 6199726"/>
              <a:gd name="connsiteX30" fmla="*/ 760003 w 5426208"/>
              <a:gd name="connsiteY30" fmla="*/ 2019300 h 6199726"/>
              <a:gd name="connsiteX31" fmla="*/ 213248 w 5426208"/>
              <a:gd name="connsiteY31" fmla="*/ 1510253 h 6199726"/>
              <a:gd name="connsiteX32" fmla="*/ 213248 w 5426208"/>
              <a:gd name="connsiteY32" fmla="*/ 1642228 h 6199726"/>
              <a:gd name="connsiteX33" fmla="*/ 694015 w 5426208"/>
              <a:gd name="connsiteY33" fmla="*/ 2980834 h 6199726"/>
              <a:gd name="connsiteX34" fmla="*/ 1287904 w 5426208"/>
              <a:gd name="connsiteY34" fmla="*/ 4102624 h 6199726"/>
              <a:gd name="connsiteX35" fmla="*/ 2042048 w 5426208"/>
              <a:gd name="connsiteY35" fmla="*/ 4715366 h 6199726"/>
              <a:gd name="connsiteX36" fmla="*/ 2771689 w 5426208"/>
              <a:gd name="connsiteY36" fmla="*/ 5012089 h 6199726"/>
              <a:gd name="connsiteX37" fmla="*/ 2258473 w 5426208"/>
              <a:gd name="connsiteY37" fmla="*/ 5048142 h 6199726"/>
              <a:gd name="connsiteX38" fmla="*/ 1485802 w 5426208"/>
              <a:gd name="connsiteY38" fmla="*/ 4878460 h 6199726"/>
              <a:gd name="connsiteX39" fmla="*/ 760003 w 5426208"/>
              <a:gd name="connsiteY39" fmla="*/ 4187465 h 6199726"/>
              <a:gd name="connsiteX40" fmla="*/ 260382 w 5426208"/>
              <a:gd name="connsiteY40" fmla="*/ 3291919 h 6199726"/>
              <a:gd name="connsiteX41" fmla="*/ 5859 w 5426208"/>
              <a:gd name="connsiteY41" fmla="*/ 2924273 h 6199726"/>
              <a:gd name="connsiteX42" fmla="*/ 109554 w 5426208"/>
              <a:gd name="connsiteY42" fmla="*/ 3518162 h 6199726"/>
              <a:gd name="connsiteX43" fmla="*/ 420638 w 5426208"/>
              <a:gd name="connsiteY43" fmla="*/ 4922756 h 6199726"/>
              <a:gd name="connsiteX44" fmla="*/ 910832 w 5426208"/>
              <a:gd name="connsiteY44" fmla="*/ 5544925 h 6199726"/>
              <a:gd name="connsiteX45" fmla="*/ 1523574 w 5426208"/>
              <a:gd name="connsiteY45" fmla="*/ 5761741 h 6199726"/>
              <a:gd name="connsiteX46" fmla="*/ 2336968 w 5426208"/>
              <a:gd name="connsiteY46" fmla="*/ 5729895 h 6199726"/>
              <a:gd name="connsiteX47" fmla="*/ 3483886 w 5426208"/>
              <a:gd name="connsiteY47" fmla="*/ 5540090 h 6199726"/>
              <a:gd name="connsiteX48" fmla="*/ 3704096 w 5426208"/>
              <a:gd name="connsiteY48" fmla="*/ 5581363 h 6199726"/>
              <a:gd name="connsiteX49" fmla="*/ 3506134 w 5426208"/>
              <a:gd name="connsiteY49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20181 w 5426208"/>
              <a:gd name="connsiteY8" fmla="*/ 4277967 h 6199726"/>
              <a:gd name="connsiteX9" fmla="*/ 3798859 w 5426208"/>
              <a:gd name="connsiteY9" fmla="*/ 3549606 h 6199726"/>
              <a:gd name="connsiteX10" fmla="*/ 4150946 w 5426208"/>
              <a:gd name="connsiteY10" fmla="*/ 2009873 h 6199726"/>
              <a:gd name="connsiteX11" fmla="*/ 4285628 w 5426208"/>
              <a:gd name="connsiteY11" fmla="*/ 1302863 h 6199726"/>
              <a:gd name="connsiteX12" fmla="*/ 4313908 w 5426208"/>
              <a:gd name="connsiteY12" fmla="*/ 963498 h 6199726"/>
              <a:gd name="connsiteX13" fmla="*/ 4049958 w 5426208"/>
              <a:gd name="connsiteY13" fmla="*/ 1199168 h 6199726"/>
              <a:gd name="connsiteX14" fmla="*/ 3569191 w 5426208"/>
              <a:gd name="connsiteY14" fmla="*/ 1840191 h 6199726"/>
              <a:gd name="connsiteX15" fmla="*/ 3408935 w 5426208"/>
              <a:gd name="connsiteY15" fmla="*/ 2349238 h 6199726"/>
              <a:gd name="connsiteX16" fmla="*/ 3287203 w 5426208"/>
              <a:gd name="connsiteY16" fmla="*/ 3409262 h 6199726"/>
              <a:gd name="connsiteX17" fmla="*/ 3292845 w 5426208"/>
              <a:gd name="connsiteY17" fmla="*/ 4093197 h 6199726"/>
              <a:gd name="connsiteX18" fmla="*/ 3192806 w 5426208"/>
              <a:gd name="connsiteY18" fmla="*/ 3842803 h 6199726"/>
              <a:gd name="connsiteX19" fmla="*/ 3006290 w 5426208"/>
              <a:gd name="connsiteY19" fmla="*/ 2973071 h 6199726"/>
              <a:gd name="connsiteX20" fmla="*/ 2428547 w 5426208"/>
              <a:gd name="connsiteY20" fmla="*/ 1604521 h 6199726"/>
              <a:gd name="connsiteX21" fmla="*/ 2042048 w 5426208"/>
              <a:gd name="connsiteY21" fmla="*/ 680694 h 6199726"/>
              <a:gd name="connsiteX22" fmla="*/ 1976061 w 5426208"/>
              <a:gd name="connsiteY22" fmla="*/ 237634 h 6199726"/>
              <a:gd name="connsiteX23" fmla="*/ 1853512 w 5426208"/>
              <a:gd name="connsiteY23" fmla="*/ 1964 h 6199726"/>
              <a:gd name="connsiteX24" fmla="*/ 1674403 w 5426208"/>
              <a:gd name="connsiteY24" fmla="*/ 360183 h 6199726"/>
              <a:gd name="connsiteX25" fmla="*/ 1504721 w 5426208"/>
              <a:gd name="connsiteY25" fmla="*/ 1415985 h 6199726"/>
              <a:gd name="connsiteX26" fmla="*/ 1919500 w 5426208"/>
              <a:gd name="connsiteY26" fmla="*/ 2745164 h 6199726"/>
              <a:gd name="connsiteX27" fmla="*/ 2525505 w 5426208"/>
              <a:gd name="connsiteY27" fmla="*/ 3885807 h 6199726"/>
              <a:gd name="connsiteX28" fmla="*/ 2343706 w 5426208"/>
              <a:gd name="connsiteY28" fmla="*/ 3734978 h 6199726"/>
              <a:gd name="connsiteX29" fmla="*/ 1259624 w 5426208"/>
              <a:gd name="connsiteY29" fmla="*/ 2566055 h 6199726"/>
              <a:gd name="connsiteX30" fmla="*/ 760003 w 5426208"/>
              <a:gd name="connsiteY30" fmla="*/ 2019300 h 6199726"/>
              <a:gd name="connsiteX31" fmla="*/ 213248 w 5426208"/>
              <a:gd name="connsiteY31" fmla="*/ 1510253 h 6199726"/>
              <a:gd name="connsiteX32" fmla="*/ 213248 w 5426208"/>
              <a:gd name="connsiteY32" fmla="*/ 1642228 h 6199726"/>
              <a:gd name="connsiteX33" fmla="*/ 694015 w 5426208"/>
              <a:gd name="connsiteY33" fmla="*/ 2980834 h 6199726"/>
              <a:gd name="connsiteX34" fmla="*/ 1287904 w 5426208"/>
              <a:gd name="connsiteY34" fmla="*/ 4102624 h 6199726"/>
              <a:gd name="connsiteX35" fmla="*/ 2042048 w 5426208"/>
              <a:gd name="connsiteY35" fmla="*/ 4715366 h 6199726"/>
              <a:gd name="connsiteX36" fmla="*/ 2771689 w 5426208"/>
              <a:gd name="connsiteY36" fmla="*/ 5012089 h 6199726"/>
              <a:gd name="connsiteX37" fmla="*/ 2258473 w 5426208"/>
              <a:gd name="connsiteY37" fmla="*/ 5048142 h 6199726"/>
              <a:gd name="connsiteX38" fmla="*/ 1485802 w 5426208"/>
              <a:gd name="connsiteY38" fmla="*/ 4878460 h 6199726"/>
              <a:gd name="connsiteX39" fmla="*/ 760003 w 5426208"/>
              <a:gd name="connsiteY39" fmla="*/ 4187465 h 6199726"/>
              <a:gd name="connsiteX40" fmla="*/ 260382 w 5426208"/>
              <a:gd name="connsiteY40" fmla="*/ 3291919 h 6199726"/>
              <a:gd name="connsiteX41" fmla="*/ 5859 w 5426208"/>
              <a:gd name="connsiteY41" fmla="*/ 2924273 h 6199726"/>
              <a:gd name="connsiteX42" fmla="*/ 109554 w 5426208"/>
              <a:gd name="connsiteY42" fmla="*/ 3518162 h 6199726"/>
              <a:gd name="connsiteX43" fmla="*/ 420638 w 5426208"/>
              <a:gd name="connsiteY43" fmla="*/ 4922756 h 6199726"/>
              <a:gd name="connsiteX44" fmla="*/ 910832 w 5426208"/>
              <a:gd name="connsiteY44" fmla="*/ 5544925 h 6199726"/>
              <a:gd name="connsiteX45" fmla="*/ 1523574 w 5426208"/>
              <a:gd name="connsiteY45" fmla="*/ 5761741 h 6199726"/>
              <a:gd name="connsiteX46" fmla="*/ 2336968 w 5426208"/>
              <a:gd name="connsiteY46" fmla="*/ 5729895 h 6199726"/>
              <a:gd name="connsiteX47" fmla="*/ 3483886 w 5426208"/>
              <a:gd name="connsiteY47" fmla="*/ 5540090 h 6199726"/>
              <a:gd name="connsiteX48" fmla="*/ 3704096 w 5426208"/>
              <a:gd name="connsiteY48" fmla="*/ 5581363 h 6199726"/>
              <a:gd name="connsiteX49" fmla="*/ 3506134 w 5426208"/>
              <a:gd name="connsiteY49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20181 w 5426208"/>
              <a:gd name="connsiteY8" fmla="*/ 4277967 h 6199726"/>
              <a:gd name="connsiteX9" fmla="*/ 3798859 w 5426208"/>
              <a:gd name="connsiteY9" fmla="*/ 3549606 h 6199726"/>
              <a:gd name="connsiteX10" fmla="*/ 4150946 w 5426208"/>
              <a:gd name="connsiteY10" fmla="*/ 2009873 h 6199726"/>
              <a:gd name="connsiteX11" fmla="*/ 4285628 w 5426208"/>
              <a:gd name="connsiteY11" fmla="*/ 1302863 h 6199726"/>
              <a:gd name="connsiteX12" fmla="*/ 4465260 w 5426208"/>
              <a:gd name="connsiteY12" fmla="*/ 875787 h 6199726"/>
              <a:gd name="connsiteX13" fmla="*/ 4049958 w 5426208"/>
              <a:gd name="connsiteY13" fmla="*/ 1199168 h 6199726"/>
              <a:gd name="connsiteX14" fmla="*/ 3569191 w 5426208"/>
              <a:gd name="connsiteY14" fmla="*/ 1840191 h 6199726"/>
              <a:gd name="connsiteX15" fmla="*/ 3408935 w 5426208"/>
              <a:gd name="connsiteY15" fmla="*/ 2349238 h 6199726"/>
              <a:gd name="connsiteX16" fmla="*/ 3287203 w 5426208"/>
              <a:gd name="connsiteY16" fmla="*/ 3409262 h 6199726"/>
              <a:gd name="connsiteX17" fmla="*/ 3292845 w 5426208"/>
              <a:gd name="connsiteY17" fmla="*/ 4093197 h 6199726"/>
              <a:gd name="connsiteX18" fmla="*/ 3192806 w 5426208"/>
              <a:gd name="connsiteY18" fmla="*/ 3842803 h 6199726"/>
              <a:gd name="connsiteX19" fmla="*/ 3006290 w 5426208"/>
              <a:gd name="connsiteY19" fmla="*/ 2973071 h 6199726"/>
              <a:gd name="connsiteX20" fmla="*/ 2428547 w 5426208"/>
              <a:gd name="connsiteY20" fmla="*/ 1604521 h 6199726"/>
              <a:gd name="connsiteX21" fmla="*/ 2042048 w 5426208"/>
              <a:gd name="connsiteY21" fmla="*/ 680694 h 6199726"/>
              <a:gd name="connsiteX22" fmla="*/ 1976061 w 5426208"/>
              <a:gd name="connsiteY22" fmla="*/ 237634 h 6199726"/>
              <a:gd name="connsiteX23" fmla="*/ 1853512 w 5426208"/>
              <a:gd name="connsiteY23" fmla="*/ 1964 h 6199726"/>
              <a:gd name="connsiteX24" fmla="*/ 1674403 w 5426208"/>
              <a:gd name="connsiteY24" fmla="*/ 360183 h 6199726"/>
              <a:gd name="connsiteX25" fmla="*/ 1504721 w 5426208"/>
              <a:gd name="connsiteY25" fmla="*/ 1415985 h 6199726"/>
              <a:gd name="connsiteX26" fmla="*/ 1919500 w 5426208"/>
              <a:gd name="connsiteY26" fmla="*/ 2745164 h 6199726"/>
              <a:gd name="connsiteX27" fmla="*/ 2525505 w 5426208"/>
              <a:gd name="connsiteY27" fmla="*/ 3885807 h 6199726"/>
              <a:gd name="connsiteX28" fmla="*/ 2343706 w 5426208"/>
              <a:gd name="connsiteY28" fmla="*/ 3734978 h 6199726"/>
              <a:gd name="connsiteX29" fmla="*/ 1259624 w 5426208"/>
              <a:gd name="connsiteY29" fmla="*/ 2566055 h 6199726"/>
              <a:gd name="connsiteX30" fmla="*/ 760003 w 5426208"/>
              <a:gd name="connsiteY30" fmla="*/ 2019300 h 6199726"/>
              <a:gd name="connsiteX31" fmla="*/ 213248 w 5426208"/>
              <a:gd name="connsiteY31" fmla="*/ 1510253 h 6199726"/>
              <a:gd name="connsiteX32" fmla="*/ 213248 w 5426208"/>
              <a:gd name="connsiteY32" fmla="*/ 1642228 h 6199726"/>
              <a:gd name="connsiteX33" fmla="*/ 694015 w 5426208"/>
              <a:gd name="connsiteY33" fmla="*/ 2980834 h 6199726"/>
              <a:gd name="connsiteX34" fmla="*/ 1287904 w 5426208"/>
              <a:gd name="connsiteY34" fmla="*/ 4102624 h 6199726"/>
              <a:gd name="connsiteX35" fmla="*/ 2042048 w 5426208"/>
              <a:gd name="connsiteY35" fmla="*/ 4715366 h 6199726"/>
              <a:gd name="connsiteX36" fmla="*/ 2771689 w 5426208"/>
              <a:gd name="connsiteY36" fmla="*/ 5012089 h 6199726"/>
              <a:gd name="connsiteX37" fmla="*/ 2258473 w 5426208"/>
              <a:gd name="connsiteY37" fmla="*/ 5048142 h 6199726"/>
              <a:gd name="connsiteX38" fmla="*/ 1485802 w 5426208"/>
              <a:gd name="connsiteY38" fmla="*/ 4878460 h 6199726"/>
              <a:gd name="connsiteX39" fmla="*/ 760003 w 5426208"/>
              <a:gd name="connsiteY39" fmla="*/ 4187465 h 6199726"/>
              <a:gd name="connsiteX40" fmla="*/ 260382 w 5426208"/>
              <a:gd name="connsiteY40" fmla="*/ 3291919 h 6199726"/>
              <a:gd name="connsiteX41" fmla="*/ 5859 w 5426208"/>
              <a:gd name="connsiteY41" fmla="*/ 2924273 h 6199726"/>
              <a:gd name="connsiteX42" fmla="*/ 109554 w 5426208"/>
              <a:gd name="connsiteY42" fmla="*/ 3518162 h 6199726"/>
              <a:gd name="connsiteX43" fmla="*/ 420638 w 5426208"/>
              <a:gd name="connsiteY43" fmla="*/ 4922756 h 6199726"/>
              <a:gd name="connsiteX44" fmla="*/ 910832 w 5426208"/>
              <a:gd name="connsiteY44" fmla="*/ 5544925 h 6199726"/>
              <a:gd name="connsiteX45" fmla="*/ 1523574 w 5426208"/>
              <a:gd name="connsiteY45" fmla="*/ 5761741 h 6199726"/>
              <a:gd name="connsiteX46" fmla="*/ 2336968 w 5426208"/>
              <a:gd name="connsiteY46" fmla="*/ 5729895 h 6199726"/>
              <a:gd name="connsiteX47" fmla="*/ 3483886 w 5426208"/>
              <a:gd name="connsiteY47" fmla="*/ 5540090 h 6199726"/>
              <a:gd name="connsiteX48" fmla="*/ 3704096 w 5426208"/>
              <a:gd name="connsiteY48" fmla="*/ 5581363 h 6199726"/>
              <a:gd name="connsiteX49" fmla="*/ 3506134 w 5426208"/>
              <a:gd name="connsiteY49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20181 w 5426208"/>
              <a:gd name="connsiteY8" fmla="*/ 4277967 h 6199726"/>
              <a:gd name="connsiteX9" fmla="*/ 3798859 w 5426208"/>
              <a:gd name="connsiteY9" fmla="*/ 3549606 h 6199726"/>
              <a:gd name="connsiteX10" fmla="*/ 4150946 w 5426208"/>
              <a:gd name="connsiteY10" fmla="*/ 2009873 h 6199726"/>
              <a:gd name="connsiteX11" fmla="*/ 4285628 w 5426208"/>
              <a:gd name="connsiteY11" fmla="*/ 1302863 h 6199726"/>
              <a:gd name="connsiteX12" fmla="*/ 4465260 w 5426208"/>
              <a:gd name="connsiteY12" fmla="*/ 875787 h 6199726"/>
              <a:gd name="connsiteX13" fmla="*/ 4049958 w 5426208"/>
              <a:gd name="connsiteY13" fmla="*/ 1199168 h 6199726"/>
              <a:gd name="connsiteX14" fmla="*/ 3408935 w 5426208"/>
              <a:gd name="connsiteY14" fmla="*/ 2349238 h 6199726"/>
              <a:gd name="connsiteX15" fmla="*/ 3287203 w 5426208"/>
              <a:gd name="connsiteY15" fmla="*/ 3409262 h 6199726"/>
              <a:gd name="connsiteX16" fmla="*/ 3292845 w 5426208"/>
              <a:gd name="connsiteY16" fmla="*/ 4093197 h 6199726"/>
              <a:gd name="connsiteX17" fmla="*/ 3192806 w 5426208"/>
              <a:gd name="connsiteY17" fmla="*/ 3842803 h 6199726"/>
              <a:gd name="connsiteX18" fmla="*/ 3006290 w 5426208"/>
              <a:gd name="connsiteY18" fmla="*/ 2973071 h 6199726"/>
              <a:gd name="connsiteX19" fmla="*/ 2428547 w 5426208"/>
              <a:gd name="connsiteY19" fmla="*/ 1604521 h 6199726"/>
              <a:gd name="connsiteX20" fmla="*/ 2042048 w 5426208"/>
              <a:gd name="connsiteY20" fmla="*/ 680694 h 6199726"/>
              <a:gd name="connsiteX21" fmla="*/ 1976061 w 5426208"/>
              <a:gd name="connsiteY21" fmla="*/ 237634 h 6199726"/>
              <a:gd name="connsiteX22" fmla="*/ 1853512 w 5426208"/>
              <a:gd name="connsiteY22" fmla="*/ 1964 h 6199726"/>
              <a:gd name="connsiteX23" fmla="*/ 1674403 w 5426208"/>
              <a:gd name="connsiteY23" fmla="*/ 360183 h 6199726"/>
              <a:gd name="connsiteX24" fmla="*/ 1504721 w 5426208"/>
              <a:gd name="connsiteY24" fmla="*/ 1415985 h 6199726"/>
              <a:gd name="connsiteX25" fmla="*/ 1919500 w 5426208"/>
              <a:gd name="connsiteY25" fmla="*/ 2745164 h 6199726"/>
              <a:gd name="connsiteX26" fmla="*/ 2525505 w 5426208"/>
              <a:gd name="connsiteY26" fmla="*/ 3885807 h 6199726"/>
              <a:gd name="connsiteX27" fmla="*/ 2343706 w 5426208"/>
              <a:gd name="connsiteY27" fmla="*/ 3734978 h 6199726"/>
              <a:gd name="connsiteX28" fmla="*/ 1259624 w 5426208"/>
              <a:gd name="connsiteY28" fmla="*/ 2566055 h 6199726"/>
              <a:gd name="connsiteX29" fmla="*/ 760003 w 5426208"/>
              <a:gd name="connsiteY29" fmla="*/ 2019300 h 6199726"/>
              <a:gd name="connsiteX30" fmla="*/ 213248 w 5426208"/>
              <a:gd name="connsiteY30" fmla="*/ 1510253 h 6199726"/>
              <a:gd name="connsiteX31" fmla="*/ 213248 w 5426208"/>
              <a:gd name="connsiteY31" fmla="*/ 1642228 h 6199726"/>
              <a:gd name="connsiteX32" fmla="*/ 694015 w 5426208"/>
              <a:gd name="connsiteY32" fmla="*/ 2980834 h 6199726"/>
              <a:gd name="connsiteX33" fmla="*/ 1287904 w 5426208"/>
              <a:gd name="connsiteY33" fmla="*/ 4102624 h 6199726"/>
              <a:gd name="connsiteX34" fmla="*/ 2042048 w 5426208"/>
              <a:gd name="connsiteY34" fmla="*/ 4715366 h 6199726"/>
              <a:gd name="connsiteX35" fmla="*/ 2771689 w 5426208"/>
              <a:gd name="connsiteY35" fmla="*/ 5012089 h 6199726"/>
              <a:gd name="connsiteX36" fmla="*/ 2258473 w 5426208"/>
              <a:gd name="connsiteY36" fmla="*/ 5048142 h 6199726"/>
              <a:gd name="connsiteX37" fmla="*/ 1485802 w 5426208"/>
              <a:gd name="connsiteY37" fmla="*/ 4878460 h 6199726"/>
              <a:gd name="connsiteX38" fmla="*/ 760003 w 5426208"/>
              <a:gd name="connsiteY38" fmla="*/ 4187465 h 6199726"/>
              <a:gd name="connsiteX39" fmla="*/ 260382 w 5426208"/>
              <a:gd name="connsiteY39" fmla="*/ 3291919 h 6199726"/>
              <a:gd name="connsiteX40" fmla="*/ 5859 w 5426208"/>
              <a:gd name="connsiteY40" fmla="*/ 2924273 h 6199726"/>
              <a:gd name="connsiteX41" fmla="*/ 109554 w 5426208"/>
              <a:gd name="connsiteY41" fmla="*/ 3518162 h 6199726"/>
              <a:gd name="connsiteX42" fmla="*/ 420638 w 5426208"/>
              <a:gd name="connsiteY42" fmla="*/ 4922756 h 6199726"/>
              <a:gd name="connsiteX43" fmla="*/ 910832 w 5426208"/>
              <a:gd name="connsiteY43" fmla="*/ 5544925 h 6199726"/>
              <a:gd name="connsiteX44" fmla="*/ 1523574 w 5426208"/>
              <a:gd name="connsiteY44" fmla="*/ 5761741 h 6199726"/>
              <a:gd name="connsiteX45" fmla="*/ 2336968 w 5426208"/>
              <a:gd name="connsiteY45" fmla="*/ 5729895 h 6199726"/>
              <a:gd name="connsiteX46" fmla="*/ 3483886 w 5426208"/>
              <a:gd name="connsiteY46" fmla="*/ 5540090 h 6199726"/>
              <a:gd name="connsiteX47" fmla="*/ 3704096 w 5426208"/>
              <a:gd name="connsiteY47" fmla="*/ 5581363 h 6199726"/>
              <a:gd name="connsiteX48" fmla="*/ 3506134 w 5426208"/>
              <a:gd name="connsiteY48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20181 w 5426208"/>
              <a:gd name="connsiteY8" fmla="*/ 4277967 h 6199726"/>
              <a:gd name="connsiteX9" fmla="*/ 3798859 w 5426208"/>
              <a:gd name="connsiteY9" fmla="*/ 3549606 h 6199726"/>
              <a:gd name="connsiteX10" fmla="*/ 4150946 w 5426208"/>
              <a:gd name="connsiteY10" fmla="*/ 2009873 h 6199726"/>
              <a:gd name="connsiteX11" fmla="*/ 4285628 w 5426208"/>
              <a:gd name="connsiteY11" fmla="*/ 1302863 h 6199726"/>
              <a:gd name="connsiteX12" fmla="*/ 4596120 w 5426208"/>
              <a:gd name="connsiteY12" fmla="*/ 925301 h 6199726"/>
              <a:gd name="connsiteX13" fmla="*/ 4049958 w 5426208"/>
              <a:gd name="connsiteY13" fmla="*/ 1199168 h 6199726"/>
              <a:gd name="connsiteX14" fmla="*/ 3408935 w 5426208"/>
              <a:gd name="connsiteY14" fmla="*/ 2349238 h 6199726"/>
              <a:gd name="connsiteX15" fmla="*/ 3287203 w 5426208"/>
              <a:gd name="connsiteY15" fmla="*/ 3409262 h 6199726"/>
              <a:gd name="connsiteX16" fmla="*/ 3292845 w 5426208"/>
              <a:gd name="connsiteY16" fmla="*/ 4093197 h 6199726"/>
              <a:gd name="connsiteX17" fmla="*/ 3192806 w 5426208"/>
              <a:gd name="connsiteY17" fmla="*/ 3842803 h 6199726"/>
              <a:gd name="connsiteX18" fmla="*/ 3006290 w 5426208"/>
              <a:gd name="connsiteY18" fmla="*/ 2973071 h 6199726"/>
              <a:gd name="connsiteX19" fmla="*/ 2428547 w 5426208"/>
              <a:gd name="connsiteY19" fmla="*/ 1604521 h 6199726"/>
              <a:gd name="connsiteX20" fmla="*/ 2042048 w 5426208"/>
              <a:gd name="connsiteY20" fmla="*/ 680694 h 6199726"/>
              <a:gd name="connsiteX21" fmla="*/ 1976061 w 5426208"/>
              <a:gd name="connsiteY21" fmla="*/ 237634 h 6199726"/>
              <a:gd name="connsiteX22" fmla="*/ 1853512 w 5426208"/>
              <a:gd name="connsiteY22" fmla="*/ 1964 h 6199726"/>
              <a:gd name="connsiteX23" fmla="*/ 1674403 w 5426208"/>
              <a:gd name="connsiteY23" fmla="*/ 360183 h 6199726"/>
              <a:gd name="connsiteX24" fmla="*/ 1504721 w 5426208"/>
              <a:gd name="connsiteY24" fmla="*/ 1415985 h 6199726"/>
              <a:gd name="connsiteX25" fmla="*/ 1919500 w 5426208"/>
              <a:gd name="connsiteY25" fmla="*/ 2745164 h 6199726"/>
              <a:gd name="connsiteX26" fmla="*/ 2525505 w 5426208"/>
              <a:gd name="connsiteY26" fmla="*/ 3885807 h 6199726"/>
              <a:gd name="connsiteX27" fmla="*/ 2343706 w 5426208"/>
              <a:gd name="connsiteY27" fmla="*/ 3734978 h 6199726"/>
              <a:gd name="connsiteX28" fmla="*/ 1259624 w 5426208"/>
              <a:gd name="connsiteY28" fmla="*/ 2566055 h 6199726"/>
              <a:gd name="connsiteX29" fmla="*/ 760003 w 5426208"/>
              <a:gd name="connsiteY29" fmla="*/ 2019300 h 6199726"/>
              <a:gd name="connsiteX30" fmla="*/ 213248 w 5426208"/>
              <a:gd name="connsiteY30" fmla="*/ 1510253 h 6199726"/>
              <a:gd name="connsiteX31" fmla="*/ 213248 w 5426208"/>
              <a:gd name="connsiteY31" fmla="*/ 1642228 h 6199726"/>
              <a:gd name="connsiteX32" fmla="*/ 694015 w 5426208"/>
              <a:gd name="connsiteY32" fmla="*/ 2980834 h 6199726"/>
              <a:gd name="connsiteX33" fmla="*/ 1287904 w 5426208"/>
              <a:gd name="connsiteY33" fmla="*/ 4102624 h 6199726"/>
              <a:gd name="connsiteX34" fmla="*/ 2042048 w 5426208"/>
              <a:gd name="connsiteY34" fmla="*/ 4715366 h 6199726"/>
              <a:gd name="connsiteX35" fmla="*/ 2771689 w 5426208"/>
              <a:gd name="connsiteY35" fmla="*/ 5012089 h 6199726"/>
              <a:gd name="connsiteX36" fmla="*/ 2258473 w 5426208"/>
              <a:gd name="connsiteY36" fmla="*/ 5048142 h 6199726"/>
              <a:gd name="connsiteX37" fmla="*/ 1485802 w 5426208"/>
              <a:gd name="connsiteY37" fmla="*/ 4878460 h 6199726"/>
              <a:gd name="connsiteX38" fmla="*/ 760003 w 5426208"/>
              <a:gd name="connsiteY38" fmla="*/ 4187465 h 6199726"/>
              <a:gd name="connsiteX39" fmla="*/ 260382 w 5426208"/>
              <a:gd name="connsiteY39" fmla="*/ 3291919 h 6199726"/>
              <a:gd name="connsiteX40" fmla="*/ 5859 w 5426208"/>
              <a:gd name="connsiteY40" fmla="*/ 2924273 h 6199726"/>
              <a:gd name="connsiteX41" fmla="*/ 109554 w 5426208"/>
              <a:gd name="connsiteY41" fmla="*/ 3518162 h 6199726"/>
              <a:gd name="connsiteX42" fmla="*/ 420638 w 5426208"/>
              <a:gd name="connsiteY42" fmla="*/ 4922756 h 6199726"/>
              <a:gd name="connsiteX43" fmla="*/ 910832 w 5426208"/>
              <a:gd name="connsiteY43" fmla="*/ 5544925 h 6199726"/>
              <a:gd name="connsiteX44" fmla="*/ 1523574 w 5426208"/>
              <a:gd name="connsiteY44" fmla="*/ 5761741 h 6199726"/>
              <a:gd name="connsiteX45" fmla="*/ 2336968 w 5426208"/>
              <a:gd name="connsiteY45" fmla="*/ 5729895 h 6199726"/>
              <a:gd name="connsiteX46" fmla="*/ 3483886 w 5426208"/>
              <a:gd name="connsiteY46" fmla="*/ 5540090 h 6199726"/>
              <a:gd name="connsiteX47" fmla="*/ 3704096 w 5426208"/>
              <a:gd name="connsiteY47" fmla="*/ 5581363 h 6199726"/>
              <a:gd name="connsiteX48" fmla="*/ 3506134 w 5426208"/>
              <a:gd name="connsiteY48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20181 w 5426208"/>
              <a:gd name="connsiteY8" fmla="*/ 4277967 h 6199726"/>
              <a:gd name="connsiteX9" fmla="*/ 3798859 w 5426208"/>
              <a:gd name="connsiteY9" fmla="*/ 3549606 h 6199726"/>
              <a:gd name="connsiteX10" fmla="*/ 4150946 w 5426208"/>
              <a:gd name="connsiteY10" fmla="*/ 2009873 h 6199726"/>
              <a:gd name="connsiteX11" fmla="*/ 4347694 w 5426208"/>
              <a:gd name="connsiteY11" fmla="*/ 1408876 h 6199726"/>
              <a:gd name="connsiteX12" fmla="*/ 4596120 w 5426208"/>
              <a:gd name="connsiteY12" fmla="*/ 925301 h 6199726"/>
              <a:gd name="connsiteX13" fmla="*/ 4049958 w 5426208"/>
              <a:gd name="connsiteY13" fmla="*/ 1199168 h 6199726"/>
              <a:gd name="connsiteX14" fmla="*/ 3408935 w 5426208"/>
              <a:gd name="connsiteY14" fmla="*/ 2349238 h 6199726"/>
              <a:gd name="connsiteX15" fmla="*/ 3287203 w 5426208"/>
              <a:gd name="connsiteY15" fmla="*/ 3409262 h 6199726"/>
              <a:gd name="connsiteX16" fmla="*/ 3292845 w 5426208"/>
              <a:gd name="connsiteY16" fmla="*/ 4093197 h 6199726"/>
              <a:gd name="connsiteX17" fmla="*/ 3192806 w 5426208"/>
              <a:gd name="connsiteY17" fmla="*/ 3842803 h 6199726"/>
              <a:gd name="connsiteX18" fmla="*/ 3006290 w 5426208"/>
              <a:gd name="connsiteY18" fmla="*/ 2973071 h 6199726"/>
              <a:gd name="connsiteX19" fmla="*/ 2428547 w 5426208"/>
              <a:gd name="connsiteY19" fmla="*/ 1604521 h 6199726"/>
              <a:gd name="connsiteX20" fmla="*/ 2042048 w 5426208"/>
              <a:gd name="connsiteY20" fmla="*/ 680694 h 6199726"/>
              <a:gd name="connsiteX21" fmla="*/ 1976061 w 5426208"/>
              <a:gd name="connsiteY21" fmla="*/ 237634 h 6199726"/>
              <a:gd name="connsiteX22" fmla="*/ 1853512 w 5426208"/>
              <a:gd name="connsiteY22" fmla="*/ 1964 h 6199726"/>
              <a:gd name="connsiteX23" fmla="*/ 1674403 w 5426208"/>
              <a:gd name="connsiteY23" fmla="*/ 360183 h 6199726"/>
              <a:gd name="connsiteX24" fmla="*/ 1504721 w 5426208"/>
              <a:gd name="connsiteY24" fmla="*/ 1415985 h 6199726"/>
              <a:gd name="connsiteX25" fmla="*/ 1919500 w 5426208"/>
              <a:gd name="connsiteY25" fmla="*/ 2745164 h 6199726"/>
              <a:gd name="connsiteX26" fmla="*/ 2525505 w 5426208"/>
              <a:gd name="connsiteY26" fmla="*/ 3885807 h 6199726"/>
              <a:gd name="connsiteX27" fmla="*/ 2343706 w 5426208"/>
              <a:gd name="connsiteY27" fmla="*/ 3734978 h 6199726"/>
              <a:gd name="connsiteX28" fmla="*/ 1259624 w 5426208"/>
              <a:gd name="connsiteY28" fmla="*/ 2566055 h 6199726"/>
              <a:gd name="connsiteX29" fmla="*/ 760003 w 5426208"/>
              <a:gd name="connsiteY29" fmla="*/ 2019300 h 6199726"/>
              <a:gd name="connsiteX30" fmla="*/ 213248 w 5426208"/>
              <a:gd name="connsiteY30" fmla="*/ 1510253 h 6199726"/>
              <a:gd name="connsiteX31" fmla="*/ 213248 w 5426208"/>
              <a:gd name="connsiteY31" fmla="*/ 1642228 h 6199726"/>
              <a:gd name="connsiteX32" fmla="*/ 694015 w 5426208"/>
              <a:gd name="connsiteY32" fmla="*/ 2980834 h 6199726"/>
              <a:gd name="connsiteX33" fmla="*/ 1287904 w 5426208"/>
              <a:gd name="connsiteY33" fmla="*/ 4102624 h 6199726"/>
              <a:gd name="connsiteX34" fmla="*/ 2042048 w 5426208"/>
              <a:gd name="connsiteY34" fmla="*/ 4715366 h 6199726"/>
              <a:gd name="connsiteX35" fmla="*/ 2771689 w 5426208"/>
              <a:gd name="connsiteY35" fmla="*/ 5012089 h 6199726"/>
              <a:gd name="connsiteX36" fmla="*/ 2258473 w 5426208"/>
              <a:gd name="connsiteY36" fmla="*/ 5048142 h 6199726"/>
              <a:gd name="connsiteX37" fmla="*/ 1485802 w 5426208"/>
              <a:gd name="connsiteY37" fmla="*/ 4878460 h 6199726"/>
              <a:gd name="connsiteX38" fmla="*/ 760003 w 5426208"/>
              <a:gd name="connsiteY38" fmla="*/ 4187465 h 6199726"/>
              <a:gd name="connsiteX39" fmla="*/ 260382 w 5426208"/>
              <a:gd name="connsiteY39" fmla="*/ 3291919 h 6199726"/>
              <a:gd name="connsiteX40" fmla="*/ 5859 w 5426208"/>
              <a:gd name="connsiteY40" fmla="*/ 2924273 h 6199726"/>
              <a:gd name="connsiteX41" fmla="*/ 109554 w 5426208"/>
              <a:gd name="connsiteY41" fmla="*/ 3518162 h 6199726"/>
              <a:gd name="connsiteX42" fmla="*/ 420638 w 5426208"/>
              <a:gd name="connsiteY42" fmla="*/ 4922756 h 6199726"/>
              <a:gd name="connsiteX43" fmla="*/ 910832 w 5426208"/>
              <a:gd name="connsiteY43" fmla="*/ 5544925 h 6199726"/>
              <a:gd name="connsiteX44" fmla="*/ 1523574 w 5426208"/>
              <a:gd name="connsiteY44" fmla="*/ 5761741 h 6199726"/>
              <a:gd name="connsiteX45" fmla="*/ 2336968 w 5426208"/>
              <a:gd name="connsiteY45" fmla="*/ 5729895 h 6199726"/>
              <a:gd name="connsiteX46" fmla="*/ 3483886 w 5426208"/>
              <a:gd name="connsiteY46" fmla="*/ 5540090 h 6199726"/>
              <a:gd name="connsiteX47" fmla="*/ 3704096 w 5426208"/>
              <a:gd name="connsiteY47" fmla="*/ 5581363 h 6199726"/>
              <a:gd name="connsiteX48" fmla="*/ 3506134 w 5426208"/>
              <a:gd name="connsiteY48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80892 w 5426208"/>
              <a:gd name="connsiteY8" fmla="*/ 4210607 h 6199726"/>
              <a:gd name="connsiteX9" fmla="*/ 3798859 w 5426208"/>
              <a:gd name="connsiteY9" fmla="*/ 3549606 h 6199726"/>
              <a:gd name="connsiteX10" fmla="*/ 4150946 w 5426208"/>
              <a:gd name="connsiteY10" fmla="*/ 2009873 h 6199726"/>
              <a:gd name="connsiteX11" fmla="*/ 4347694 w 5426208"/>
              <a:gd name="connsiteY11" fmla="*/ 1408876 h 6199726"/>
              <a:gd name="connsiteX12" fmla="*/ 4596120 w 5426208"/>
              <a:gd name="connsiteY12" fmla="*/ 925301 h 6199726"/>
              <a:gd name="connsiteX13" fmla="*/ 4049958 w 5426208"/>
              <a:gd name="connsiteY13" fmla="*/ 1199168 h 6199726"/>
              <a:gd name="connsiteX14" fmla="*/ 3408935 w 5426208"/>
              <a:gd name="connsiteY14" fmla="*/ 2349238 h 6199726"/>
              <a:gd name="connsiteX15" fmla="*/ 3287203 w 5426208"/>
              <a:gd name="connsiteY15" fmla="*/ 3409262 h 6199726"/>
              <a:gd name="connsiteX16" fmla="*/ 3292845 w 5426208"/>
              <a:gd name="connsiteY16" fmla="*/ 4093197 h 6199726"/>
              <a:gd name="connsiteX17" fmla="*/ 3192806 w 5426208"/>
              <a:gd name="connsiteY17" fmla="*/ 3842803 h 6199726"/>
              <a:gd name="connsiteX18" fmla="*/ 3006290 w 5426208"/>
              <a:gd name="connsiteY18" fmla="*/ 2973071 h 6199726"/>
              <a:gd name="connsiteX19" fmla="*/ 2428547 w 5426208"/>
              <a:gd name="connsiteY19" fmla="*/ 1604521 h 6199726"/>
              <a:gd name="connsiteX20" fmla="*/ 2042048 w 5426208"/>
              <a:gd name="connsiteY20" fmla="*/ 680694 h 6199726"/>
              <a:gd name="connsiteX21" fmla="*/ 1976061 w 5426208"/>
              <a:gd name="connsiteY21" fmla="*/ 237634 h 6199726"/>
              <a:gd name="connsiteX22" fmla="*/ 1853512 w 5426208"/>
              <a:gd name="connsiteY22" fmla="*/ 1964 h 6199726"/>
              <a:gd name="connsiteX23" fmla="*/ 1674403 w 5426208"/>
              <a:gd name="connsiteY23" fmla="*/ 360183 h 6199726"/>
              <a:gd name="connsiteX24" fmla="*/ 1504721 w 5426208"/>
              <a:gd name="connsiteY24" fmla="*/ 1415985 h 6199726"/>
              <a:gd name="connsiteX25" fmla="*/ 1919500 w 5426208"/>
              <a:gd name="connsiteY25" fmla="*/ 2745164 h 6199726"/>
              <a:gd name="connsiteX26" fmla="*/ 2525505 w 5426208"/>
              <a:gd name="connsiteY26" fmla="*/ 3885807 h 6199726"/>
              <a:gd name="connsiteX27" fmla="*/ 2343706 w 5426208"/>
              <a:gd name="connsiteY27" fmla="*/ 3734978 h 6199726"/>
              <a:gd name="connsiteX28" fmla="*/ 1259624 w 5426208"/>
              <a:gd name="connsiteY28" fmla="*/ 2566055 h 6199726"/>
              <a:gd name="connsiteX29" fmla="*/ 760003 w 5426208"/>
              <a:gd name="connsiteY29" fmla="*/ 2019300 h 6199726"/>
              <a:gd name="connsiteX30" fmla="*/ 213248 w 5426208"/>
              <a:gd name="connsiteY30" fmla="*/ 1510253 h 6199726"/>
              <a:gd name="connsiteX31" fmla="*/ 213248 w 5426208"/>
              <a:gd name="connsiteY31" fmla="*/ 1642228 h 6199726"/>
              <a:gd name="connsiteX32" fmla="*/ 694015 w 5426208"/>
              <a:gd name="connsiteY32" fmla="*/ 2980834 h 6199726"/>
              <a:gd name="connsiteX33" fmla="*/ 1287904 w 5426208"/>
              <a:gd name="connsiteY33" fmla="*/ 4102624 h 6199726"/>
              <a:gd name="connsiteX34" fmla="*/ 2042048 w 5426208"/>
              <a:gd name="connsiteY34" fmla="*/ 4715366 h 6199726"/>
              <a:gd name="connsiteX35" fmla="*/ 2771689 w 5426208"/>
              <a:gd name="connsiteY35" fmla="*/ 5012089 h 6199726"/>
              <a:gd name="connsiteX36" fmla="*/ 2258473 w 5426208"/>
              <a:gd name="connsiteY36" fmla="*/ 5048142 h 6199726"/>
              <a:gd name="connsiteX37" fmla="*/ 1485802 w 5426208"/>
              <a:gd name="connsiteY37" fmla="*/ 4878460 h 6199726"/>
              <a:gd name="connsiteX38" fmla="*/ 760003 w 5426208"/>
              <a:gd name="connsiteY38" fmla="*/ 4187465 h 6199726"/>
              <a:gd name="connsiteX39" fmla="*/ 260382 w 5426208"/>
              <a:gd name="connsiteY39" fmla="*/ 3291919 h 6199726"/>
              <a:gd name="connsiteX40" fmla="*/ 5859 w 5426208"/>
              <a:gd name="connsiteY40" fmla="*/ 2924273 h 6199726"/>
              <a:gd name="connsiteX41" fmla="*/ 109554 w 5426208"/>
              <a:gd name="connsiteY41" fmla="*/ 3518162 h 6199726"/>
              <a:gd name="connsiteX42" fmla="*/ 420638 w 5426208"/>
              <a:gd name="connsiteY42" fmla="*/ 4922756 h 6199726"/>
              <a:gd name="connsiteX43" fmla="*/ 910832 w 5426208"/>
              <a:gd name="connsiteY43" fmla="*/ 5544925 h 6199726"/>
              <a:gd name="connsiteX44" fmla="*/ 1523574 w 5426208"/>
              <a:gd name="connsiteY44" fmla="*/ 5761741 h 6199726"/>
              <a:gd name="connsiteX45" fmla="*/ 2336968 w 5426208"/>
              <a:gd name="connsiteY45" fmla="*/ 5729895 h 6199726"/>
              <a:gd name="connsiteX46" fmla="*/ 3483886 w 5426208"/>
              <a:gd name="connsiteY46" fmla="*/ 5540090 h 6199726"/>
              <a:gd name="connsiteX47" fmla="*/ 3704096 w 5426208"/>
              <a:gd name="connsiteY47" fmla="*/ 5581363 h 6199726"/>
              <a:gd name="connsiteX48" fmla="*/ 3506134 w 5426208"/>
              <a:gd name="connsiteY48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80892 w 5426208"/>
              <a:gd name="connsiteY8" fmla="*/ 4210607 h 6199726"/>
              <a:gd name="connsiteX9" fmla="*/ 3897197 w 5426208"/>
              <a:gd name="connsiteY9" fmla="*/ 3571203 h 6199726"/>
              <a:gd name="connsiteX10" fmla="*/ 4150946 w 5426208"/>
              <a:gd name="connsiteY10" fmla="*/ 2009873 h 6199726"/>
              <a:gd name="connsiteX11" fmla="*/ 4347694 w 5426208"/>
              <a:gd name="connsiteY11" fmla="*/ 1408876 h 6199726"/>
              <a:gd name="connsiteX12" fmla="*/ 4596120 w 5426208"/>
              <a:gd name="connsiteY12" fmla="*/ 925301 h 6199726"/>
              <a:gd name="connsiteX13" fmla="*/ 4049958 w 5426208"/>
              <a:gd name="connsiteY13" fmla="*/ 1199168 h 6199726"/>
              <a:gd name="connsiteX14" fmla="*/ 3408935 w 5426208"/>
              <a:gd name="connsiteY14" fmla="*/ 2349238 h 6199726"/>
              <a:gd name="connsiteX15" fmla="*/ 3287203 w 5426208"/>
              <a:gd name="connsiteY15" fmla="*/ 3409262 h 6199726"/>
              <a:gd name="connsiteX16" fmla="*/ 3292845 w 5426208"/>
              <a:gd name="connsiteY16" fmla="*/ 4093197 h 6199726"/>
              <a:gd name="connsiteX17" fmla="*/ 3192806 w 5426208"/>
              <a:gd name="connsiteY17" fmla="*/ 3842803 h 6199726"/>
              <a:gd name="connsiteX18" fmla="*/ 3006290 w 5426208"/>
              <a:gd name="connsiteY18" fmla="*/ 2973071 h 6199726"/>
              <a:gd name="connsiteX19" fmla="*/ 2428547 w 5426208"/>
              <a:gd name="connsiteY19" fmla="*/ 1604521 h 6199726"/>
              <a:gd name="connsiteX20" fmla="*/ 2042048 w 5426208"/>
              <a:gd name="connsiteY20" fmla="*/ 680694 h 6199726"/>
              <a:gd name="connsiteX21" fmla="*/ 1976061 w 5426208"/>
              <a:gd name="connsiteY21" fmla="*/ 237634 h 6199726"/>
              <a:gd name="connsiteX22" fmla="*/ 1853512 w 5426208"/>
              <a:gd name="connsiteY22" fmla="*/ 1964 h 6199726"/>
              <a:gd name="connsiteX23" fmla="*/ 1674403 w 5426208"/>
              <a:gd name="connsiteY23" fmla="*/ 360183 h 6199726"/>
              <a:gd name="connsiteX24" fmla="*/ 1504721 w 5426208"/>
              <a:gd name="connsiteY24" fmla="*/ 1415985 h 6199726"/>
              <a:gd name="connsiteX25" fmla="*/ 1919500 w 5426208"/>
              <a:gd name="connsiteY25" fmla="*/ 2745164 h 6199726"/>
              <a:gd name="connsiteX26" fmla="*/ 2525505 w 5426208"/>
              <a:gd name="connsiteY26" fmla="*/ 3885807 h 6199726"/>
              <a:gd name="connsiteX27" fmla="*/ 2343706 w 5426208"/>
              <a:gd name="connsiteY27" fmla="*/ 3734978 h 6199726"/>
              <a:gd name="connsiteX28" fmla="*/ 1259624 w 5426208"/>
              <a:gd name="connsiteY28" fmla="*/ 2566055 h 6199726"/>
              <a:gd name="connsiteX29" fmla="*/ 760003 w 5426208"/>
              <a:gd name="connsiteY29" fmla="*/ 2019300 h 6199726"/>
              <a:gd name="connsiteX30" fmla="*/ 213248 w 5426208"/>
              <a:gd name="connsiteY30" fmla="*/ 1510253 h 6199726"/>
              <a:gd name="connsiteX31" fmla="*/ 213248 w 5426208"/>
              <a:gd name="connsiteY31" fmla="*/ 1642228 h 6199726"/>
              <a:gd name="connsiteX32" fmla="*/ 694015 w 5426208"/>
              <a:gd name="connsiteY32" fmla="*/ 2980834 h 6199726"/>
              <a:gd name="connsiteX33" fmla="*/ 1287904 w 5426208"/>
              <a:gd name="connsiteY33" fmla="*/ 4102624 h 6199726"/>
              <a:gd name="connsiteX34" fmla="*/ 2042048 w 5426208"/>
              <a:gd name="connsiteY34" fmla="*/ 4715366 h 6199726"/>
              <a:gd name="connsiteX35" fmla="*/ 2771689 w 5426208"/>
              <a:gd name="connsiteY35" fmla="*/ 5012089 h 6199726"/>
              <a:gd name="connsiteX36" fmla="*/ 2258473 w 5426208"/>
              <a:gd name="connsiteY36" fmla="*/ 5048142 h 6199726"/>
              <a:gd name="connsiteX37" fmla="*/ 1485802 w 5426208"/>
              <a:gd name="connsiteY37" fmla="*/ 4878460 h 6199726"/>
              <a:gd name="connsiteX38" fmla="*/ 760003 w 5426208"/>
              <a:gd name="connsiteY38" fmla="*/ 4187465 h 6199726"/>
              <a:gd name="connsiteX39" fmla="*/ 260382 w 5426208"/>
              <a:gd name="connsiteY39" fmla="*/ 3291919 h 6199726"/>
              <a:gd name="connsiteX40" fmla="*/ 5859 w 5426208"/>
              <a:gd name="connsiteY40" fmla="*/ 2924273 h 6199726"/>
              <a:gd name="connsiteX41" fmla="*/ 109554 w 5426208"/>
              <a:gd name="connsiteY41" fmla="*/ 3518162 h 6199726"/>
              <a:gd name="connsiteX42" fmla="*/ 420638 w 5426208"/>
              <a:gd name="connsiteY42" fmla="*/ 4922756 h 6199726"/>
              <a:gd name="connsiteX43" fmla="*/ 910832 w 5426208"/>
              <a:gd name="connsiteY43" fmla="*/ 5544925 h 6199726"/>
              <a:gd name="connsiteX44" fmla="*/ 1523574 w 5426208"/>
              <a:gd name="connsiteY44" fmla="*/ 5761741 h 6199726"/>
              <a:gd name="connsiteX45" fmla="*/ 2336968 w 5426208"/>
              <a:gd name="connsiteY45" fmla="*/ 5729895 h 6199726"/>
              <a:gd name="connsiteX46" fmla="*/ 3483886 w 5426208"/>
              <a:gd name="connsiteY46" fmla="*/ 5540090 h 6199726"/>
              <a:gd name="connsiteX47" fmla="*/ 3704096 w 5426208"/>
              <a:gd name="connsiteY47" fmla="*/ 5581363 h 6199726"/>
              <a:gd name="connsiteX48" fmla="*/ 3506134 w 5426208"/>
              <a:gd name="connsiteY48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80892 w 5426208"/>
              <a:gd name="connsiteY8" fmla="*/ 4210607 h 6199726"/>
              <a:gd name="connsiteX9" fmla="*/ 3897197 w 5426208"/>
              <a:gd name="connsiteY9" fmla="*/ 3571203 h 6199726"/>
              <a:gd name="connsiteX10" fmla="*/ 4150946 w 5426208"/>
              <a:gd name="connsiteY10" fmla="*/ 2009873 h 6199726"/>
              <a:gd name="connsiteX11" fmla="*/ 4347694 w 5426208"/>
              <a:gd name="connsiteY11" fmla="*/ 1408876 h 6199726"/>
              <a:gd name="connsiteX12" fmla="*/ 4596120 w 5426208"/>
              <a:gd name="connsiteY12" fmla="*/ 925301 h 6199726"/>
              <a:gd name="connsiteX13" fmla="*/ 4049958 w 5426208"/>
              <a:gd name="connsiteY13" fmla="*/ 1199168 h 6199726"/>
              <a:gd name="connsiteX14" fmla="*/ 3488008 w 5426208"/>
              <a:gd name="connsiteY14" fmla="*/ 2315589 h 6199726"/>
              <a:gd name="connsiteX15" fmla="*/ 3287203 w 5426208"/>
              <a:gd name="connsiteY15" fmla="*/ 3409262 h 6199726"/>
              <a:gd name="connsiteX16" fmla="*/ 3292845 w 5426208"/>
              <a:gd name="connsiteY16" fmla="*/ 4093197 h 6199726"/>
              <a:gd name="connsiteX17" fmla="*/ 3192806 w 5426208"/>
              <a:gd name="connsiteY17" fmla="*/ 3842803 h 6199726"/>
              <a:gd name="connsiteX18" fmla="*/ 3006290 w 5426208"/>
              <a:gd name="connsiteY18" fmla="*/ 2973071 h 6199726"/>
              <a:gd name="connsiteX19" fmla="*/ 2428547 w 5426208"/>
              <a:gd name="connsiteY19" fmla="*/ 1604521 h 6199726"/>
              <a:gd name="connsiteX20" fmla="*/ 2042048 w 5426208"/>
              <a:gd name="connsiteY20" fmla="*/ 680694 h 6199726"/>
              <a:gd name="connsiteX21" fmla="*/ 1976061 w 5426208"/>
              <a:gd name="connsiteY21" fmla="*/ 237634 h 6199726"/>
              <a:gd name="connsiteX22" fmla="*/ 1853512 w 5426208"/>
              <a:gd name="connsiteY22" fmla="*/ 1964 h 6199726"/>
              <a:gd name="connsiteX23" fmla="*/ 1674403 w 5426208"/>
              <a:gd name="connsiteY23" fmla="*/ 360183 h 6199726"/>
              <a:gd name="connsiteX24" fmla="*/ 1504721 w 5426208"/>
              <a:gd name="connsiteY24" fmla="*/ 1415985 h 6199726"/>
              <a:gd name="connsiteX25" fmla="*/ 1919500 w 5426208"/>
              <a:gd name="connsiteY25" fmla="*/ 2745164 h 6199726"/>
              <a:gd name="connsiteX26" fmla="*/ 2525505 w 5426208"/>
              <a:gd name="connsiteY26" fmla="*/ 3885807 h 6199726"/>
              <a:gd name="connsiteX27" fmla="*/ 2343706 w 5426208"/>
              <a:gd name="connsiteY27" fmla="*/ 3734978 h 6199726"/>
              <a:gd name="connsiteX28" fmla="*/ 1259624 w 5426208"/>
              <a:gd name="connsiteY28" fmla="*/ 2566055 h 6199726"/>
              <a:gd name="connsiteX29" fmla="*/ 760003 w 5426208"/>
              <a:gd name="connsiteY29" fmla="*/ 2019300 h 6199726"/>
              <a:gd name="connsiteX30" fmla="*/ 213248 w 5426208"/>
              <a:gd name="connsiteY30" fmla="*/ 1510253 h 6199726"/>
              <a:gd name="connsiteX31" fmla="*/ 213248 w 5426208"/>
              <a:gd name="connsiteY31" fmla="*/ 1642228 h 6199726"/>
              <a:gd name="connsiteX32" fmla="*/ 694015 w 5426208"/>
              <a:gd name="connsiteY32" fmla="*/ 2980834 h 6199726"/>
              <a:gd name="connsiteX33" fmla="*/ 1287904 w 5426208"/>
              <a:gd name="connsiteY33" fmla="*/ 4102624 h 6199726"/>
              <a:gd name="connsiteX34" fmla="*/ 2042048 w 5426208"/>
              <a:gd name="connsiteY34" fmla="*/ 4715366 h 6199726"/>
              <a:gd name="connsiteX35" fmla="*/ 2771689 w 5426208"/>
              <a:gd name="connsiteY35" fmla="*/ 5012089 h 6199726"/>
              <a:gd name="connsiteX36" fmla="*/ 2258473 w 5426208"/>
              <a:gd name="connsiteY36" fmla="*/ 5048142 h 6199726"/>
              <a:gd name="connsiteX37" fmla="*/ 1485802 w 5426208"/>
              <a:gd name="connsiteY37" fmla="*/ 4878460 h 6199726"/>
              <a:gd name="connsiteX38" fmla="*/ 760003 w 5426208"/>
              <a:gd name="connsiteY38" fmla="*/ 4187465 h 6199726"/>
              <a:gd name="connsiteX39" fmla="*/ 260382 w 5426208"/>
              <a:gd name="connsiteY39" fmla="*/ 3291919 h 6199726"/>
              <a:gd name="connsiteX40" fmla="*/ 5859 w 5426208"/>
              <a:gd name="connsiteY40" fmla="*/ 2924273 h 6199726"/>
              <a:gd name="connsiteX41" fmla="*/ 109554 w 5426208"/>
              <a:gd name="connsiteY41" fmla="*/ 3518162 h 6199726"/>
              <a:gd name="connsiteX42" fmla="*/ 420638 w 5426208"/>
              <a:gd name="connsiteY42" fmla="*/ 4922756 h 6199726"/>
              <a:gd name="connsiteX43" fmla="*/ 910832 w 5426208"/>
              <a:gd name="connsiteY43" fmla="*/ 5544925 h 6199726"/>
              <a:gd name="connsiteX44" fmla="*/ 1523574 w 5426208"/>
              <a:gd name="connsiteY44" fmla="*/ 5761741 h 6199726"/>
              <a:gd name="connsiteX45" fmla="*/ 2336968 w 5426208"/>
              <a:gd name="connsiteY45" fmla="*/ 5729895 h 6199726"/>
              <a:gd name="connsiteX46" fmla="*/ 3483886 w 5426208"/>
              <a:gd name="connsiteY46" fmla="*/ 5540090 h 6199726"/>
              <a:gd name="connsiteX47" fmla="*/ 3704096 w 5426208"/>
              <a:gd name="connsiteY47" fmla="*/ 5581363 h 6199726"/>
              <a:gd name="connsiteX48" fmla="*/ 3506134 w 5426208"/>
              <a:gd name="connsiteY48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80892 w 5426208"/>
              <a:gd name="connsiteY8" fmla="*/ 4210607 h 6199726"/>
              <a:gd name="connsiteX9" fmla="*/ 3897197 w 5426208"/>
              <a:gd name="connsiteY9" fmla="*/ 3571203 h 6199726"/>
              <a:gd name="connsiteX10" fmla="*/ 4150946 w 5426208"/>
              <a:gd name="connsiteY10" fmla="*/ 2009873 h 6199726"/>
              <a:gd name="connsiteX11" fmla="*/ 4347694 w 5426208"/>
              <a:gd name="connsiteY11" fmla="*/ 1408876 h 6199726"/>
              <a:gd name="connsiteX12" fmla="*/ 4596120 w 5426208"/>
              <a:gd name="connsiteY12" fmla="*/ 925301 h 6199726"/>
              <a:gd name="connsiteX13" fmla="*/ 4049958 w 5426208"/>
              <a:gd name="connsiteY13" fmla="*/ 1199168 h 6199726"/>
              <a:gd name="connsiteX14" fmla="*/ 3488008 w 5426208"/>
              <a:gd name="connsiteY14" fmla="*/ 2315589 h 6199726"/>
              <a:gd name="connsiteX15" fmla="*/ 3287203 w 5426208"/>
              <a:gd name="connsiteY15" fmla="*/ 3409262 h 6199726"/>
              <a:gd name="connsiteX16" fmla="*/ 3292845 w 5426208"/>
              <a:gd name="connsiteY16" fmla="*/ 4093197 h 6199726"/>
              <a:gd name="connsiteX17" fmla="*/ 3192806 w 5426208"/>
              <a:gd name="connsiteY17" fmla="*/ 3842803 h 6199726"/>
              <a:gd name="connsiteX18" fmla="*/ 3006290 w 5426208"/>
              <a:gd name="connsiteY18" fmla="*/ 2973071 h 6199726"/>
              <a:gd name="connsiteX19" fmla="*/ 2391566 w 5426208"/>
              <a:gd name="connsiteY19" fmla="*/ 1651865 h 6199726"/>
              <a:gd name="connsiteX20" fmla="*/ 2042048 w 5426208"/>
              <a:gd name="connsiteY20" fmla="*/ 680694 h 6199726"/>
              <a:gd name="connsiteX21" fmla="*/ 1976061 w 5426208"/>
              <a:gd name="connsiteY21" fmla="*/ 237634 h 6199726"/>
              <a:gd name="connsiteX22" fmla="*/ 1853512 w 5426208"/>
              <a:gd name="connsiteY22" fmla="*/ 1964 h 6199726"/>
              <a:gd name="connsiteX23" fmla="*/ 1674403 w 5426208"/>
              <a:gd name="connsiteY23" fmla="*/ 360183 h 6199726"/>
              <a:gd name="connsiteX24" fmla="*/ 1504721 w 5426208"/>
              <a:gd name="connsiteY24" fmla="*/ 1415985 h 6199726"/>
              <a:gd name="connsiteX25" fmla="*/ 1919500 w 5426208"/>
              <a:gd name="connsiteY25" fmla="*/ 2745164 h 6199726"/>
              <a:gd name="connsiteX26" fmla="*/ 2525505 w 5426208"/>
              <a:gd name="connsiteY26" fmla="*/ 3885807 h 6199726"/>
              <a:gd name="connsiteX27" fmla="*/ 2343706 w 5426208"/>
              <a:gd name="connsiteY27" fmla="*/ 3734978 h 6199726"/>
              <a:gd name="connsiteX28" fmla="*/ 1259624 w 5426208"/>
              <a:gd name="connsiteY28" fmla="*/ 2566055 h 6199726"/>
              <a:gd name="connsiteX29" fmla="*/ 760003 w 5426208"/>
              <a:gd name="connsiteY29" fmla="*/ 2019300 h 6199726"/>
              <a:gd name="connsiteX30" fmla="*/ 213248 w 5426208"/>
              <a:gd name="connsiteY30" fmla="*/ 1510253 h 6199726"/>
              <a:gd name="connsiteX31" fmla="*/ 213248 w 5426208"/>
              <a:gd name="connsiteY31" fmla="*/ 1642228 h 6199726"/>
              <a:gd name="connsiteX32" fmla="*/ 694015 w 5426208"/>
              <a:gd name="connsiteY32" fmla="*/ 2980834 h 6199726"/>
              <a:gd name="connsiteX33" fmla="*/ 1287904 w 5426208"/>
              <a:gd name="connsiteY33" fmla="*/ 4102624 h 6199726"/>
              <a:gd name="connsiteX34" fmla="*/ 2042048 w 5426208"/>
              <a:gd name="connsiteY34" fmla="*/ 4715366 h 6199726"/>
              <a:gd name="connsiteX35" fmla="*/ 2771689 w 5426208"/>
              <a:gd name="connsiteY35" fmla="*/ 5012089 h 6199726"/>
              <a:gd name="connsiteX36" fmla="*/ 2258473 w 5426208"/>
              <a:gd name="connsiteY36" fmla="*/ 5048142 h 6199726"/>
              <a:gd name="connsiteX37" fmla="*/ 1485802 w 5426208"/>
              <a:gd name="connsiteY37" fmla="*/ 4878460 h 6199726"/>
              <a:gd name="connsiteX38" fmla="*/ 760003 w 5426208"/>
              <a:gd name="connsiteY38" fmla="*/ 4187465 h 6199726"/>
              <a:gd name="connsiteX39" fmla="*/ 260382 w 5426208"/>
              <a:gd name="connsiteY39" fmla="*/ 3291919 h 6199726"/>
              <a:gd name="connsiteX40" fmla="*/ 5859 w 5426208"/>
              <a:gd name="connsiteY40" fmla="*/ 2924273 h 6199726"/>
              <a:gd name="connsiteX41" fmla="*/ 109554 w 5426208"/>
              <a:gd name="connsiteY41" fmla="*/ 3518162 h 6199726"/>
              <a:gd name="connsiteX42" fmla="*/ 420638 w 5426208"/>
              <a:gd name="connsiteY42" fmla="*/ 4922756 h 6199726"/>
              <a:gd name="connsiteX43" fmla="*/ 910832 w 5426208"/>
              <a:gd name="connsiteY43" fmla="*/ 5544925 h 6199726"/>
              <a:gd name="connsiteX44" fmla="*/ 1523574 w 5426208"/>
              <a:gd name="connsiteY44" fmla="*/ 5761741 h 6199726"/>
              <a:gd name="connsiteX45" fmla="*/ 2336968 w 5426208"/>
              <a:gd name="connsiteY45" fmla="*/ 5729895 h 6199726"/>
              <a:gd name="connsiteX46" fmla="*/ 3483886 w 5426208"/>
              <a:gd name="connsiteY46" fmla="*/ 5540090 h 6199726"/>
              <a:gd name="connsiteX47" fmla="*/ 3704096 w 5426208"/>
              <a:gd name="connsiteY47" fmla="*/ 5581363 h 6199726"/>
              <a:gd name="connsiteX48" fmla="*/ 3506134 w 5426208"/>
              <a:gd name="connsiteY48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80892 w 5426208"/>
              <a:gd name="connsiteY8" fmla="*/ 4210607 h 6199726"/>
              <a:gd name="connsiteX9" fmla="*/ 3897197 w 5426208"/>
              <a:gd name="connsiteY9" fmla="*/ 3571203 h 6199726"/>
              <a:gd name="connsiteX10" fmla="*/ 4150946 w 5426208"/>
              <a:gd name="connsiteY10" fmla="*/ 2009873 h 6199726"/>
              <a:gd name="connsiteX11" fmla="*/ 4347694 w 5426208"/>
              <a:gd name="connsiteY11" fmla="*/ 1408876 h 6199726"/>
              <a:gd name="connsiteX12" fmla="*/ 4596120 w 5426208"/>
              <a:gd name="connsiteY12" fmla="*/ 925301 h 6199726"/>
              <a:gd name="connsiteX13" fmla="*/ 4049958 w 5426208"/>
              <a:gd name="connsiteY13" fmla="*/ 1199168 h 6199726"/>
              <a:gd name="connsiteX14" fmla="*/ 3488008 w 5426208"/>
              <a:gd name="connsiteY14" fmla="*/ 2315589 h 6199726"/>
              <a:gd name="connsiteX15" fmla="*/ 3287203 w 5426208"/>
              <a:gd name="connsiteY15" fmla="*/ 3409262 h 6199726"/>
              <a:gd name="connsiteX16" fmla="*/ 3292845 w 5426208"/>
              <a:gd name="connsiteY16" fmla="*/ 4093197 h 6199726"/>
              <a:gd name="connsiteX17" fmla="*/ 3192806 w 5426208"/>
              <a:gd name="connsiteY17" fmla="*/ 3842803 h 6199726"/>
              <a:gd name="connsiteX18" fmla="*/ 3006290 w 5426208"/>
              <a:gd name="connsiteY18" fmla="*/ 2973071 h 6199726"/>
              <a:gd name="connsiteX19" fmla="*/ 2391566 w 5426208"/>
              <a:gd name="connsiteY19" fmla="*/ 1651865 h 6199726"/>
              <a:gd name="connsiteX20" fmla="*/ 2042048 w 5426208"/>
              <a:gd name="connsiteY20" fmla="*/ 680694 h 6199726"/>
              <a:gd name="connsiteX21" fmla="*/ 1976061 w 5426208"/>
              <a:gd name="connsiteY21" fmla="*/ 237634 h 6199726"/>
              <a:gd name="connsiteX22" fmla="*/ 1853512 w 5426208"/>
              <a:gd name="connsiteY22" fmla="*/ 1964 h 6199726"/>
              <a:gd name="connsiteX23" fmla="*/ 1674403 w 5426208"/>
              <a:gd name="connsiteY23" fmla="*/ 360183 h 6199726"/>
              <a:gd name="connsiteX24" fmla="*/ 1504721 w 5426208"/>
              <a:gd name="connsiteY24" fmla="*/ 1415985 h 6199726"/>
              <a:gd name="connsiteX25" fmla="*/ 1919500 w 5426208"/>
              <a:gd name="connsiteY25" fmla="*/ 2745164 h 6199726"/>
              <a:gd name="connsiteX26" fmla="*/ 2525505 w 5426208"/>
              <a:gd name="connsiteY26" fmla="*/ 3885807 h 6199726"/>
              <a:gd name="connsiteX27" fmla="*/ 2343706 w 5426208"/>
              <a:gd name="connsiteY27" fmla="*/ 3734978 h 6199726"/>
              <a:gd name="connsiteX28" fmla="*/ 1259624 w 5426208"/>
              <a:gd name="connsiteY28" fmla="*/ 2566055 h 6199726"/>
              <a:gd name="connsiteX29" fmla="*/ 760003 w 5426208"/>
              <a:gd name="connsiteY29" fmla="*/ 2019300 h 6199726"/>
              <a:gd name="connsiteX30" fmla="*/ 213248 w 5426208"/>
              <a:gd name="connsiteY30" fmla="*/ 1510253 h 6199726"/>
              <a:gd name="connsiteX31" fmla="*/ 213248 w 5426208"/>
              <a:gd name="connsiteY31" fmla="*/ 1642228 h 6199726"/>
              <a:gd name="connsiteX32" fmla="*/ 694015 w 5426208"/>
              <a:gd name="connsiteY32" fmla="*/ 2980834 h 6199726"/>
              <a:gd name="connsiteX33" fmla="*/ 1287904 w 5426208"/>
              <a:gd name="connsiteY33" fmla="*/ 4102624 h 6199726"/>
              <a:gd name="connsiteX34" fmla="*/ 2042048 w 5426208"/>
              <a:gd name="connsiteY34" fmla="*/ 4715366 h 6199726"/>
              <a:gd name="connsiteX35" fmla="*/ 2771689 w 5426208"/>
              <a:gd name="connsiteY35" fmla="*/ 5012089 h 6199726"/>
              <a:gd name="connsiteX36" fmla="*/ 2258473 w 5426208"/>
              <a:gd name="connsiteY36" fmla="*/ 5048142 h 6199726"/>
              <a:gd name="connsiteX37" fmla="*/ 1485802 w 5426208"/>
              <a:gd name="connsiteY37" fmla="*/ 4878460 h 6199726"/>
              <a:gd name="connsiteX38" fmla="*/ 760003 w 5426208"/>
              <a:gd name="connsiteY38" fmla="*/ 4187465 h 6199726"/>
              <a:gd name="connsiteX39" fmla="*/ 260382 w 5426208"/>
              <a:gd name="connsiteY39" fmla="*/ 3291919 h 6199726"/>
              <a:gd name="connsiteX40" fmla="*/ 5859 w 5426208"/>
              <a:gd name="connsiteY40" fmla="*/ 2924273 h 6199726"/>
              <a:gd name="connsiteX41" fmla="*/ 109554 w 5426208"/>
              <a:gd name="connsiteY41" fmla="*/ 3518162 h 6199726"/>
              <a:gd name="connsiteX42" fmla="*/ 420638 w 5426208"/>
              <a:gd name="connsiteY42" fmla="*/ 4922756 h 6199726"/>
              <a:gd name="connsiteX43" fmla="*/ 910832 w 5426208"/>
              <a:gd name="connsiteY43" fmla="*/ 5544925 h 6199726"/>
              <a:gd name="connsiteX44" fmla="*/ 1523574 w 5426208"/>
              <a:gd name="connsiteY44" fmla="*/ 5761741 h 6199726"/>
              <a:gd name="connsiteX45" fmla="*/ 2336968 w 5426208"/>
              <a:gd name="connsiteY45" fmla="*/ 5729895 h 6199726"/>
              <a:gd name="connsiteX46" fmla="*/ 3483886 w 5426208"/>
              <a:gd name="connsiteY46" fmla="*/ 5540090 h 6199726"/>
              <a:gd name="connsiteX47" fmla="*/ 3704096 w 5426208"/>
              <a:gd name="connsiteY47" fmla="*/ 5581363 h 6199726"/>
              <a:gd name="connsiteX48" fmla="*/ 3506134 w 5426208"/>
              <a:gd name="connsiteY48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80892 w 5426208"/>
              <a:gd name="connsiteY8" fmla="*/ 4210607 h 6199726"/>
              <a:gd name="connsiteX9" fmla="*/ 3897197 w 5426208"/>
              <a:gd name="connsiteY9" fmla="*/ 3571203 h 6199726"/>
              <a:gd name="connsiteX10" fmla="*/ 4150946 w 5426208"/>
              <a:gd name="connsiteY10" fmla="*/ 2009873 h 6199726"/>
              <a:gd name="connsiteX11" fmla="*/ 4347694 w 5426208"/>
              <a:gd name="connsiteY11" fmla="*/ 1408876 h 6199726"/>
              <a:gd name="connsiteX12" fmla="*/ 4596120 w 5426208"/>
              <a:gd name="connsiteY12" fmla="*/ 925301 h 6199726"/>
              <a:gd name="connsiteX13" fmla="*/ 4049958 w 5426208"/>
              <a:gd name="connsiteY13" fmla="*/ 1199168 h 6199726"/>
              <a:gd name="connsiteX14" fmla="*/ 3488008 w 5426208"/>
              <a:gd name="connsiteY14" fmla="*/ 2315589 h 6199726"/>
              <a:gd name="connsiteX15" fmla="*/ 3287203 w 5426208"/>
              <a:gd name="connsiteY15" fmla="*/ 3409262 h 6199726"/>
              <a:gd name="connsiteX16" fmla="*/ 3292845 w 5426208"/>
              <a:gd name="connsiteY16" fmla="*/ 4093197 h 6199726"/>
              <a:gd name="connsiteX17" fmla="*/ 3192806 w 5426208"/>
              <a:gd name="connsiteY17" fmla="*/ 3842803 h 6199726"/>
              <a:gd name="connsiteX18" fmla="*/ 3006290 w 5426208"/>
              <a:gd name="connsiteY18" fmla="*/ 2973071 h 6199726"/>
              <a:gd name="connsiteX19" fmla="*/ 2391566 w 5426208"/>
              <a:gd name="connsiteY19" fmla="*/ 1651865 h 6199726"/>
              <a:gd name="connsiteX20" fmla="*/ 2042048 w 5426208"/>
              <a:gd name="connsiteY20" fmla="*/ 680694 h 6199726"/>
              <a:gd name="connsiteX21" fmla="*/ 1976061 w 5426208"/>
              <a:gd name="connsiteY21" fmla="*/ 237634 h 6199726"/>
              <a:gd name="connsiteX22" fmla="*/ 1853512 w 5426208"/>
              <a:gd name="connsiteY22" fmla="*/ 1964 h 6199726"/>
              <a:gd name="connsiteX23" fmla="*/ 1674403 w 5426208"/>
              <a:gd name="connsiteY23" fmla="*/ 360183 h 6199726"/>
              <a:gd name="connsiteX24" fmla="*/ 1504721 w 5426208"/>
              <a:gd name="connsiteY24" fmla="*/ 1415985 h 6199726"/>
              <a:gd name="connsiteX25" fmla="*/ 1919500 w 5426208"/>
              <a:gd name="connsiteY25" fmla="*/ 2745164 h 6199726"/>
              <a:gd name="connsiteX26" fmla="*/ 2525505 w 5426208"/>
              <a:gd name="connsiteY26" fmla="*/ 3885807 h 6199726"/>
              <a:gd name="connsiteX27" fmla="*/ 2343706 w 5426208"/>
              <a:gd name="connsiteY27" fmla="*/ 3734978 h 6199726"/>
              <a:gd name="connsiteX28" fmla="*/ 1259624 w 5426208"/>
              <a:gd name="connsiteY28" fmla="*/ 2566055 h 6199726"/>
              <a:gd name="connsiteX29" fmla="*/ 760003 w 5426208"/>
              <a:gd name="connsiteY29" fmla="*/ 2019300 h 6199726"/>
              <a:gd name="connsiteX30" fmla="*/ 213248 w 5426208"/>
              <a:gd name="connsiteY30" fmla="*/ 1510253 h 6199726"/>
              <a:gd name="connsiteX31" fmla="*/ 213248 w 5426208"/>
              <a:gd name="connsiteY31" fmla="*/ 1642228 h 6199726"/>
              <a:gd name="connsiteX32" fmla="*/ 694015 w 5426208"/>
              <a:gd name="connsiteY32" fmla="*/ 2980834 h 6199726"/>
              <a:gd name="connsiteX33" fmla="*/ 1287904 w 5426208"/>
              <a:gd name="connsiteY33" fmla="*/ 4102624 h 6199726"/>
              <a:gd name="connsiteX34" fmla="*/ 2042048 w 5426208"/>
              <a:gd name="connsiteY34" fmla="*/ 4715366 h 6199726"/>
              <a:gd name="connsiteX35" fmla="*/ 2771689 w 5426208"/>
              <a:gd name="connsiteY35" fmla="*/ 5012089 h 6199726"/>
              <a:gd name="connsiteX36" fmla="*/ 2258473 w 5426208"/>
              <a:gd name="connsiteY36" fmla="*/ 5048142 h 6199726"/>
              <a:gd name="connsiteX37" fmla="*/ 1485802 w 5426208"/>
              <a:gd name="connsiteY37" fmla="*/ 4878460 h 6199726"/>
              <a:gd name="connsiteX38" fmla="*/ 760003 w 5426208"/>
              <a:gd name="connsiteY38" fmla="*/ 4187465 h 6199726"/>
              <a:gd name="connsiteX39" fmla="*/ 260382 w 5426208"/>
              <a:gd name="connsiteY39" fmla="*/ 3291919 h 6199726"/>
              <a:gd name="connsiteX40" fmla="*/ 5859 w 5426208"/>
              <a:gd name="connsiteY40" fmla="*/ 2924273 h 6199726"/>
              <a:gd name="connsiteX41" fmla="*/ 109554 w 5426208"/>
              <a:gd name="connsiteY41" fmla="*/ 3518162 h 6199726"/>
              <a:gd name="connsiteX42" fmla="*/ 420638 w 5426208"/>
              <a:gd name="connsiteY42" fmla="*/ 4922756 h 6199726"/>
              <a:gd name="connsiteX43" fmla="*/ 967661 w 5426208"/>
              <a:gd name="connsiteY43" fmla="*/ 5506207 h 6199726"/>
              <a:gd name="connsiteX44" fmla="*/ 1523574 w 5426208"/>
              <a:gd name="connsiteY44" fmla="*/ 5761741 h 6199726"/>
              <a:gd name="connsiteX45" fmla="*/ 2336968 w 5426208"/>
              <a:gd name="connsiteY45" fmla="*/ 5729895 h 6199726"/>
              <a:gd name="connsiteX46" fmla="*/ 3483886 w 5426208"/>
              <a:gd name="connsiteY46" fmla="*/ 5540090 h 6199726"/>
              <a:gd name="connsiteX47" fmla="*/ 3704096 w 5426208"/>
              <a:gd name="connsiteY47" fmla="*/ 5581363 h 6199726"/>
              <a:gd name="connsiteX48" fmla="*/ 3506134 w 5426208"/>
              <a:gd name="connsiteY48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80892 w 5426208"/>
              <a:gd name="connsiteY8" fmla="*/ 4210607 h 6199726"/>
              <a:gd name="connsiteX9" fmla="*/ 3897197 w 5426208"/>
              <a:gd name="connsiteY9" fmla="*/ 3571203 h 6199726"/>
              <a:gd name="connsiteX10" fmla="*/ 4150946 w 5426208"/>
              <a:gd name="connsiteY10" fmla="*/ 2009873 h 6199726"/>
              <a:gd name="connsiteX11" fmla="*/ 4347694 w 5426208"/>
              <a:gd name="connsiteY11" fmla="*/ 1408876 h 6199726"/>
              <a:gd name="connsiteX12" fmla="*/ 4596120 w 5426208"/>
              <a:gd name="connsiteY12" fmla="*/ 925301 h 6199726"/>
              <a:gd name="connsiteX13" fmla="*/ 4049958 w 5426208"/>
              <a:gd name="connsiteY13" fmla="*/ 1199168 h 6199726"/>
              <a:gd name="connsiteX14" fmla="*/ 3488008 w 5426208"/>
              <a:gd name="connsiteY14" fmla="*/ 2315589 h 6199726"/>
              <a:gd name="connsiteX15" fmla="*/ 3287203 w 5426208"/>
              <a:gd name="connsiteY15" fmla="*/ 3409262 h 6199726"/>
              <a:gd name="connsiteX16" fmla="*/ 3292845 w 5426208"/>
              <a:gd name="connsiteY16" fmla="*/ 4093197 h 6199726"/>
              <a:gd name="connsiteX17" fmla="*/ 3192806 w 5426208"/>
              <a:gd name="connsiteY17" fmla="*/ 3842803 h 6199726"/>
              <a:gd name="connsiteX18" fmla="*/ 3006290 w 5426208"/>
              <a:gd name="connsiteY18" fmla="*/ 2973071 h 6199726"/>
              <a:gd name="connsiteX19" fmla="*/ 2391566 w 5426208"/>
              <a:gd name="connsiteY19" fmla="*/ 1651865 h 6199726"/>
              <a:gd name="connsiteX20" fmla="*/ 2042048 w 5426208"/>
              <a:gd name="connsiteY20" fmla="*/ 680694 h 6199726"/>
              <a:gd name="connsiteX21" fmla="*/ 1976061 w 5426208"/>
              <a:gd name="connsiteY21" fmla="*/ 237634 h 6199726"/>
              <a:gd name="connsiteX22" fmla="*/ 1853512 w 5426208"/>
              <a:gd name="connsiteY22" fmla="*/ 1964 h 6199726"/>
              <a:gd name="connsiteX23" fmla="*/ 1674403 w 5426208"/>
              <a:gd name="connsiteY23" fmla="*/ 360183 h 6199726"/>
              <a:gd name="connsiteX24" fmla="*/ 1504721 w 5426208"/>
              <a:gd name="connsiteY24" fmla="*/ 1415985 h 6199726"/>
              <a:gd name="connsiteX25" fmla="*/ 1919500 w 5426208"/>
              <a:gd name="connsiteY25" fmla="*/ 2745164 h 6199726"/>
              <a:gd name="connsiteX26" fmla="*/ 2525505 w 5426208"/>
              <a:gd name="connsiteY26" fmla="*/ 3885807 h 6199726"/>
              <a:gd name="connsiteX27" fmla="*/ 2343706 w 5426208"/>
              <a:gd name="connsiteY27" fmla="*/ 3734978 h 6199726"/>
              <a:gd name="connsiteX28" fmla="*/ 1259624 w 5426208"/>
              <a:gd name="connsiteY28" fmla="*/ 2566055 h 6199726"/>
              <a:gd name="connsiteX29" fmla="*/ 760003 w 5426208"/>
              <a:gd name="connsiteY29" fmla="*/ 2019300 h 6199726"/>
              <a:gd name="connsiteX30" fmla="*/ 213248 w 5426208"/>
              <a:gd name="connsiteY30" fmla="*/ 1510253 h 6199726"/>
              <a:gd name="connsiteX31" fmla="*/ 213248 w 5426208"/>
              <a:gd name="connsiteY31" fmla="*/ 1642228 h 6199726"/>
              <a:gd name="connsiteX32" fmla="*/ 694015 w 5426208"/>
              <a:gd name="connsiteY32" fmla="*/ 2980834 h 6199726"/>
              <a:gd name="connsiteX33" fmla="*/ 1287904 w 5426208"/>
              <a:gd name="connsiteY33" fmla="*/ 4102624 h 6199726"/>
              <a:gd name="connsiteX34" fmla="*/ 2042048 w 5426208"/>
              <a:gd name="connsiteY34" fmla="*/ 4715366 h 6199726"/>
              <a:gd name="connsiteX35" fmla="*/ 2771689 w 5426208"/>
              <a:gd name="connsiteY35" fmla="*/ 5012089 h 6199726"/>
              <a:gd name="connsiteX36" fmla="*/ 2258473 w 5426208"/>
              <a:gd name="connsiteY36" fmla="*/ 5048142 h 6199726"/>
              <a:gd name="connsiteX37" fmla="*/ 1485802 w 5426208"/>
              <a:gd name="connsiteY37" fmla="*/ 4878460 h 6199726"/>
              <a:gd name="connsiteX38" fmla="*/ 760003 w 5426208"/>
              <a:gd name="connsiteY38" fmla="*/ 4187465 h 6199726"/>
              <a:gd name="connsiteX39" fmla="*/ 260382 w 5426208"/>
              <a:gd name="connsiteY39" fmla="*/ 3291919 h 6199726"/>
              <a:gd name="connsiteX40" fmla="*/ 5859 w 5426208"/>
              <a:gd name="connsiteY40" fmla="*/ 2924273 h 6199726"/>
              <a:gd name="connsiteX41" fmla="*/ 109554 w 5426208"/>
              <a:gd name="connsiteY41" fmla="*/ 3518162 h 6199726"/>
              <a:gd name="connsiteX42" fmla="*/ 420638 w 5426208"/>
              <a:gd name="connsiteY42" fmla="*/ 4922756 h 6199726"/>
              <a:gd name="connsiteX43" fmla="*/ 967661 w 5426208"/>
              <a:gd name="connsiteY43" fmla="*/ 5506207 h 6199726"/>
              <a:gd name="connsiteX44" fmla="*/ 1523574 w 5426208"/>
              <a:gd name="connsiteY44" fmla="*/ 5761741 h 6199726"/>
              <a:gd name="connsiteX45" fmla="*/ 2336968 w 5426208"/>
              <a:gd name="connsiteY45" fmla="*/ 5729895 h 6199726"/>
              <a:gd name="connsiteX46" fmla="*/ 3483886 w 5426208"/>
              <a:gd name="connsiteY46" fmla="*/ 5540090 h 6199726"/>
              <a:gd name="connsiteX47" fmla="*/ 3704096 w 5426208"/>
              <a:gd name="connsiteY47" fmla="*/ 5581363 h 6199726"/>
              <a:gd name="connsiteX48" fmla="*/ 3506134 w 5426208"/>
              <a:gd name="connsiteY48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80892 w 5426208"/>
              <a:gd name="connsiteY8" fmla="*/ 4210607 h 6199726"/>
              <a:gd name="connsiteX9" fmla="*/ 3897197 w 5426208"/>
              <a:gd name="connsiteY9" fmla="*/ 3571203 h 6199726"/>
              <a:gd name="connsiteX10" fmla="*/ 4150946 w 5426208"/>
              <a:gd name="connsiteY10" fmla="*/ 2009873 h 6199726"/>
              <a:gd name="connsiteX11" fmla="*/ 4347694 w 5426208"/>
              <a:gd name="connsiteY11" fmla="*/ 1408876 h 6199726"/>
              <a:gd name="connsiteX12" fmla="*/ 4596120 w 5426208"/>
              <a:gd name="connsiteY12" fmla="*/ 925301 h 6199726"/>
              <a:gd name="connsiteX13" fmla="*/ 4049958 w 5426208"/>
              <a:gd name="connsiteY13" fmla="*/ 1199168 h 6199726"/>
              <a:gd name="connsiteX14" fmla="*/ 3488008 w 5426208"/>
              <a:gd name="connsiteY14" fmla="*/ 2315589 h 6199726"/>
              <a:gd name="connsiteX15" fmla="*/ 3287203 w 5426208"/>
              <a:gd name="connsiteY15" fmla="*/ 3409262 h 6199726"/>
              <a:gd name="connsiteX16" fmla="*/ 3292845 w 5426208"/>
              <a:gd name="connsiteY16" fmla="*/ 4093197 h 6199726"/>
              <a:gd name="connsiteX17" fmla="*/ 3192806 w 5426208"/>
              <a:gd name="connsiteY17" fmla="*/ 3842803 h 6199726"/>
              <a:gd name="connsiteX18" fmla="*/ 3006290 w 5426208"/>
              <a:gd name="connsiteY18" fmla="*/ 2973071 h 6199726"/>
              <a:gd name="connsiteX19" fmla="*/ 2391566 w 5426208"/>
              <a:gd name="connsiteY19" fmla="*/ 1651865 h 6199726"/>
              <a:gd name="connsiteX20" fmla="*/ 2042048 w 5426208"/>
              <a:gd name="connsiteY20" fmla="*/ 680694 h 6199726"/>
              <a:gd name="connsiteX21" fmla="*/ 1976061 w 5426208"/>
              <a:gd name="connsiteY21" fmla="*/ 237634 h 6199726"/>
              <a:gd name="connsiteX22" fmla="*/ 1853512 w 5426208"/>
              <a:gd name="connsiteY22" fmla="*/ 1964 h 6199726"/>
              <a:gd name="connsiteX23" fmla="*/ 1674403 w 5426208"/>
              <a:gd name="connsiteY23" fmla="*/ 360183 h 6199726"/>
              <a:gd name="connsiteX24" fmla="*/ 1504721 w 5426208"/>
              <a:gd name="connsiteY24" fmla="*/ 1415985 h 6199726"/>
              <a:gd name="connsiteX25" fmla="*/ 1919500 w 5426208"/>
              <a:gd name="connsiteY25" fmla="*/ 2745164 h 6199726"/>
              <a:gd name="connsiteX26" fmla="*/ 2525505 w 5426208"/>
              <a:gd name="connsiteY26" fmla="*/ 3885807 h 6199726"/>
              <a:gd name="connsiteX27" fmla="*/ 2315002 w 5426208"/>
              <a:gd name="connsiteY27" fmla="*/ 3777648 h 6199726"/>
              <a:gd name="connsiteX28" fmla="*/ 1259624 w 5426208"/>
              <a:gd name="connsiteY28" fmla="*/ 2566055 h 6199726"/>
              <a:gd name="connsiteX29" fmla="*/ 760003 w 5426208"/>
              <a:gd name="connsiteY29" fmla="*/ 2019300 h 6199726"/>
              <a:gd name="connsiteX30" fmla="*/ 213248 w 5426208"/>
              <a:gd name="connsiteY30" fmla="*/ 1510253 h 6199726"/>
              <a:gd name="connsiteX31" fmla="*/ 213248 w 5426208"/>
              <a:gd name="connsiteY31" fmla="*/ 1642228 h 6199726"/>
              <a:gd name="connsiteX32" fmla="*/ 694015 w 5426208"/>
              <a:gd name="connsiteY32" fmla="*/ 2980834 h 6199726"/>
              <a:gd name="connsiteX33" fmla="*/ 1287904 w 5426208"/>
              <a:gd name="connsiteY33" fmla="*/ 4102624 h 6199726"/>
              <a:gd name="connsiteX34" fmla="*/ 2042048 w 5426208"/>
              <a:gd name="connsiteY34" fmla="*/ 4715366 h 6199726"/>
              <a:gd name="connsiteX35" fmla="*/ 2771689 w 5426208"/>
              <a:gd name="connsiteY35" fmla="*/ 5012089 h 6199726"/>
              <a:gd name="connsiteX36" fmla="*/ 2258473 w 5426208"/>
              <a:gd name="connsiteY36" fmla="*/ 5048142 h 6199726"/>
              <a:gd name="connsiteX37" fmla="*/ 1485802 w 5426208"/>
              <a:gd name="connsiteY37" fmla="*/ 4878460 h 6199726"/>
              <a:gd name="connsiteX38" fmla="*/ 760003 w 5426208"/>
              <a:gd name="connsiteY38" fmla="*/ 4187465 h 6199726"/>
              <a:gd name="connsiteX39" fmla="*/ 260382 w 5426208"/>
              <a:gd name="connsiteY39" fmla="*/ 3291919 h 6199726"/>
              <a:gd name="connsiteX40" fmla="*/ 5859 w 5426208"/>
              <a:gd name="connsiteY40" fmla="*/ 2924273 h 6199726"/>
              <a:gd name="connsiteX41" fmla="*/ 109554 w 5426208"/>
              <a:gd name="connsiteY41" fmla="*/ 3518162 h 6199726"/>
              <a:gd name="connsiteX42" fmla="*/ 420638 w 5426208"/>
              <a:gd name="connsiteY42" fmla="*/ 4922756 h 6199726"/>
              <a:gd name="connsiteX43" fmla="*/ 967661 w 5426208"/>
              <a:gd name="connsiteY43" fmla="*/ 5506207 h 6199726"/>
              <a:gd name="connsiteX44" fmla="*/ 1523574 w 5426208"/>
              <a:gd name="connsiteY44" fmla="*/ 5761741 h 6199726"/>
              <a:gd name="connsiteX45" fmla="*/ 2336968 w 5426208"/>
              <a:gd name="connsiteY45" fmla="*/ 5729895 h 6199726"/>
              <a:gd name="connsiteX46" fmla="*/ 3483886 w 5426208"/>
              <a:gd name="connsiteY46" fmla="*/ 5540090 h 6199726"/>
              <a:gd name="connsiteX47" fmla="*/ 3704096 w 5426208"/>
              <a:gd name="connsiteY47" fmla="*/ 5581363 h 6199726"/>
              <a:gd name="connsiteX48" fmla="*/ 3506134 w 5426208"/>
              <a:gd name="connsiteY48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80892 w 5426208"/>
              <a:gd name="connsiteY8" fmla="*/ 4210607 h 6199726"/>
              <a:gd name="connsiteX9" fmla="*/ 3897197 w 5426208"/>
              <a:gd name="connsiteY9" fmla="*/ 3571203 h 6199726"/>
              <a:gd name="connsiteX10" fmla="*/ 4150946 w 5426208"/>
              <a:gd name="connsiteY10" fmla="*/ 2009873 h 6199726"/>
              <a:gd name="connsiteX11" fmla="*/ 4347694 w 5426208"/>
              <a:gd name="connsiteY11" fmla="*/ 1408876 h 6199726"/>
              <a:gd name="connsiteX12" fmla="*/ 4596120 w 5426208"/>
              <a:gd name="connsiteY12" fmla="*/ 925301 h 6199726"/>
              <a:gd name="connsiteX13" fmla="*/ 4049958 w 5426208"/>
              <a:gd name="connsiteY13" fmla="*/ 1199168 h 6199726"/>
              <a:gd name="connsiteX14" fmla="*/ 3488008 w 5426208"/>
              <a:gd name="connsiteY14" fmla="*/ 2315589 h 6199726"/>
              <a:gd name="connsiteX15" fmla="*/ 3287203 w 5426208"/>
              <a:gd name="connsiteY15" fmla="*/ 3409262 h 6199726"/>
              <a:gd name="connsiteX16" fmla="*/ 3292845 w 5426208"/>
              <a:gd name="connsiteY16" fmla="*/ 4093197 h 6199726"/>
              <a:gd name="connsiteX17" fmla="*/ 3192806 w 5426208"/>
              <a:gd name="connsiteY17" fmla="*/ 3842803 h 6199726"/>
              <a:gd name="connsiteX18" fmla="*/ 3006290 w 5426208"/>
              <a:gd name="connsiteY18" fmla="*/ 2973071 h 6199726"/>
              <a:gd name="connsiteX19" fmla="*/ 2391566 w 5426208"/>
              <a:gd name="connsiteY19" fmla="*/ 1651865 h 6199726"/>
              <a:gd name="connsiteX20" fmla="*/ 2042048 w 5426208"/>
              <a:gd name="connsiteY20" fmla="*/ 680694 h 6199726"/>
              <a:gd name="connsiteX21" fmla="*/ 1976061 w 5426208"/>
              <a:gd name="connsiteY21" fmla="*/ 237634 h 6199726"/>
              <a:gd name="connsiteX22" fmla="*/ 1853512 w 5426208"/>
              <a:gd name="connsiteY22" fmla="*/ 1964 h 6199726"/>
              <a:gd name="connsiteX23" fmla="*/ 1674403 w 5426208"/>
              <a:gd name="connsiteY23" fmla="*/ 360183 h 6199726"/>
              <a:gd name="connsiteX24" fmla="*/ 1504721 w 5426208"/>
              <a:gd name="connsiteY24" fmla="*/ 1415985 h 6199726"/>
              <a:gd name="connsiteX25" fmla="*/ 1919500 w 5426208"/>
              <a:gd name="connsiteY25" fmla="*/ 2745164 h 6199726"/>
              <a:gd name="connsiteX26" fmla="*/ 2525505 w 5426208"/>
              <a:gd name="connsiteY26" fmla="*/ 3885807 h 6199726"/>
              <a:gd name="connsiteX27" fmla="*/ 2286298 w 5426208"/>
              <a:gd name="connsiteY27" fmla="*/ 3820319 h 6199726"/>
              <a:gd name="connsiteX28" fmla="*/ 1259624 w 5426208"/>
              <a:gd name="connsiteY28" fmla="*/ 2566055 h 6199726"/>
              <a:gd name="connsiteX29" fmla="*/ 760003 w 5426208"/>
              <a:gd name="connsiteY29" fmla="*/ 2019300 h 6199726"/>
              <a:gd name="connsiteX30" fmla="*/ 213248 w 5426208"/>
              <a:gd name="connsiteY30" fmla="*/ 1510253 h 6199726"/>
              <a:gd name="connsiteX31" fmla="*/ 213248 w 5426208"/>
              <a:gd name="connsiteY31" fmla="*/ 1642228 h 6199726"/>
              <a:gd name="connsiteX32" fmla="*/ 694015 w 5426208"/>
              <a:gd name="connsiteY32" fmla="*/ 2980834 h 6199726"/>
              <a:gd name="connsiteX33" fmla="*/ 1287904 w 5426208"/>
              <a:gd name="connsiteY33" fmla="*/ 4102624 h 6199726"/>
              <a:gd name="connsiteX34" fmla="*/ 2042048 w 5426208"/>
              <a:gd name="connsiteY34" fmla="*/ 4715366 h 6199726"/>
              <a:gd name="connsiteX35" fmla="*/ 2771689 w 5426208"/>
              <a:gd name="connsiteY35" fmla="*/ 5012089 h 6199726"/>
              <a:gd name="connsiteX36" fmla="*/ 2258473 w 5426208"/>
              <a:gd name="connsiteY36" fmla="*/ 5048142 h 6199726"/>
              <a:gd name="connsiteX37" fmla="*/ 1485802 w 5426208"/>
              <a:gd name="connsiteY37" fmla="*/ 4878460 h 6199726"/>
              <a:gd name="connsiteX38" fmla="*/ 760003 w 5426208"/>
              <a:gd name="connsiteY38" fmla="*/ 4187465 h 6199726"/>
              <a:gd name="connsiteX39" fmla="*/ 260382 w 5426208"/>
              <a:gd name="connsiteY39" fmla="*/ 3291919 h 6199726"/>
              <a:gd name="connsiteX40" fmla="*/ 5859 w 5426208"/>
              <a:gd name="connsiteY40" fmla="*/ 2924273 h 6199726"/>
              <a:gd name="connsiteX41" fmla="*/ 109554 w 5426208"/>
              <a:gd name="connsiteY41" fmla="*/ 3518162 h 6199726"/>
              <a:gd name="connsiteX42" fmla="*/ 420638 w 5426208"/>
              <a:gd name="connsiteY42" fmla="*/ 4922756 h 6199726"/>
              <a:gd name="connsiteX43" fmla="*/ 967661 w 5426208"/>
              <a:gd name="connsiteY43" fmla="*/ 5506207 h 6199726"/>
              <a:gd name="connsiteX44" fmla="*/ 1523574 w 5426208"/>
              <a:gd name="connsiteY44" fmla="*/ 5761741 h 6199726"/>
              <a:gd name="connsiteX45" fmla="*/ 2336968 w 5426208"/>
              <a:gd name="connsiteY45" fmla="*/ 5729895 h 6199726"/>
              <a:gd name="connsiteX46" fmla="*/ 3483886 w 5426208"/>
              <a:gd name="connsiteY46" fmla="*/ 5540090 h 6199726"/>
              <a:gd name="connsiteX47" fmla="*/ 3704096 w 5426208"/>
              <a:gd name="connsiteY47" fmla="*/ 5581363 h 6199726"/>
              <a:gd name="connsiteX48" fmla="*/ 3506134 w 5426208"/>
              <a:gd name="connsiteY48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80892 w 5426208"/>
              <a:gd name="connsiteY8" fmla="*/ 4210607 h 6199726"/>
              <a:gd name="connsiteX9" fmla="*/ 3897197 w 5426208"/>
              <a:gd name="connsiteY9" fmla="*/ 3571203 h 6199726"/>
              <a:gd name="connsiteX10" fmla="*/ 4150946 w 5426208"/>
              <a:gd name="connsiteY10" fmla="*/ 2009873 h 6199726"/>
              <a:gd name="connsiteX11" fmla="*/ 4347694 w 5426208"/>
              <a:gd name="connsiteY11" fmla="*/ 1408876 h 6199726"/>
              <a:gd name="connsiteX12" fmla="*/ 4596120 w 5426208"/>
              <a:gd name="connsiteY12" fmla="*/ 925301 h 6199726"/>
              <a:gd name="connsiteX13" fmla="*/ 4049958 w 5426208"/>
              <a:gd name="connsiteY13" fmla="*/ 1199168 h 6199726"/>
              <a:gd name="connsiteX14" fmla="*/ 3488008 w 5426208"/>
              <a:gd name="connsiteY14" fmla="*/ 2315589 h 6199726"/>
              <a:gd name="connsiteX15" fmla="*/ 3287203 w 5426208"/>
              <a:gd name="connsiteY15" fmla="*/ 3409262 h 6199726"/>
              <a:gd name="connsiteX16" fmla="*/ 3292845 w 5426208"/>
              <a:gd name="connsiteY16" fmla="*/ 4093197 h 6199726"/>
              <a:gd name="connsiteX17" fmla="*/ 3192806 w 5426208"/>
              <a:gd name="connsiteY17" fmla="*/ 3842803 h 6199726"/>
              <a:gd name="connsiteX18" fmla="*/ 3006290 w 5426208"/>
              <a:gd name="connsiteY18" fmla="*/ 2973071 h 6199726"/>
              <a:gd name="connsiteX19" fmla="*/ 2391566 w 5426208"/>
              <a:gd name="connsiteY19" fmla="*/ 1651865 h 6199726"/>
              <a:gd name="connsiteX20" fmla="*/ 2042048 w 5426208"/>
              <a:gd name="connsiteY20" fmla="*/ 680694 h 6199726"/>
              <a:gd name="connsiteX21" fmla="*/ 1976061 w 5426208"/>
              <a:gd name="connsiteY21" fmla="*/ 237634 h 6199726"/>
              <a:gd name="connsiteX22" fmla="*/ 1853512 w 5426208"/>
              <a:gd name="connsiteY22" fmla="*/ 1964 h 6199726"/>
              <a:gd name="connsiteX23" fmla="*/ 1674403 w 5426208"/>
              <a:gd name="connsiteY23" fmla="*/ 360183 h 6199726"/>
              <a:gd name="connsiteX24" fmla="*/ 1504721 w 5426208"/>
              <a:gd name="connsiteY24" fmla="*/ 1415985 h 6199726"/>
              <a:gd name="connsiteX25" fmla="*/ 1919500 w 5426208"/>
              <a:gd name="connsiteY25" fmla="*/ 2745164 h 6199726"/>
              <a:gd name="connsiteX26" fmla="*/ 2525505 w 5426208"/>
              <a:gd name="connsiteY26" fmla="*/ 3885807 h 6199726"/>
              <a:gd name="connsiteX27" fmla="*/ 2425170 w 5426208"/>
              <a:gd name="connsiteY27" fmla="*/ 3979927 h 6199726"/>
              <a:gd name="connsiteX28" fmla="*/ 1259624 w 5426208"/>
              <a:gd name="connsiteY28" fmla="*/ 2566055 h 6199726"/>
              <a:gd name="connsiteX29" fmla="*/ 760003 w 5426208"/>
              <a:gd name="connsiteY29" fmla="*/ 2019300 h 6199726"/>
              <a:gd name="connsiteX30" fmla="*/ 213248 w 5426208"/>
              <a:gd name="connsiteY30" fmla="*/ 1510253 h 6199726"/>
              <a:gd name="connsiteX31" fmla="*/ 213248 w 5426208"/>
              <a:gd name="connsiteY31" fmla="*/ 1642228 h 6199726"/>
              <a:gd name="connsiteX32" fmla="*/ 694015 w 5426208"/>
              <a:gd name="connsiteY32" fmla="*/ 2980834 h 6199726"/>
              <a:gd name="connsiteX33" fmla="*/ 1287904 w 5426208"/>
              <a:gd name="connsiteY33" fmla="*/ 4102624 h 6199726"/>
              <a:gd name="connsiteX34" fmla="*/ 2042048 w 5426208"/>
              <a:gd name="connsiteY34" fmla="*/ 4715366 h 6199726"/>
              <a:gd name="connsiteX35" fmla="*/ 2771689 w 5426208"/>
              <a:gd name="connsiteY35" fmla="*/ 5012089 h 6199726"/>
              <a:gd name="connsiteX36" fmla="*/ 2258473 w 5426208"/>
              <a:gd name="connsiteY36" fmla="*/ 5048142 h 6199726"/>
              <a:gd name="connsiteX37" fmla="*/ 1485802 w 5426208"/>
              <a:gd name="connsiteY37" fmla="*/ 4878460 h 6199726"/>
              <a:gd name="connsiteX38" fmla="*/ 760003 w 5426208"/>
              <a:gd name="connsiteY38" fmla="*/ 4187465 h 6199726"/>
              <a:gd name="connsiteX39" fmla="*/ 260382 w 5426208"/>
              <a:gd name="connsiteY39" fmla="*/ 3291919 h 6199726"/>
              <a:gd name="connsiteX40" fmla="*/ 5859 w 5426208"/>
              <a:gd name="connsiteY40" fmla="*/ 2924273 h 6199726"/>
              <a:gd name="connsiteX41" fmla="*/ 109554 w 5426208"/>
              <a:gd name="connsiteY41" fmla="*/ 3518162 h 6199726"/>
              <a:gd name="connsiteX42" fmla="*/ 420638 w 5426208"/>
              <a:gd name="connsiteY42" fmla="*/ 4922756 h 6199726"/>
              <a:gd name="connsiteX43" fmla="*/ 967661 w 5426208"/>
              <a:gd name="connsiteY43" fmla="*/ 5506207 h 6199726"/>
              <a:gd name="connsiteX44" fmla="*/ 1523574 w 5426208"/>
              <a:gd name="connsiteY44" fmla="*/ 5761741 h 6199726"/>
              <a:gd name="connsiteX45" fmla="*/ 2336968 w 5426208"/>
              <a:gd name="connsiteY45" fmla="*/ 5729895 h 6199726"/>
              <a:gd name="connsiteX46" fmla="*/ 3483886 w 5426208"/>
              <a:gd name="connsiteY46" fmla="*/ 5540090 h 6199726"/>
              <a:gd name="connsiteX47" fmla="*/ 3704096 w 5426208"/>
              <a:gd name="connsiteY47" fmla="*/ 5581363 h 6199726"/>
              <a:gd name="connsiteX48" fmla="*/ 3506134 w 5426208"/>
              <a:gd name="connsiteY48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80892 w 5426208"/>
              <a:gd name="connsiteY8" fmla="*/ 4210607 h 6199726"/>
              <a:gd name="connsiteX9" fmla="*/ 3897197 w 5426208"/>
              <a:gd name="connsiteY9" fmla="*/ 3571203 h 6199726"/>
              <a:gd name="connsiteX10" fmla="*/ 4150946 w 5426208"/>
              <a:gd name="connsiteY10" fmla="*/ 2009873 h 6199726"/>
              <a:gd name="connsiteX11" fmla="*/ 4347694 w 5426208"/>
              <a:gd name="connsiteY11" fmla="*/ 1408876 h 6199726"/>
              <a:gd name="connsiteX12" fmla="*/ 4596120 w 5426208"/>
              <a:gd name="connsiteY12" fmla="*/ 925301 h 6199726"/>
              <a:gd name="connsiteX13" fmla="*/ 4049958 w 5426208"/>
              <a:gd name="connsiteY13" fmla="*/ 1199168 h 6199726"/>
              <a:gd name="connsiteX14" fmla="*/ 3488008 w 5426208"/>
              <a:gd name="connsiteY14" fmla="*/ 2315589 h 6199726"/>
              <a:gd name="connsiteX15" fmla="*/ 3287203 w 5426208"/>
              <a:gd name="connsiteY15" fmla="*/ 3409262 h 6199726"/>
              <a:gd name="connsiteX16" fmla="*/ 3292845 w 5426208"/>
              <a:gd name="connsiteY16" fmla="*/ 4093197 h 6199726"/>
              <a:gd name="connsiteX17" fmla="*/ 3192806 w 5426208"/>
              <a:gd name="connsiteY17" fmla="*/ 3842803 h 6199726"/>
              <a:gd name="connsiteX18" fmla="*/ 3006290 w 5426208"/>
              <a:gd name="connsiteY18" fmla="*/ 2973071 h 6199726"/>
              <a:gd name="connsiteX19" fmla="*/ 2391566 w 5426208"/>
              <a:gd name="connsiteY19" fmla="*/ 1651865 h 6199726"/>
              <a:gd name="connsiteX20" fmla="*/ 2042048 w 5426208"/>
              <a:gd name="connsiteY20" fmla="*/ 680694 h 6199726"/>
              <a:gd name="connsiteX21" fmla="*/ 1976061 w 5426208"/>
              <a:gd name="connsiteY21" fmla="*/ 237634 h 6199726"/>
              <a:gd name="connsiteX22" fmla="*/ 1853512 w 5426208"/>
              <a:gd name="connsiteY22" fmla="*/ 1964 h 6199726"/>
              <a:gd name="connsiteX23" fmla="*/ 1674403 w 5426208"/>
              <a:gd name="connsiteY23" fmla="*/ 360183 h 6199726"/>
              <a:gd name="connsiteX24" fmla="*/ 1504721 w 5426208"/>
              <a:gd name="connsiteY24" fmla="*/ 1415985 h 6199726"/>
              <a:gd name="connsiteX25" fmla="*/ 1919500 w 5426208"/>
              <a:gd name="connsiteY25" fmla="*/ 2745164 h 6199726"/>
              <a:gd name="connsiteX26" fmla="*/ 2525505 w 5426208"/>
              <a:gd name="connsiteY26" fmla="*/ 3885807 h 6199726"/>
              <a:gd name="connsiteX27" fmla="*/ 2541484 w 5426208"/>
              <a:gd name="connsiteY27" fmla="*/ 4066317 h 6199726"/>
              <a:gd name="connsiteX28" fmla="*/ 1259624 w 5426208"/>
              <a:gd name="connsiteY28" fmla="*/ 2566055 h 6199726"/>
              <a:gd name="connsiteX29" fmla="*/ 760003 w 5426208"/>
              <a:gd name="connsiteY29" fmla="*/ 2019300 h 6199726"/>
              <a:gd name="connsiteX30" fmla="*/ 213248 w 5426208"/>
              <a:gd name="connsiteY30" fmla="*/ 1510253 h 6199726"/>
              <a:gd name="connsiteX31" fmla="*/ 213248 w 5426208"/>
              <a:gd name="connsiteY31" fmla="*/ 1642228 h 6199726"/>
              <a:gd name="connsiteX32" fmla="*/ 694015 w 5426208"/>
              <a:gd name="connsiteY32" fmla="*/ 2980834 h 6199726"/>
              <a:gd name="connsiteX33" fmla="*/ 1287904 w 5426208"/>
              <a:gd name="connsiteY33" fmla="*/ 4102624 h 6199726"/>
              <a:gd name="connsiteX34" fmla="*/ 2042048 w 5426208"/>
              <a:gd name="connsiteY34" fmla="*/ 4715366 h 6199726"/>
              <a:gd name="connsiteX35" fmla="*/ 2771689 w 5426208"/>
              <a:gd name="connsiteY35" fmla="*/ 5012089 h 6199726"/>
              <a:gd name="connsiteX36" fmla="*/ 2258473 w 5426208"/>
              <a:gd name="connsiteY36" fmla="*/ 5048142 h 6199726"/>
              <a:gd name="connsiteX37" fmla="*/ 1485802 w 5426208"/>
              <a:gd name="connsiteY37" fmla="*/ 4878460 h 6199726"/>
              <a:gd name="connsiteX38" fmla="*/ 760003 w 5426208"/>
              <a:gd name="connsiteY38" fmla="*/ 4187465 h 6199726"/>
              <a:gd name="connsiteX39" fmla="*/ 260382 w 5426208"/>
              <a:gd name="connsiteY39" fmla="*/ 3291919 h 6199726"/>
              <a:gd name="connsiteX40" fmla="*/ 5859 w 5426208"/>
              <a:gd name="connsiteY40" fmla="*/ 2924273 h 6199726"/>
              <a:gd name="connsiteX41" fmla="*/ 109554 w 5426208"/>
              <a:gd name="connsiteY41" fmla="*/ 3518162 h 6199726"/>
              <a:gd name="connsiteX42" fmla="*/ 420638 w 5426208"/>
              <a:gd name="connsiteY42" fmla="*/ 4922756 h 6199726"/>
              <a:gd name="connsiteX43" fmla="*/ 967661 w 5426208"/>
              <a:gd name="connsiteY43" fmla="*/ 5506207 h 6199726"/>
              <a:gd name="connsiteX44" fmla="*/ 1523574 w 5426208"/>
              <a:gd name="connsiteY44" fmla="*/ 5761741 h 6199726"/>
              <a:gd name="connsiteX45" fmla="*/ 2336968 w 5426208"/>
              <a:gd name="connsiteY45" fmla="*/ 5729895 h 6199726"/>
              <a:gd name="connsiteX46" fmla="*/ 3483886 w 5426208"/>
              <a:gd name="connsiteY46" fmla="*/ 5540090 h 6199726"/>
              <a:gd name="connsiteX47" fmla="*/ 3704096 w 5426208"/>
              <a:gd name="connsiteY47" fmla="*/ 5581363 h 6199726"/>
              <a:gd name="connsiteX48" fmla="*/ 3506134 w 5426208"/>
              <a:gd name="connsiteY48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80892 w 5426208"/>
              <a:gd name="connsiteY8" fmla="*/ 4210607 h 6199726"/>
              <a:gd name="connsiteX9" fmla="*/ 3897197 w 5426208"/>
              <a:gd name="connsiteY9" fmla="*/ 3571203 h 6199726"/>
              <a:gd name="connsiteX10" fmla="*/ 4150946 w 5426208"/>
              <a:gd name="connsiteY10" fmla="*/ 2009873 h 6199726"/>
              <a:gd name="connsiteX11" fmla="*/ 4347694 w 5426208"/>
              <a:gd name="connsiteY11" fmla="*/ 1408876 h 6199726"/>
              <a:gd name="connsiteX12" fmla="*/ 4596120 w 5426208"/>
              <a:gd name="connsiteY12" fmla="*/ 925301 h 6199726"/>
              <a:gd name="connsiteX13" fmla="*/ 4049958 w 5426208"/>
              <a:gd name="connsiteY13" fmla="*/ 1199168 h 6199726"/>
              <a:gd name="connsiteX14" fmla="*/ 3488008 w 5426208"/>
              <a:gd name="connsiteY14" fmla="*/ 2315589 h 6199726"/>
              <a:gd name="connsiteX15" fmla="*/ 3287203 w 5426208"/>
              <a:gd name="connsiteY15" fmla="*/ 3409262 h 6199726"/>
              <a:gd name="connsiteX16" fmla="*/ 3292845 w 5426208"/>
              <a:gd name="connsiteY16" fmla="*/ 4093197 h 6199726"/>
              <a:gd name="connsiteX17" fmla="*/ 3192806 w 5426208"/>
              <a:gd name="connsiteY17" fmla="*/ 3842803 h 6199726"/>
              <a:gd name="connsiteX18" fmla="*/ 3006290 w 5426208"/>
              <a:gd name="connsiteY18" fmla="*/ 2973071 h 6199726"/>
              <a:gd name="connsiteX19" fmla="*/ 2391566 w 5426208"/>
              <a:gd name="connsiteY19" fmla="*/ 1651865 h 6199726"/>
              <a:gd name="connsiteX20" fmla="*/ 2042048 w 5426208"/>
              <a:gd name="connsiteY20" fmla="*/ 680694 h 6199726"/>
              <a:gd name="connsiteX21" fmla="*/ 1976061 w 5426208"/>
              <a:gd name="connsiteY21" fmla="*/ 237634 h 6199726"/>
              <a:gd name="connsiteX22" fmla="*/ 1853512 w 5426208"/>
              <a:gd name="connsiteY22" fmla="*/ 1964 h 6199726"/>
              <a:gd name="connsiteX23" fmla="*/ 1674403 w 5426208"/>
              <a:gd name="connsiteY23" fmla="*/ 360183 h 6199726"/>
              <a:gd name="connsiteX24" fmla="*/ 1504721 w 5426208"/>
              <a:gd name="connsiteY24" fmla="*/ 1415985 h 6199726"/>
              <a:gd name="connsiteX25" fmla="*/ 1919500 w 5426208"/>
              <a:gd name="connsiteY25" fmla="*/ 2745164 h 6199726"/>
              <a:gd name="connsiteX26" fmla="*/ 2525505 w 5426208"/>
              <a:gd name="connsiteY26" fmla="*/ 3885807 h 6199726"/>
              <a:gd name="connsiteX27" fmla="*/ 2507282 w 5426208"/>
              <a:gd name="connsiteY27" fmla="*/ 4079026 h 6199726"/>
              <a:gd name="connsiteX28" fmla="*/ 1259624 w 5426208"/>
              <a:gd name="connsiteY28" fmla="*/ 2566055 h 6199726"/>
              <a:gd name="connsiteX29" fmla="*/ 760003 w 5426208"/>
              <a:gd name="connsiteY29" fmla="*/ 2019300 h 6199726"/>
              <a:gd name="connsiteX30" fmla="*/ 213248 w 5426208"/>
              <a:gd name="connsiteY30" fmla="*/ 1510253 h 6199726"/>
              <a:gd name="connsiteX31" fmla="*/ 213248 w 5426208"/>
              <a:gd name="connsiteY31" fmla="*/ 1642228 h 6199726"/>
              <a:gd name="connsiteX32" fmla="*/ 694015 w 5426208"/>
              <a:gd name="connsiteY32" fmla="*/ 2980834 h 6199726"/>
              <a:gd name="connsiteX33" fmla="*/ 1287904 w 5426208"/>
              <a:gd name="connsiteY33" fmla="*/ 4102624 h 6199726"/>
              <a:gd name="connsiteX34" fmla="*/ 2042048 w 5426208"/>
              <a:gd name="connsiteY34" fmla="*/ 4715366 h 6199726"/>
              <a:gd name="connsiteX35" fmla="*/ 2771689 w 5426208"/>
              <a:gd name="connsiteY35" fmla="*/ 5012089 h 6199726"/>
              <a:gd name="connsiteX36" fmla="*/ 2258473 w 5426208"/>
              <a:gd name="connsiteY36" fmla="*/ 5048142 h 6199726"/>
              <a:gd name="connsiteX37" fmla="*/ 1485802 w 5426208"/>
              <a:gd name="connsiteY37" fmla="*/ 4878460 h 6199726"/>
              <a:gd name="connsiteX38" fmla="*/ 760003 w 5426208"/>
              <a:gd name="connsiteY38" fmla="*/ 4187465 h 6199726"/>
              <a:gd name="connsiteX39" fmla="*/ 260382 w 5426208"/>
              <a:gd name="connsiteY39" fmla="*/ 3291919 h 6199726"/>
              <a:gd name="connsiteX40" fmla="*/ 5859 w 5426208"/>
              <a:gd name="connsiteY40" fmla="*/ 2924273 h 6199726"/>
              <a:gd name="connsiteX41" fmla="*/ 109554 w 5426208"/>
              <a:gd name="connsiteY41" fmla="*/ 3518162 h 6199726"/>
              <a:gd name="connsiteX42" fmla="*/ 420638 w 5426208"/>
              <a:gd name="connsiteY42" fmla="*/ 4922756 h 6199726"/>
              <a:gd name="connsiteX43" fmla="*/ 967661 w 5426208"/>
              <a:gd name="connsiteY43" fmla="*/ 5506207 h 6199726"/>
              <a:gd name="connsiteX44" fmla="*/ 1523574 w 5426208"/>
              <a:gd name="connsiteY44" fmla="*/ 5761741 h 6199726"/>
              <a:gd name="connsiteX45" fmla="*/ 2336968 w 5426208"/>
              <a:gd name="connsiteY45" fmla="*/ 5729895 h 6199726"/>
              <a:gd name="connsiteX46" fmla="*/ 3483886 w 5426208"/>
              <a:gd name="connsiteY46" fmla="*/ 5540090 h 6199726"/>
              <a:gd name="connsiteX47" fmla="*/ 3704096 w 5426208"/>
              <a:gd name="connsiteY47" fmla="*/ 5581363 h 6199726"/>
              <a:gd name="connsiteX48" fmla="*/ 3506134 w 5426208"/>
              <a:gd name="connsiteY48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80892 w 5426208"/>
              <a:gd name="connsiteY8" fmla="*/ 4210607 h 6199726"/>
              <a:gd name="connsiteX9" fmla="*/ 3897197 w 5426208"/>
              <a:gd name="connsiteY9" fmla="*/ 3571203 h 6199726"/>
              <a:gd name="connsiteX10" fmla="*/ 4150946 w 5426208"/>
              <a:gd name="connsiteY10" fmla="*/ 2009873 h 6199726"/>
              <a:gd name="connsiteX11" fmla="*/ 4347694 w 5426208"/>
              <a:gd name="connsiteY11" fmla="*/ 1408876 h 6199726"/>
              <a:gd name="connsiteX12" fmla="*/ 4596120 w 5426208"/>
              <a:gd name="connsiteY12" fmla="*/ 925301 h 6199726"/>
              <a:gd name="connsiteX13" fmla="*/ 4049958 w 5426208"/>
              <a:gd name="connsiteY13" fmla="*/ 1199168 h 6199726"/>
              <a:gd name="connsiteX14" fmla="*/ 3488008 w 5426208"/>
              <a:gd name="connsiteY14" fmla="*/ 2315589 h 6199726"/>
              <a:gd name="connsiteX15" fmla="*/ 3287203 w 5426208"/>
              <a:gd name="connsiteY15" fmla="*/ 3409262 h 6199726"/>
              <a:gd name="connsiteX16" fmla="*/ 3292845 w 5426208"/>
              <a:gd name="connsiteY16" fmla="*/ 4093197 h 6199726"/>
              <a:gd name="connsiteX17" fmla="*/ 3192806 w 5426208"/>
              <a:gd name="connsiteY17" fmla="*/ 3842803 h 6199726"/>
              <a:gd name="connsiteX18" fmla="*/ 3006290 w 5426208"/>
              <a:gd name="connsiteY18" fmla="*/ 2973071 h 6199726"/>
              <a:gd name="connsiteX19" fmla="*/ 2391566 w 5426208"/>
              <a:gd name="connsiteY19" fmla="*/ 1651865 h 6199726"/>
              <a:gd name="connsiteX20" fmla="*/ 2042048 w 5426208"/>
              <a:gd name="connsiteY20" fmla="*/ 680694 h 6199726"/>
              <a:gd name="connsiteX21" fmla="*/ 1976061 w 5426208"/>
              <a:gd name="connsiteY21" fmla="*/ 237634 h 6199726"/>
              <a:gd name="connsiteX22" fmla="*/ 1853512 w 5426208"/>
              <a:gd name="connsiteY22" fmla="*/ 1964 h 6199726"/>
              <a:gd name="connsiteX23" fmla="*/ 1674403 w 5426208"/>
              <a:gd name="connsiteY23" fmla="*/ 360183 h 6199726"/>
              <a:gd name="connsiteX24" fmla="*/ 1504721 w 5426208"/>
              <a:gd name="connsiteY24" fmla="*/ 1415985 h 6199726"/>
              <a:gd name="connsiteX25" fmla="*/ 1919500 w 5426208"/>
              <a:gd name="connsiteY25" fmla="*/ 2745164 h 6199726"/>
              <a:gd name="connsiteX26" fmla="*/ 2525505 w 5426208"/>
              <a:gd name="connsiteY26" fmla="*/ 3885807 h 6199726"/>
              <a:gd name="connsiteX27" fmla="*/ 2507282 w 5426208"/>
              <a:gd name="connsiteY27" fmla="*/ 4079026 h 6199726"/>
              <a:gd name="connsiteX28" fmla="*/ 1259624 w 5426208"/>
              <a:gd name="connsiteY28" fmla="*/ 2566055 h 6199726"/>
              <a:gd name="connsiteX29" fmla="*/ 760003 w 5426208"/>
              <a:gd name="connsiteY29" fmla="*/ 2019300 h 6199726"/>
              <a:gd name="connsiteX30" fmla="*/ 213248 w 5426208"/>
              <a:gd name="connsiteY30" fmla="*/ 1510253 h 6199726"/>
              <a:gd name="connsiteX31" fmla="*/ 213248 w 5426208"/>
              <a:gd name="connsiteY31" fmla="*/ 1642228 h 6199726"/>
              <a:gd name="connsiteX32" fmla="*/ 694015 w 5426208"/>
              <a:gd name="connsiteY32" fmla="*/ 2980834 h 6199726"/>
              <a:gd name="connsiteX33" fmla="*/ 1287904 w 5426208"/>
              <a:gd name="connsiteY33" fmla="*/ 4102624 h 6199726"/>
              <a:gd name="connsiteX34" fmla="*/ 2042048 w 5426208"/>
              <a:gd name="connsiteY34" fmla="*/ 4715366 h 6199726"/>
              <a:gd name="connsiteX35" fmla="*/ 2771689 w 5426208"/>
              <a:gd name="connsiteY35" fmla="*/ 5012089 h 6199726"/>
              <a:gd name="connsiteX36" fmla="*/ 2258473 w 5426208"/>
              <a:gd name="connsiteY36" fmla="*/ 5048142 h 6199726"/>
              <a:gd name="connsiteX37" fmla="*/ 1485802 w 5426208"/>
              <a:gd name="connsiteY37" fmla="*/ 4878460 h 6199726"/>
              <a:gd name="connsiteX38" fmla="*/ 760003 w 5426208"/>
              <a:gd name="connsiteY38" fmla="*/ 4187465 h 6199726"/>
              <a:gd name="connsiteX39" fmla="*/ 260382 w 5426208"/>
              <a:gd name="connsiteY39" fmla="*/ 3291919 h 6199726"/>
              <a:gd name="connsiteX40" fmla="*/ 5859 w 5426208"/>
              <a:gd name="connsiteY40" fmla="*/ 2924273 h 6199726"/>
              <a:gd name="connsiteX41" fmla="*/ 109554 w 5426208"/>
              <a:gd name="connsiteY41" fmla="*/ 3518162 h 6199726"/>
              <a:gd name="connsiteX42" fmla="*/ 420638 w 5426208"/>
              <a:gd name="connsiteY42" fmla="*/ 4922756 h 6199726"/>
              <a:gd name="connsiteX43" fmla="*/ 967661 w 5426208"/>
              <a:gd name="connsiteY43" fmla="*/ 5506207 h 6199726"/>
              <a:gd name="connsiteX44" fmla="*/ 1523574 w 5426208"/>
              <a:gd name="connsiteY44" fmla="*/ 5761741 h 6199726"/>
              <a:gd name="connsiteX45" fmla="*/ 2336968 w 5426208"/>
              <a:gd name="connsiteY45" fmla="*/ 5729895 h 6199726"/>
              <a:gd name="connsiteX46" fmla="*/ 3483886 w 5426208"/>
              <a:gd name="connsiteY46" fmla="*/ 5540090 h 6199726"/>
              <a:gd name="connsiteX47" fmla="*/ 3704096 w 5426208"/>
              <a:gd name="connsiteY47" fmla="*/ 5581363 h 6199726"/>
              <a:gd name="connsiteX48" fmla="*/ 3506134 w 5426208"/>
              <a:gd name="connsiteY48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321818 w 5426208"/>
              <a:gd name="connsiteY2" fmla="*/ 5223618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80892 w 5426208"/>
              <a:gd name="connsiteY8" fmla="*/ 4210607 h 6199726"/>
              <a:gd name="connsiteX9" fmla="*/ 3897197 w 5426208"/>
              <a:gd name="connsiteY9" fmla="*/ 3571203 h 6199726"/>
              <a:gd name="connsiteX10" fmla="*/ 4150946 w 5426208"/>
              <a:gd name="connsiteY10" fmla="*/ 2009873 h 6199726"/>
              <a:gd name="connsiteX11" fmla="*/ 4347694 w 5426208"/>
              <a:gd name="connsiteY11" fmla="*/ 1408876 h 6199726"/>
              <a:gd name="connsiteX12" fmla="*/ 4596120 w 5426208"/>
              <a:gd name="connsiteY12" fmla="*/ 925301 h 6199726"/>
              <a:gd name="connsiteX13" fmla="*/ 4049958 w 5426208"/>
              <a:gd name="connsiteY13" fmla="*/ 1199168 h 6199726"/>
              <a:gd name="connsiteX14" fmla="*/ 3488008 w 5426208"/>
              <a:gd name="connsiteY14" fmla="*/ 2315589 h 6199726"/>
              <a:gd name="connsiteX15" fmla="*/ 3287203 w 5426208"/>
              <a:gd name="connsiteY15" fmla="*/ 3409262 h 6199726"/>
              <a:gd name="connsiteX16" fmla="*/ 3292845 w 5426208"/>
              <a:gd name="connsiteY16" fmla="*/ 4093197 h 6199726"/>
              <a:gd name="connsiteX17" fmla="*/ 3192806 w 5426208"/>
              <a:gd name="connsiteY17" fmla="*/ 3842803 h 6199726"/>
              <a:gd name="connsiteX18" fmla="*/ 3006290 w 5426208"/>
              <a:gd name="connsiteY18" fmla="*/ 2973071 h 6199726"/>
              <a:gd name="connsiteX19" fmla="*/ 2391566 w 5426208"/>
              <a:gd name="connsiteY19" fmla="*/ 1651865 h 6199726"/>
              <a:gd name="connsiteX20" fmla="*/ 2042048 w 5426208"/>
              <a:gd name="connsiteY20" fmla="*/ 680694 h 6199726"/>
              <a:gd name="connsiteX21" fmla="*/ 1976061 w 5426208"/>
              <a:gd name="connsiteY21" fmla="*/ 237634 h 6199726"/>
              <a:gd name="connsiteX22" fmla="*/ 1853512 w 5426208"/>
              <a:gd name="connsiteY22" fmla="*/ 1964 h 6199726"/>
              <a:gd name="connsiteX23" fmla="*/ 1674403 w 5426208"/>
              <a:gd name="connsiteY23" fmla="*/ 360183 h 6199726"/>
              <a:gd name="connsiteX24" fmla="*/ 1504721 w 5426208"/>
              <a:gd name="connsiteY24" fmla="*/ 1415985 h 6199726"/>
              <a:gd name="connsiteX25" fmla="*/ 1919500 w 5426208"/>
              <a:gd name="connsiteY25" fmla="*/ 2745164 h 6199726"/>
              <a:gd name="connsiteX26" fmla="*/ 2525505 w 5426208"/>
              <a:gd name="connsiteY26" fmla="*/ 3885807 h 6199726"/>
              <a:gd name="connsiteX27" fmla="*/ 2507282 w 5426208"/>
              <a:gd name="connsiteY27" fmla="*/ 4079026 h 6199726"/>
              <a:gd name="connsiteX28" fmla="*/ 1259624 w 5426208"/>
              <a:gd name="connsiteY28" fmla="*/ 2566055 h 6199726"/>
              <a:gd name="connsiteX29" fmla="*/ 760003 w 5426208"/>
              <a:gd name="connsiteY29" fmla="*/ 2019300 h 6199726"/>
              <a:gd name="connsiteX30" fmla="*/ 213248 w 5426208"/>
              <a:gd name="connsiteY30" fmla="*/ 1510253 h 6199726"/>
              <a:gd name="connsiteX31" fmla="*/ 213248 w 5426208"/>
              <a:gd name="connsiteY31" fmla="*/ 1642228 h 6199726"/>
              <a:gd name="connsiteX32" fmla="*/ 694015 w 5426208"/>
              <a:gd name="connsiteY32" fmla="*/ 2980834 h 6199726"/>
              <a:gd name="connsiteX33" fmla="*/ 1287904 w 5426208"/>
              <a:gd name="connsiteY33" fmla="*/ 4102624 h 6199726"/>
              <a:gd name="connsiteX34" fmla="*/ 2042048 w 5426208"/>
              <a:gd name="connsiteY34" fmla="*/ 4715366 h 6199726"/>
              <a:gd name="connsiteX35" fmla="*/ 2771689 w 5426208"/>
              <a:gd name="connsiteY35" fmla="*/ 5012089 h 6199726"/>
              <a:gd name="connsiteX36" fmla="*/ 2258473 w 5426208"/>
              <a:gd name="connsiteY36" fmla="*/ 5048142 h 6199726"/>
              <a:gd name="connsiteX37" fmla="*/ 1485802 w 5426208"/>
              <a:gd name="connsiteY37" fmla="*/ 4878460 h 6199726"/>
              <a:gd name="connsiteX38" fmla="*/ 760003 w 5426208"/>
              <a:gd name="connsiteY38" fmla="*/ 4187465 h 6199726"/>
              <a:gd name="connsiteX39" fmla="*/ 260382 w 5426208"/>
              <a:gd name="connsiteY39" fmla="*/ 3291919 h 6199726"/>
              <a:gd name="connsiteX40" fmla="*/ 5859 w 5426208"/>
              <a:gd name="connsiteY40" fmla="*/ 2924273 h 6199726"/>
              <a:gd name="connsiteX41" fmla="*/ 109554 w 5426208"/>
              <a:gd name="connsiteY41" fmla="*/ 3518162 h 6199726"/>
              <a:gd name="connsiteX42" fmla="*/ 420638 w 5426208"/>
              <a:gd name="connsiteY42" fmla="*/ 4922756 h 6199726"/>
              <a:gd name="connsiteX43" fmla="*/ 967661 w 5426208"/>
              <a:gd name="connsiteY43" fmla="*/ 5506207 h 6199726"/>
              <a:gd name="connsiteX44" fmla="*/ 1523574 w 5426208"/>
              <a:gd name="connsiteY44" fmla="*/ 5761741 h 6199726"/>
              <a:gd name="connsiteX45" fmla="*/ 2336968 w 5426208"/>
              <a:gd name="connsiteY45" fmla="*/ 5729895 h 6199726"/>
              <a:gd name="connsiteX46" fmla="*/ 3483886 w 5426208"/>
              <a:gd name="connsiteY46" fmla="*/ 5540090 h 6199726"/>
              <a:gd name="connsiteX47" fmla="*/ 3704096 w 5426208"/>
              <a:gd name="connsiteY47" fmla="*/ 5581363 h 6199726"/>
              <a:gd name="connsiteX48" fmla="*/ 3506134 w 5426208"/>
              <a:gd name="connsiteY48" fmla="*/ 6199726 h 6199726"/>
              <a:gd name="connsiteX0" fmla="*/ 4469964 w 5426208"/>
              <a:gd name="connsiteY0" fmla="*/ 6067991 h 6199726"/>
              <a:gd name="connsiteX1" fmla="*/ 4282215 w 5426208"/>
              <a:gd name="connsiteY1" fmla="*/ 5520236 h 6199726"/>
              <a:gd name="connsiteX2" fmla="*/ 4321818 w 5426208"/>
              <a:gd name="connsiteY2" fmla="*/ 5223618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80892 w 5426208"/>
              <a:gd name="connsiteY8" fmla="*/ 4210607 h 6199726"/>
              <a:gd name="connsiteX9" fmla="*/ 3897197 w 5426208"/>
              <a:gd name="connsiteY9" fmla="*/ 3571203 h 6199726"/>
              <a:gd name="connsiteX10" fmla="*/ 4150946 w 5426208"/>
              <a:gd name="connsiteY10" fmla="*/ 2009873 h 6199726"/>
              <a:gd name="connsiteX11" fmla="*/ 4347694 w 5426208"/>
              <a:gd name="connsiteY11" fmla="*/ 1408876 h 6199726"/>
              <a:gd name="connsiteX12" fmla="*/ 4596120 w 5426208"/>
              <a:gd name="connsiteY12" fmla="*/ 925301 h 6199726"/>
              <a:gd name="connsiteX13" fmla="*/ 4049958 w 5426208"/>
              <a:gd name="connsiteY13" fmla="*/ 1199168 h 6199726"/>
              <a:gd name="connsiteX14" fmla="*/ 3488008 w 5426208"/>
              <a:gd name="connsiteY14" fmla="*/ 2315589 h 6199726"/>
              <a:gd name="connsiteX15" fmla="*/ 3287203 w 5426208"/>
              <a:gd name="connsiteY15" fmla="*/ 3409262 h 6199726"/>
              <a:gd name="connsiteX16" fmla="*/ 3292845 w 5426208"/>
              <a:gd name="connsiteY16" fmla="*/ 4093197 h 6199726"/>
              <a:gd name="connsiteX17" fmla="*/ 3192806 w 5426208"/>
              <a:gd name="connsiteY17" fmla="*/ 3842803 h 6199726"/>
              <a:gd name="connsiteX18" fmla="*/ 3006290 w 5426208"/>
              <a:gd name="connsiteY18" fmla="*/ 2973071 h 6199726"/>
              <a:gd name="connsiteX19" fmla="*/ 2391566 w 5426208"/>
              <a:gd name="connsiteY19" fmla="*/ 1651865 h 6199726"/>
              <a:gd name="connsiteX20" fmla="*/ 2042048 w 5426208"/>
              <a:gd name="connsiteY20" fmla="*/ 680694 h 6199726"/>
              <a:gd name="connsiteX21" fmla="*/ 1976061 w 5426208"/>
              <a:gd name="connsiteY21" fmla="*/ 237634 h 6199726"/>
              <a:gd name="connsiteX22" fmla="*/ 1853512 w 5426208"/>
              <a:gd name="connsiteY22" fmla="*/ 1964 h 6199726"/>
              <a:gd name="connsiteX23" fmla="*/ 1674403 w 5426208"/>
              <a:gd name="connsiteY23" fmla="*/ 360183 h 6199726"/>
              <a:gd name="connsiteX24" fmla="*/ 1504721 w 5426208"/>
              <a:gd name="connsiteY24" fmla="*/ 1415985 h 6199726"/>
              <a:gd name="connsiteX25" fmla="*/ 1919500 w 5426208"/>
              <a:gd name="connsiteY25" fmla="*/ 2745164 h 6199726"/>
              <a:gd name="connsiteX26" fmla="*/ 2525505 w 5426208"/>
              <a:gd name="connsiteY26" fmla="*/ 3885807 h 6199726"/>
              <a:gd name="connsiteX27" fmla="*/ 2507282 w 5426208"/>
              <a:gd name="connsiteY27" fmla="*/ 4079026 h 6199726"/>
              <a:gd name="connsiteX28" fmla="*/ 1259624 w 5426208"/>
              <a:gd name="connsiteY28" fmla="*/ 2566055 h 6199726"/>
              <a:gd name="connsiteX29" fmla="*/ 760003 w 5426208"/>
              <a:gd name="connsiteY29" fmla="*/ 2019300 h 6199726"/>
              <a:gd name="connsiteX30" fmla="*/ 213248 w 5426208"/>
              <a:gd name="connsiteY30" fmla="*/ 1510253 h 6199726"/>
              <a:gd name="connsiteX31" fmla="*/ 213248 w 5426208"/>
              <a:gd name="connsiteY31" fmla="*/ 1642228 h 6199726"/>
              <a:gd name="connsiteX32" fmla="*/ 694015 w 5426208"/>
              <a:gd name="connsiteY32" fmla="*/ 2980834 h 6199726"/>
              <a:gd name="connsiteX33" fmla="*/ 1287904 w 5426208"/>
              <a:gd name="connsiteY33" fmla="*/ 4102624 h 6199726"/>
              <a:gd name="connsiteX34" fmla="*/ 2042048 w 5426208"/>
              <a:gd name="connsiteY34" fmla="*/ 4715366 h 6199726"/>
              <a:gd name="connsiteX35" fmla="*/ 2771689 w 5426208"/>
              <a:gd name="connsiteY35" fmla="*/ 5012089 h 6199726"/>
              <a:gd name="connsiteX36" fmla="*/ 2258473 w 5426208"/>
              <a:gd name="connsiteY36" fmla="*/ 5048142 h 6199726"/>
              <a:gd name="connsiteX37" fmla="*/ 1485802 w 5426208"/>
              <a:gd name="connsiteY37" fmla="*/ 4878460 h 6199726"/>
              <a:gd name="connsiteX38" fmla="*/ 760003 w 5426208"/>
              <a:gd name="connsiteY38" fmla="*/ 4187465 h 6199726"/>
              <a:gd name="connsiteX39" fmla="*/ 260382 w 5426208"/>
              <a:gd name="connsiteY39" fmla="*/ 3291919 h 6199726"/>
              <a:gd name="connsiteX40" fmla="*/ 5859 w 5426208"/>
              <a:gd name="connsiteY40" fmla="*/ 2924273 h 6199726"/>
              <a:gd name="connsiteX41" fmla="*/ 109554 w 5426208"/>
              <a:gd name="connsiteY41" fmla="*/ 3518162 h 6199726"/>
              <a:gd name="connsiteX42" fmla="*/ 420638 w 5426208"/>
              <a:gd name="connsiteY42" fmla="*/ 4922756 h 6199726"/>
              <a:gd name="connsiteX43" fmla="*/ 967661 w 5426208"/>
              <a:gd name="connsiteY43" fmla="*/ 5506207 h 6199726"/>
              <a:gd name="connsiteX44" fmla="*/ 1523574 w 5426208"/>
              <a:gd name="connsiteY44" fmla="*/ 5761741 h 6199726"/>
              <a:gd name="connsiteX45" fmla="*/ 2336968 w 5426208"/>
              <a:gd name="connsiteY45" fmla="*/ 5729895 h 6199726"/>
              <a:gd name="connsiteX46" fmla="*/ 3483886 w 5426208"/>
              <a:gd name="connsiteY46" fmla="*/ 5540090 h 6199726"/>
              <a:gd name="connsiteX47" fmla="*/ 3704096 w 5426208"/>
              <a:gd name="connsiteY47" fmla="*/ 5581363 h 6199726"/>
              <a:gd name="connsiteX48" fmla="*/ 3506134 w 5426208"/>
              <a:gd name="connsiteY48" fmla="*/ 6199726 h 6199726"/>
              <a:gd name="connsiteX0" fmla="*/ 4469964 w 5426208"/>
              <a:gd name="connsiteY0" fmla="*/ 6067991 h 6199726"/>
              <a:gd name="connsiteX1" fmla="*/ 4282215 w 5426208"/>
              <a:gd name="connsiteY1" fmla="*/ 5520236 h 6199726"/>
              <a:gd name="connsiteX2" fmla="*/ 4330110 w 5426208"/>
              <a:gd name="connsiteY2" fmla="*/ 5252177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80892 w 5426208"/>
              <a:gd name="connsiteY8" fmla="*/ 4210607 h 6199726"/>
              <a:gd name="connsiteX9" fmla="*/ 3897197 w 5426208"/>
              <a:gd name="connsiteY9" fmla="*/ 3571203 h 6199726"/>
              <a:gd name="connsiteX10" fmla="*/ 4150946 w 5426208"/>
              <a:gd name="connsiteY10" fmla="*/ 2009873 h 6199726"/>
              <a:gd name="connsiteX11" fmla="*/ 4347694 w 5426208"/>
              <a:gd name="connsiteY11" fmla="*/ 1408876 h 6199726"/>
              <a:gd name="connsiteX12" fmla="*/ 4596120 w 5426208"/>
              <a:gd name="connsiteY12" fmla="*/ 925301 h 6199726"/>
              <a:gd name="connsiteX13" fmla="*/ 4049958 w 5426208"/>
              <a:gd name="connsiteY13" fmla="*/ 1199168 h 6199726"/>
              <a:gd name="connsiteX14" fmla="*/ 3488008 w 5426208"/>
              <a:gd name="connsiteY14" fmla="*/ 2315589 h 6199726"/>
              <a:gd name="connsiteX15" fmla="*/ 3287203 w 5426208"/>
              <a:gd name="connsiteY15" fmla="*/ 3409262 h 6199726"/>
              <a:gd name="connsiteX16" fmla="*/ 3292845 w 5426208"/>
              <a:gd name="connsiteY16" fmla="*/ 4093197 h 6199726"/>
              <a:gd name="connsiteX17" fmla="*/ 3192806 w 5426208"/>
              <a:gd name="connsiteY17" fmla="*/ 3842803 h 6199726"/>
              <a:gd name="connsiteX18" fmla="*/ 3006290 w 5426208"/>
              <a:gd name="connsiteY18" fmla="*/ 2973071 h 6199726"/>
              <a:gd name="connsiteX19" fmla="*/ 2391566 w 5426208"/>
              <a:gd name="connsiteY19" fmla="*/ 1651865 h 6199726"/>
              <a:gd name="connsiteX20" fmla="*/ 2042048 w 5426208"/>
              <a:gd name="connsiteY20" fmla="*/ 680694 h 6199726"/>
              <a:gd name="connsiteX21" fmla="*/ 1976061 w 5426208"/>
              <a:gd name="connsiteY21" fmla="*/ 237634 h 6199726"/>
              <a:gd name="connsiteX22" fmla="*/ 1853512 w 5426208"/>
              <a:gd name="connsiteY22" fmla="*/ 1964 h 6199726"/>
              <a:gd name="connsiteX23" fmla="*/ 1674403 w 5426208"/>
              <a:gd name="connsiteY23" fmla="*/ 360183 h 6199726"/>
              <a:gd name="connsiteX24" fmla="*/ 1504721 w 5426208"/>
              <a:gd name="connsiteY24" fmla="*/ 1415985 h 6199726"/>
              <a:gd name="connsiteX25" fmla="*/ 1919500 w 5426208"/>
              <a:gd name="connsiteY25" fmla="*/ 2745164 h 6199726"/>
              <a:gd name="connsiteX26" fmla="*/ 2525505 w 5426208"/>
              <a:gd name="connsiteY26" fmla="*/ 3885807 h 6199726"/>
              <a:gd name="connsiteX27" fmla="*/ 2507282 w 5426208"/>
              <a:gd name="connsiteY27" fmla="*/ 4079026 h 6199726"/>
              <a:gd name="connsiteX28" fmla="*/ 1259624 w 5426208"/>
              <a:gd name="connsiteY28" fmla="*/ 2566055 h 6199726"/>
              <a:gd name="connsiteX29" fmla="*/ 760003 w 5426208"/>
              <a:gd name="connsiteY29" fmla="*/ 2019300 h 6199726"/>
              <a:gd name="connsiteX30" fmla="*/ 213248 w 5426208"/>
              <a:gd name="connsiteY30" fmla="*/ 1510253 h 6199726"/>
              <a:gd name="connsiteX31" fmla="*/ 213248 w 5426208"/>
              <a:gd name="connsiteY31" fmla="*/ 1642228 h 6199726"/>
              <a:gd name="connsiteX32" fmla="*/ 694015 w 5426208"/>
              <a:gd name="connsiteY32" fmla="*/ 2980834 h 6199726"/>
              <a:gd name="connsiteX33" fmla="*/ 1287904 w 5426208"/>
              <a:gd name="connsiteY33" fmla="*/ 4102624 h 6199726"/>
              <a:gd name="connsiteX34" fmla="*/ 2042048 w 5426208"/>
              <a:gd name="connsiteY34" fmla="*/ 4715366 h 6199726"/>
              <a:gd name="connsiteX35" fmla="*/ 2771689 w 5426208"/>
              <a:gd name="connsiteY35" fmla="*/ 5012089 h 6199726"/>
              <a:gd name="connsiteX36" fmla="*/ 2258473 w 5426208"/>
              <a:gd name="connsiteY36" fmla="*/ 5048142 h 6199726"/>
              <a:gd name="connsiteX37" fmla="*/ 1485802 w 5426208"/>
              <a:gd name="connsiteY37" fmla="*/ 4878460 h 6199726"/>
              <a:gd name="connsiteX38" fmla="*/ 760003 w 5426208"/>
              <a:gd name="connsiteY38" fmla="*/ 4187465 h 6199726"/>
              <a:gd name="connsiteX39" fmla="*/ 260382 w 5426208"/>
              <a:gd name="connsiteY39" fmla="*/ 3291919 h 6199726"/>
              <a:gd name="connsiteX40" fmla="*/ 5859 w 5426208"/>
              <a:gd name="connsiteY40" fmla="*/ 2924273 h 6199726"/>
              <a:gd name="connsiteX41" fmla="*/ 109554 w 5426208"/>
              <a:gd name="connsiteY41" fmla="*/ 3518162 h 6199726"/>
              <a:gd name="connsiteX42" fmla="*/ 420638 w 5426208"/>
              <a:gd name="connsiteY42" fmla="*/ 4922756 h 6199726"/>
              <a:gd name="connsiteX43" fmla="*/ 967661 w 5426208"/>
              <a:gd name="connsiteY43" fmla="*/ 5506207 h 6199726"/>
              <a:gd name="connsiteX44" fmla="*/ 1523574 w 5426208"/>
              <a:gd name="connsiteY44" fmla="*/ 5761741 h 6199726"/>
              <a:gd name="connsiteX45" fmla="*/ 2336968 w 5426208"/>
              <a:gd name="connsiteY45" fmla="*/ 5729895 h 6199726"/>
              <a:gd name="connsiteX46" fmla="*/ 3483886 w 5426208"/>
              <a:gd name="connsiteY46" fmla="*/ 5540090 h 6199726"/>
              <a:gd name="connsiteX47" fmla="*/ 3704096 w 5426208"/>
              <a:gd name="connsiteY47" fmla="*/ 5581363 h 6199726"/>
              <a:gd name="connsiteX48" fmla="*/ 3506134 w 5426208"/>
              <a:gd name="connsiteY48" fmla="*/ 6199726 h 6199726"/>
              <a:gd name="connsiteX0" fmla="*/ 4469964 w 5426208"/>
              <a:gd name="connsiteY0" fmla="*/ 6067991 h 6199726"/>
              <a:gd name="connsiteX1" fmla="*/ 4282215 w 5426208"/>
              <a:gd name="connsiteY1" fmla="*/ 5520236 h 6199726"/>
              <a:gd name="connsiteX2" fmla="*/ 4330110 w 5426208"/>
              <a:gd name="connsiteY2" fmla="*/ 5252177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80892 w 5426208"/>
              <a:gd name="connsiteY8" fmla="*/ 4210607 h 6199726"/>
              <a:gd name="connsiteX9" fmla="*/ 3897197 w 5426208"/>
              <a:gd name="connsiteY9" fmla="*/ 3571203 h 6199726"/>
              <a:gd name="connsiteX10" fmla="*/ 4150946 w 5426208"/>
              <a:gd name="connsiteY10" fmla="*/ 2009873 h 6199726"/>
              <a:gd name="connsiteX11" fmla="*/ 4347694 w 5426208"/>
              <a:gd name="connsiteY11" fmla="*/ 1408876 h 6199726"/>
              <a:gd name="connsiteX12" fmla="*/ 4596120 w 5426208"/>
              <a:gd name="connsiteY12" fmla="*/ 925301 h 6199726"/>
              <a:gd name="connsiteX13" fmla="*/ 4049958 w 5426208"/>
              <a:gd name="connsiteY13" fmla="*/ 1199168 h 6199726"/>
              <a:gd name="connsiteX14" fmla="*/ 3488008 w 5426208"/>
              <a:gd name="connsiteY14" fmla="*/ 2315589 h 6199726"/>
              <a:gd name="connsiteX15" fmla="*/ 3287203 w 5426208"/>
              <a:gd name="connsiteY15" fmla="*/ 3409262 h 6199726"/>
              <a:gd name="connsiteX16" fmla="*/ 3292845 w 5426208"/>
              <a:gd name="connsiteY16" fmla="*/ 4093197 h 6199726"/>
              <a:gd name="connsiteX17" fmla="*/ 3192806 w 5426208"/>
              <a:gd name="connsiteY17" fmla="*/ 3842803 h 6199726"/>
              <a:gd name="connsiteX18" fmla="*/ 3006290 w 5426208"/>
              <a:gd name="connsiteY18" fmla="*/ 2973071 h 6199726"/>
              <a:gd name="connsiteX19" fmla="*/ 2391566 w 5426208"/>
              <a:gd name="connsiteY19" fmla="*/ 1651865 h 6199726"/>
              <a:gd name="connsiteX20" fmla="*/ 2042048 w 5426208"/>
              <a:gd name="connsiteY20" fmla="*/ 680694 h 6199726"/>
              <a:gd name="connsiteX21" fmla="*/ 1976061 w 5426208"/>
              <a:gd name="connsiteY21" fmla="*/ 237634 h 6199726"/>
              <a:gd name="connsiteX22" fmla="*/ 1853512 w 5426208"/>
              <a:gd name="connsiteY22" fmla="*/ 1964 h 6199726"/>
              <a:gd name="connsiteX23" fmla="*/ 1674403 w 5426208"/>
              <a:gd name="connsiteY23" fmla="*/ 360183 h 6199726"/>
              <a:gd name="connsiteX24" fmla="*/ 1504721 w 5426208"/>
              <a:gd name="connsiteY24" fmla="*/ 1415985 h 6199726"/>
              <a:gd name="connsiteX25" fmla="*/ 1919500 w 5426208"/>
              <a:gd name="connsiteY25" fmla="*/ 2745164 h 6199726"/>
              <a:gd name="connsiteX26" fmla="*/ 2525505 w 5426208"/>
              <a:gd name="connsiteY26" fmla="*/ 3885807 h 6199726"/>
              <a:gd name="connsiteX27" fmla="*/ 2507282 w 5426208"/>
              <a:gd name="connsiteY27" fmla="*/ 4079026 h 6199726"/>
              <a:gd name="connsiteX28" fmla="*/ 1259624 w 5426208"/>
              <a:gd name="connsiteY28" fmla="*/ 2566055 h 6199726"/>
              <a:gd name="connsiteX29" fmla="*/ 760003 w 5426208"/>
              <a:gd name="connsiteY29" fmla="*/ 2019300 h 6199726"/>
              <a:gd name="connsiteX30" fmla="*/ 213248 w 5426208"/>
              <a:gd name="connsiteY30" fmla="*/ 1510253 h 6199726"/>
              <a:gd name="connsiteX31" fmla="*/ 213248 w 5426208"/>
              <a:gd name="connsiteY31" fmla="*/ 1642228 h 6199726"/>
              <a:gd name="connsiteX32" fmla="*/ 694015 w 5426208"/>
              <a:gd name="connsiteY32" fmla="*/ 2980834 h 6199726"/>
              <a:gd name="connsiteX33" fmla="*/ 1287904 w 5426208"/>
              <a:gd name="connsiteY33" fmla="*/ 4102624 h 6199726"/>
              <a:gd name="connsiteX34" fmla="*/ 2042048 w 5426208"/>
              <a:gd name="connsiteY34" fmla="*/ 4715366 h 6199726"/>
              <a:gd name="connsiteX35" fmla="*/ 2771689 w 5426208"/>
              <a:gd name="connsiteY35" fmla="*/ 5012089 h 6199726"/>
              <a:gd name="connsiteX36" fmla="*/ 2258473 w 5426208"/>
              <a:gd name="connsiteY36" fmla="*/ 5048142 h 6199726"/>
              <a:gd name="connsiteX37" fmla="*/ 1485802 w 5426208"/>
              <a:gd name="connsiteY37" fmla="*/ 4878460 h 6199726"/>
              <a:gd name="connsiteX38" fmla="*/ 760003 w 5426208"/>
              <a:gd name="connsiteY38" fmla="*/ 4187465 h 6199726"/>
              <a:gd name="connsiteX39" fmla="*/ 260382 w 5426208"/>
              <a:gd name="connsiteY39" fmla="*/ 3291919 h 6199726"/>
              <a:gd name="connsiteX40" fmla="*/ 5859 w 5426208"/>
              <a:gd name="connsiteY40" fmla="*/ 2924273 h 6199726"/>
              <a:gd name="connsiteX41" fmla="*/ 109554 w 5426208"/>
              <a:gd name="connsiteY41" fmla="*/ 3518162 h 6199726"/>
              <a:gd name="connsiteX42" fmla="*/ 420638 w 5426208"/>
              <a:gd name="connsiteY42" fmla="*/ 4922756 h 6199726"/>
              <a:gd name="connsiteX43" fmla="*/ 967661 w 5426208"/>
              <a:gd name="connsiteY43" fmla="*/ 5506207 h 6199726"/>
              <a:gd name="connsiteX44" fmla="*/ 1523574 w 5426208"/>
              <a:gd name="connsiteY44" fmla="*/ 5761741 h 6199726"/>
              <a:gd name="connsiteX45" fmla="*/ 2336968 w 5426208"/>
              <a:gd name="connsiteY45" fmla="*/ 5729895 h 6199726"/>
              <a:gd name="connsiteX46" fmla="*/ 3483886 w 5426208"/>
              <a:gd name="connsiteY46" fmla="*/ 5540090 h 6199726"/>
              <a:gd name="connsiteX47" fmla="*/ 3575885 w 5426208"/>
              <a:gd name="connsiteY47" fmla="*/ 5668217 h 6199726"/>
              <a:gd name="connsiteX48" fmla="*/ 3506134 w 5426208"/>
              <a:gd name="connsiteY48" fmla="*/ 6199726 h 6199726"/>
              <a:gd name="connsiteX0" fmla="*/ 4469964 w 5426208"/>
              <a:gd name="connsiteY0" fmla="*/ 6067991 h 6199726"/>
              <a:gd name="connsiteX1" fmla="*/ 4282215 w 5426208"/>
              <a:gd name="connsiteY1" fmla="*/ 5520236 h 6199726"/>
              <a:gd name="connsiteX2" fmla="*/ 4330110 w 5426208"/>
              <a:gd name="connsiteY2" fmla="*/ 5252177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80892 w 5426208"/>
              <a:gd name="connsiteY8" fmla="*/ 4210607 h 6199726"/>
              <a:gd name="connsiteX9" fmla="*/ 3897197 w 5426208"/>
              <a:gd name="connsiteY9" fmla="*/ 3571203 h 6199726"/>
              <a:gd name="connsiteX10" fmla="*/ 4150946 w 5426208"/>
              <a:gd name="connsiteY10" fmla="*/ 2009873 h 6199726"/>
              <a:gd name="connsiteX11" fmla="*/ 4347694 w 5426208"/>
              <a:gd name="connsiteY11" fmla="*/ 1408876 h 6199726"/>
              <a:gd name="connsiteX12" fmla="*/ 4596120 w 5426208"/>
              <a:gd name="connsiteY12" fmla="*/ 925301 h 6199726"/>
              <a:gd name="connsiteX13" fmla="*/ 4049958 w 5426208"/>
              <a:gd name="connsiteY13" fmla="*/ 1199168 h 6199726"/>
              <a:gd name="connsiteX14" fmla="*/ 3488008 w 5426208"/>
              <a:gd name="connsiteY14" fmla="*/ 2315589 h 6199726"/>
              <a:gd name="connsiteX15" fmla="*/ 3287203 w 5426208"/>
              <a:gd name="connsiteY15" fmla="*/ 3409262 h 6199726"/>
              <a:gd name="connsiteX16" fmla="*/ 3292845 w 5426208"/>
              <a:gd name="connsiteY16" fmla="*/ 4093197 h 6199726"/>
              <a:gd name="connsiteX17" fmla="*/ 3192806 w 5426208"/>
              <a:gd name="connsiteY17" fmla="*/ 3842803 h 6199726"/>
              <a:gd name="connsiteX18" fmla="*/ 3006290 w 5426208"/>
              <a:gd name="connsiteY18" fmla="*/ 2973071 h 6199726"/>
              <a:gd name="connsiteX19" fmla="*/ 2391566 w 5426208"/>
              <a:gd name="connsiteY19" fmla="*/ 1651865 h 6199726"/>
              <a:gd name="connsiteX20" fmla="*/ 2042048 w 5426208"/>
              <a:gd name="connsiteY20" fmla="*/ 680694 h 6199726"/>
              <a:gd name="connsiteX21" fmla="*/ 1976061 w 5426208"/>
              <a:gd name="connsiteY21" fmla="*/ 237634 h 6199726"/>
              <a:gd name="connsiteX22" fmla="*/ 1853512 w 5426208"/>
              <a:gd name="connsiteY22" fmla="*/ 1964 h 6199726"/>
              <a:gd name="connsiteX23" fmla="*/ 1674403 w 5426208"/>
              <a:gd name="connsiteY23" fmla="*/ 360183 h 6199726"/>
              <a:gd name="connsiteX24" fmla="*/ 1504721 w 5426208"/>
              <a:gd name="connsiteY24" fmla="*/ 1415985 h 6199726"/>
              <a:gd name="connsiteX25" fmla="*/ 1919500 w 5426208"/>
              <a:gd name="connsiteY25" fmla="*/ 2745164 h 6199726"/>
              <a:gd name="connsiteX26" fmla="*/ 2525505 w 5426208"/>
              <a:gd name="connsiteY26" fmla="*/ 3885807 h 6199726"/>
              <a:gd name="connsiteX27" fmla="*/ 2507282 w 5426208"/>
              <a:gd name="connsiteY27" fmla="*/ 4079026 h 6199726"/>
              <a:gd name="connsiteX28" fmla="*/ 1259624 w 5426208"/>
              <a:gd name="connsiteY28" fmla="*/ 2566055 h 6199726"/>
              <a:gd name="connsiteX29" fmla="*/ 760003 w 5426208"/>
              <a:gd name="connsiteY29" fmla="*/ 2019300 h 6199726"/>
              <a:gd name="connsiteX30" fmla="*/ 213248 w 5426208"/>
              <a:gd name="connsiteY30" fmla="*/ 1510253 h 6199726"/>
              <a:gd name="connsiteX31" fmla="*/ 213248 w 5426208"/>
              <a:gd name="connsiteY31" fmla="*/ 1642228 h 6199726"/>
              <a:gd name="connsiteX32" fmla="*/ 694015 w 5426208"/>
              <a:gd name="connsiteY32" fmla="*/ 2980834 h 6199726"/>
              <a:gd name="connsiteX33" fmla="*/ 1287904 w 5426208"/>
              <a:gd name="connsiteY33" fmla="*/ 4102624 h 6199726"/>
              <a:gd name="connsiteX34" fmla="*/ 2042048 w 5426208"/>
              <a:gd name="connsiteY34" fmla="*/ 4715366 h 6199726"/>
              <a:gd name="connsiteX35" fmla="*/ 2771689 w 5426208"/>
              <a:gd name="connsiteY35" fmla="*/ 5012089 h 6199726"/>
              <a:gd name="connsiteX36" fmla="*/ 2258473 w 5426208"/>
              <a:gd name="connsiteY36" fmla="*/ 5048142 h 6199726"/>
              <a:gd name="connsiteX37" fmla="*/ 1485802 w 5426208"/>
              <a:gd name="connsiteY37" fmla="*/ 4878460 h 6199726"/>
              <a:gd name="connsiteX38" fmla="*/ 760003 w 5426208"/>
              <a:gd name="connsiteY38" fmla="*/ 4187465 h 6199726"/>
              <a:gd name="connsiteX39" fmla="*/ 260382 w 5426208"/>
              <a:gd name="connsiteY39" fmla="*/ 3291919 h 6199726"/>
              <a:gd name="connsiteX40" fmla="*/ 5859 w 5426208"/>
              <a:gd name="connsiteY40" fmla="*/ 2924273 h 6199726"/>
              <a:gd name="connsiteX41" fmla="*/ 109554 w 5426208"/>
              <a:gd name="connsiteY41" fmla="*/ 3518162 h 6199726"/>
              <a:gd name="connsiteX42" fmla="*/ 420638 w 5426208"/>
              <a:gd name="connsiteY42" fmla="*/ 4922756 h 6199726"/>
              <a:gd name="connsiteX43" fmla="*/ 967661 w 5426208"/>
              <a:gd name="connsiteY43" fmla="*/ 5506207 h 6199726"/>
              <a:gd name="connsiteX44" fmla="*/ 1523574 w 5426208"/>
              <a:gd name="connsiteY44" fmla="*/ 5761741 h 6199726"/>
              <a:gd name="connsiteX45" fmla="*/ 2369727 w 5426208"/>
              <a:gd name="connsiteY45" fmla="*/ 5813687 h 6199726"/>
              <a:gd name="connsiteX46" fmla="*/ 3483886 w 5426208"/>
              <a:gd name="connsiteY46" fmla="*/ 5540090 h 6199726"/>
              <a:gd name="connsiteX47" fmla="*/ 3575885 w 5426208"/>
              <a:gd name="connsiteY47" fmla="*/ 5668217 h 6199726"/>
              <a:gd name="connsiteX48" fmla="*/ 3506134 w 5426208"/>
              <a:gd name="connsiteY48" fmla="*/ 6199726 h 6199726"/>
              <a:gd name="connsiteX0" fmla="*/ 4469964 w 5426208"/>
              <a:gd name="connsiteY0" fmla="*/ 6067991 h 6199726"/>
              <a:gd name="connsiteX1" fmla="*/ 4282215 w 5426208"/>
              <a:gd name="connsiteY1" fmla="*/ 5520236 h 6199726"/>
              <a:gd name="connsiteX2" fmla="*/ 4330110 w 5426208"/>
              <a:gd name="connsiteY2" fmla="*/ 5252177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80892 w 5426208"/>
              <a:gd name="connsiteY8" fmla="*/ 4210607 h 6199726"/>
              <a:gd name="connsiteX9" fmla="*/ 3897197 w 5426208"/>
              <a:gd name="connsiteY9" fmla="*/ 3571203 h 6199726"/>
              <a:gd name="connsiteX10" fmla="*/ 4150946 w 5426208"/>
              <a:gd name="connsiteY10" fmla="*/ 2009873 h 6199726"/>
              <a:gd name="connsiteX11" fmla="*/ 4347694 w 5426208"/>
              <a:gd name="connsiteY11" fmla="*/ 1408876 h 6199726"/>
              <a:gd name="connsiteX12" fmla="*/ 4596120 w 5426208"/>
              <a:gd name="connsiteY12" fmla="*/ 925301 h 6199726"/>
              <a:gd name="connsiteX13" fmla="*/ 4049958 w 5426208"/>
              <a:gd name="connsiteY13" fmla="*/ 1199168 h 6199726"/>
              <a:gd name="connsiteX14" fmla="*/ 3488008 w 5426208"/>
              <a:gd name="connsiteY14" fmla="*/ 2315589 h 6199726"/>
              <a:gd name="connsiteX15" fmla="*/ 3287203 w 5426208"/>
              <a:gd name="connsiteY15" fmla="*/ 3409262 h 6199726"/>
              <a:gd name="connsiteX16" fmla="*/ 3292845 w 5426208"/>
              <a:gd name="connsiteY16" fmla="*/ 4093197 h 6199726"/>
              <a:gd name="connsiteX17" fmla="*/ 3192806 w 5426208"/>
              <a:gd name="connsiteY17" fmla="*/ 3842803 h 6199726"/>
              <a:gd name="connsiteX18" fmla="*/ 3006290 w 5426208"/>
              <a:gd name="connsiteY18" fmla="*/ 2973071 h 6199726"/>
              <a:gd name="connsiteX19" fmla="*/ 2391566 w 5426208"/>
              <a:gd name="connsiteY19" fmla="*/ 1651865 h 6199726"/>
              <a:gd name="connsiteX20" fmla="*/ 2042048 w 5426208"/>
              <a:gd name="connsiteY20" fmla="*/ 680694 h 6199726"/>
              <a:gd name="connsiteX21" fmla="*/ 1976061 w 5426208"/>
              <a:gd name="connsiteY21" fmla="*/ 237634 h 6199726"/>
              <a:gd name="connsiteX22" fmla="*/ 1853512 w 5426208"/>
              <a:gd name="connsiteY22" fmla="*/ 1964 h 6199726"/>
              <a:gd name="connsiteX23" fmla="*/ 1674403 w 5426208"/>
              <a:gd name="connsiteY23" fmla="*/ 360183 h 6199726"/>
              <a:gd name="connsiteX24" fmla="*/ 1504721 w 5426208"/>
              <a:gd name="connsiteY24" fmla="*/ 1415985 h 6199726"/>
              <a:gd name="connsiteX25" fmla="*/ 1919500 w 5426208"/>
              <a:gd name="connsiteY25" fmla="*/ 2745164 h 6199726"/>
              <a:gd name="connsiteX26" fmla="*/ 2525505 w 5426208"/>
              <a:gd name="connsiteY26" fmla="*/ 3885807 h 6199726"/>
              <a:gd name="connsiteX27" fmla="*/ 2507282 w 5426208"/>
              <a:gd name="connsiteY27" fmla="*/ 4079026 h 6199726"/>
              <a:gd name="connsiteX28" fmla="*/ 1259624 w 5426208"/>
              <a:gd name="connsiteY28" fmla="*/ 2566055 h 6199726"/>
              <a:gd name="connsiteX29" fmla="*/ 760003 w 5426208"/>
              <a:gd name="connsiteY29" fmla="*/ 2019300 h 6199726"/>
              <a:gd name="connsiteX30" fmla="*/ 213248 w 5426208"/>
              <a:gd name="connsiteY30" fmla="*/ 1510253 h 6199726"/>
              <a:gd name="connsiteX31" fmla="*/ 213248 w 5426208"/>
              <a:gd name="connsiteY31" fmla="*/ 1642228 h 6199726"/>
              <a:gd name="connsiteX32" fmla="*/ 694015 w 5426208"/>
              <a:gd name="connsiteY32" fmla="*/ 2980834 h 6199726"/>
              <a:gd name="connsiteX33" fmla="*/ 1287904 w 5426208"/>
              <a:gd name="connsiteY33" fmla="*/ 4102624 h 6199726"/>
              <a:gd name="connsiteX34" fmla="*/ 2042048 w 5426208"/>
              <a:gd name="connsiteY34" fmla="*/ 4715366 h 6199726"/>
              <a:gd name="connsiteX35" fmla="*/ 2771689 w 5426208"/>
              <a:gd name="connsiteY35" fmla="*/ 5012089 h 6199726"/>
              <a:gd name="connsiteX36" fmla="*/ 2258473 w 5426208"/>
              <a:gd name="connsiteY36" fmla="*/ 5048142 h 6199726"/>
              <a:gd name="connsiteX37" fmla="*/ 1485802 w 5426208"/>
              <a:gd name="connsiteY37" fmla="*/ 4878460 h 6199726"/>
              <a:gd name="connsiteX38" fmla="*/ 760003 w 5426208"/>
              <a:gd name="connsiteY38" fmla="*/ 4187465 h 6199726"/>
              <a:gd name="connsiteX39" fmla="*/ 260382 w 5426208"/>
              <a:gd name="connsiteY39" fmla="*/ 3291919 h 6199726"/>
              <a:gd name="connsiteX40" fmla="*/ 5859 w 5426208"/>
              <a:gd name="connsiteY40" fmla="*/ 2924273 h 6199726"/>
              <a:gd name="connsiteX41" fmla="*/ 109554 w 5426208"/>
              <a:gd name="connsiteY41" fmla="*/ 3518162 h 6199726"/>
              <a:gd name="connsiteX42" fmla="*/ 420638 w 5426208"/>
              <a:gd name="connsiteY42" fmla="*/ 4922756 h 6199726"/>
              <a:gd name="connsiteX43" fmla="*/ 967661 w 5426208"/>
              <a:gd name="connsiteY43" fmla="*/ 5506207 h 6199726"/>
              <a:gd name="connsiteX44" fmla="*/ 1523574 w 5426208"/>
              <a:gd name="connsiteY44" fmla="*/ 5761741 h 6199726"/>
              <a:gd name="connsiteX45" fmla="*/ 2369727 w 5426208"/>
              <a:gd name="connsiteY45" fmla="*/ 5813687 h 6199726"/>
              <a:gd name="connsiteX46" fmla="*/ 3483886 w 5426208"/>
              <a:gd name="connsiteY46" fmla="*/ 5540090 h 6199726"/>
              <a:gd name="connsiteX47" fmla="*/ 3575885 w 5426208"/>
              <a:gd name="connsiteY47" fmla="*/ 5668217 h 6199726"/>
              <a:gd name="connsiteX48" fmla="*/ 3506134 w 5426208"/>
              <a:gd name="connsiteY48" fmla="*/ 6199726 h 6199726"/>
              <a:gd name="connsiteX0" fmla="*/ 4469964 w 5426208"/>
              <a:gd name="connsiteY0" fmla="*/ 6067991 h 6199726"/>
              <a:gd name="connsiteX1" fmla="*/ 4282215 w 5426208"/>
              <a:gd name="connsiteY1" fmla="*/ 5520236 h 6199726"/>
              <a:gd name="connsiteX2" fmla="*/ 4330110 w 5426208"/>
              <a:gd name="connsiteY2" fmla="*/ 5252177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80892 w 5426208"/>
              <a:gd name="connsiteY8" fmla="*/ 4210607 h 6199726"/>
              <a:gd name="connsiteX9" fmla="*/ 4002122 w 5426208"/>
              <a:gd name="connsiteY9" fmla="*/ 3520509 h 6199726"/>
              <a:gd name="connsiteX10" fmla="*/ 4150946 w 5426208"/>
              <a:gd name="connsiteY10" fmla="*/ 2009873 h 6199726"/>
              <a:gd name="connsiteX11" fmla="*/ 4347694 w 5426208"/>
              <a:gd name="connsiteY11" fmla="*/ 1408876 h 6199726"/>
              <a:gd name="connsiteX12" fmla="*/ 4596120 w 5426208"/>
              <a:gd name="connsiteY12" fmla="*/ 925301 h 6199726"/>
              <a:gd name="connsiteX13" fmla="*/ 4049958 w 5426208"/>
              <a:gd name="connsiteY13" fmla="*/ 1199168 h 6199726"/>
              <a:gd name="connsiteX14" fmla="*/ 3488008 w 5426208"/>
              <a:gd name="connsiteY14" fmla="*/ 2315589 h 6199726"/>
              <a:gd name="connsiteX15" fmla="*/ 3287203 w 5426208"/>
              <a:gd name="connsiteY15" fmla="*/ 3409262 h 6199726"/>
              <a:gd name="connsiteX16" fmla="*/ 3292845 w 5426208"/>
              <a:gd name="connsiteY16" fmla="*/ 4093197 h 6199726"/>
              <a:gd name="connsiteX17" fmla="*/ 3192806 w 5426208"/>
              <a:gd name="connsiteY17" fmla="*/ 3842803 h 6199726"/>
              <a:gd name="connsiteX18" fmla="*/ 3006290 w 5426208"/>
              <a:gd name="connsiteY18" fmla="*/ 2973071 h 6199726"/>
              <a:gd name="connsiteX19" fmla="*/ 2391566 w 5426208"/>
              <a:gd name="connsiteY19" fmla="*/ 1651865 h 6199726"/>
              <a:gd name="connsiteX20" fmla="*/ 2042048 w 5426208"/>
              <a:gd name="connsiteY20" fmla="*/ 680694 h 6199726"/>
              <a:gd name="connsiteX21" fmla="*/ 1976061 w 5426208"/>
              <a:gd name="connsiteY21" fmla="*/ 237634 h 6199726"/>
              <a:gd name="connsiteX22" fmla="*/ 1853512 w 5426208"/>
              <a:gd name="connsiteY22" fmla="*/ 1964 h 6199726"/>
              <a:gd name="connsiteX23" fmla="*/ 1674403 w 5426208"/>
              <a:gd name="connsiteY23" fmla="*/ 360183 h 6199726"/>
              <a:gd name="connsiteX24" fmla="*/ 1504721 w 5426208"/>
              <a:gd name="connsiteY24" fmla="*/ 1415985 h 6199726"/>
              <a:gd name="connsiteX25" fmla="*/ 1919500 w 5426208"/>
              <a:gd name="connsiteY25" fmla="*/ 2745164 h 6199726"/>
              <a:gd name="connsiteX26" fmla="*/ 2525505 w 5426208"/>
              <a:gd name="connsiteY26" fmla="*/ 3885807 h 6199726"/>
              <a:gd name="connsiteX27" fmla="*/ 2507282 w 5426208"/>
              <a:gd name="connsiteY27" fmla="*/ 4079026 h 6199726"/>
              <a:gd name="connsiteX28" fmla="*/ 1259624 w 5426208"/>
              <a:gd name="connsiteY28" fmla="*/ 2566055 h 6199726"/>
              <a:gd name="connsiteX29" fmla="*/ 760003 w 5426208"/>
              <a:gd name="connsiteY29" fmla="*/ 2019300 h 6199726"/>
              <a:gd name="connsiteX30" fmla="*/ 213248 w 5426208"/>
              <a:gd name="connsiteY30" fmla="*/ 1510253 h 6199726"/>
              <a:gd name="connsiteX31" fmla="*/ 213248 w 5426208"/>
              <a:gd name="connsiteY31" fmla="*/ 1642228 h 6199726"/>
              <a:gd name="connsiteX32" fmla="*/ 694015 w 5426208"/>
              <a:gd name="connsiteY32" fmla="*/ 2980834 h 6199726"/>
              <a:gd name="connsiteX33" fmla="*/ 1287904 w 5426208"/>
              <a:gd name="connsiteY33" fmla="*/ 4102624 h 6199726"/>
              <a:gd name="connsiteX34" fmla="*/ 2042048 w 5426208"/>
              <a:gd name="connsiteY34" fmla="*/ 4715366 h 6199726"/>
              <a:gd name="connsiteX35" fmla="*/ 2771689 w 5426208"/>
              <a:gd name="connsiteY35" fmla="*/ 5012089 h 6199726"/>
              <a:gd name="connsiteX36" fmla="*/ 2258473 w 5426208"/>
              <a:gd name="connsiteY36" fmla="*/ 5048142 h 6199726"/>
              <a:gd name="connsiteX37" fmla="*/ 1485802 w 5426208"/>
              <a:gd name="connsiteY37" fmla="*/ 4878460 h 6199726"/>
              <a:gd name="connsiteX38" fmla="*/ 760003 w 5426208"/>
              <a:gd name="connsiteY38" fmla="*/ 4187465 h 6199726"/>
              <a:gd name="connsiteX39" fmla="*/ 260382 w 5426208"/>
              <a:gd name="connsiteY39" fmla="*/ 3291919 h 6199726"/>
              <a:gd name="connsiteX40" fmla="*/ 5859 w 5426208"/>
              <a:gd name="connsiteY40" fmla="*/ 2924273 h 6199726"/>
              <a:gd name="connsiteX41" fmla="*/ 109554 w 5426208"/>
              <a:gd name="connsiteY41" fmla="*/ 3518162 h 6199726"/>
              <a:gd name="connsiteX42" fmla="*/ 420638 w 5426208"/>
              <a:gd name="connsiteY42" fmla="*/ 4922756 h 6199726"/>
              <a:gd name="connsiteX43" fmla="*/ 967661 w 5426208"/>
              <a:gd name="connsiteY43" fmla="*/ 5506207 h 6199726"/>
              <a:gd name="connsiteX44" fmla="*/ 1523574 w 5426208"/>
              <a:gd name="connsiteY44" fmla="*/ 5761741 h 6199726"/>
              <a:gd name="connsiteX45" fmla="*/ 2369727 w 5426208"/>
              <a:gd name="connsiteY45" fmla="*/ 5813687 h 6199726"/>
              <a:gd name="connsiteX46" fmla="*/ 3483886 w 5426208"/>
              <a:gd name="connsiteY46" fmla="*/ 5540090 h 6199726"/>
              <a:gd name="connsiteX47" fmla="*/ 3575885 w 5426208"/>
              <a:gd name="connsiteY47" fmla="*/ 5668217 h 6199726"/>
              <a:gd name="connsiteX48" fmla="*/ 3506134 w 5426208"/>
              <a:gd name="connsiteY48" fmla="*/ 6199726 h 6199726"/>
              <a:gd name="connsiteX0" fmla="*/ 4469964 w 5426208"/>
              <a:gd name="connsiteY0" fmla="*/ 6067991 h 6199726"/>
              <a:gd name="connsiteX1" fmla="*/ 4282215 w 5426208"/>
              <a:gd name="connsiteY1" fmla="*/ 5520236 h 6199726"/>
              <a:gd name="connsiteX2" fmla="*/ 4330110 w 5426208"/>
              <a:gd name="connsiteY2" fmla="*/ 5252177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80892 w 5426208"/>
              <a:gd name="connsiteY8" fmla="*/ 4210607 h 6199726"/>
              <a:gd name="connsiteX9" fmla="*/ 4002122 w 5426208"/>
              <a:gd name="connsiteY9" fmla="*/ 3520509 h 6199726"/>
              <a:gd name="connsiteX10" fmla="*/ 4261463 w 5426208"/>
              <a:gd name="connsiteY10" fmla="*/ 1983295 h 6199726"/>
              <a:gd name="connsiteX11" fmla="*/ 4347694 w 5426208"/>
              <a:gd name="connsiteY11" fmla="*/ 1408876 h 6199726"/>
              <a:gd name="connsiteX12" fmla="*/ 4596120 w 5426208"/>
              <a:gd name="connsiteY12" fmla="*/ 925301 h 6199726"/>
              <a:gd name="connsiteX13" fmla="*/ 4049958 w 5426208"/>
              <a:gd name="connsiteY13" fmla="*/ 1199168 h 6199726"/>
              <a:gd name="connsiteX14" fmla="*/ 3488008 w 5426208"/>
              <a:gd name="connsiteY14" fmla="*/ 2315589 h 6199726"/>
              <a:gd name="connsiteX15" fmla="*/ 3287203 w 5426208"/>
              <a:gd name="connsiteY15" fmla="*/ 3409262 h 6199726"/>
              <a:gd name="connsiteX16" fmla="*/ 3292845 w 5426208"/>
              <a:gd name="connsiteY16" fmla="*/ 4093197 h 6199726"/>
              <a:gd name="connsiteX17" fmla="*/ 3192806 w 5426208"/>
              <a:gd name="connsiteY17" fmla="*/ 3842803 h 6199726"/>
              <a:gd name="connsiteX18" fmla="*/ 3006290 w 5426208"/>
              <a:gd name="connsiteY18" fmla="*/ 2973071 h 6199726"/>
              <a:gd name="connsiteX19" fmla="*/ 2391566 w 5426208"/>
              <a:gd name="connsiteY19" fmla="*/ 1651865 h 6199726"/>
              <a:gd name="connsiteX20" fmla="*/ 2042048 w 5426208"/>
              <a:gd name="connsiteY20" fmla="*/ 680694 h 6199726"/>
              <a:gd name="connsiteX21" fmla="*/ 1976061 w 5426208"/>
              <a:gd name="connsiteY21" fmla="*/ 237634 h 6199726"/>
              <a:gd name="connsiteX22" fmla="*/ 1853512 w 5426208"/>
              <a:gd name="connsiteY22" fmla="*/ 1964 h 6199726"/>
              <a:gd name="connsiteX23" fmla="*/ 1674403 w 5426208"/>
              <a:gd name="connsiteY23" fmla="*/ 360183 h 6199726"/>
              <a:gd name="connsiteX24" fmla="*/ 1504721 w 5426208"/>
              <a:gd name="connsiteY24" fmla="*/ 1415985 h 6199726"/>
              <a:gd name="connsiteX25" fmla="*/ 1919500 w 5426208"/>
              <a:gd name="connsiteY25" fmla="*/ 2745164 h 6199726"/>
              <a:gd name="connsiteX26" fmla="*/ 2525505 w 5426208"/>
              <a:gd name="connsiteY26" fmla="*/ 3885807 h 6199726"/>
              <a:gd name="connsiteX27" fmla="*/ 2507282 w 5426208"/>
              <a:gd name="connsiteY27" fmla="*/ 4079026 h 6199726"/>
              <a:gd name="connsiteX28" fmla="*/ 1259624 w 5426208"/>
              <a:gd name="connsiteY28" fmla="*/ 2566055 h 6199726"/>
              <a:gd name="connsiteX29" fmla="*/ 760003 w 5426208"/>
              <a:gd name="connsiteY29" fmla="*/ 2019300 h 6199726"/>
              <a:gd name="connsiteX30" fmla="*/ 213248 w 5426208"/>
              <a:gd name="connsiteY30" fmla="*/ 1510253 h 6199726"/>
              <a:gd name="connsiteX31" fmla="*/ 213248 w 5426208"/>
              <a:gd name="connsiteY31" fmla="*/ 1642228 h 6199726"/>
              <a:gd name="connsiteX32" fmla="*/ 694015 w 5426208"/>
              <a:gd name="connsiteY32" fmla="*/ 2980834 h 6199726"/>
              <a:gd name="connsiteX33" fmla="*/ 1287904 w 5426208"/>
              <a:gd name="connsiteY33" fmla="*/ 4102624 h 6199726"/>
              <a:gd name="connsiteX34" fmla="*/ 2042048 w 5426208"/>
              <a:gd name="connsiteY34" fmla="*/ 4715366 h 6199726"/>
              <a:gd name="connsiteX35" fmla="*/ 2771689 w 5426208"/>
              <a:gd name="connsiteY35" fmla="*/ 5012089 h 6199726"/>
              <a:gd name="connsiteX36" fmla="*/ 2258473 w 5426208"/>
              <a:gd name="connsiteY36" fmla="*/ 5048142 h 6199726"/>
              <a:gd name="connsiteX37" fmla="*/ 1485802 w 5426208"/>
              <a:gd name="connsiteY37" fmla="*/ 4878460 h 6199726"/>
              <a:gd name="connsiteX38" fmla="*/ 760003 w 5426208"/>
              <a:gd name="connsiteY38" fmla="*/ 4187465 h 6199726"/>
              <a:gd name="connsiteX39" fmla="*/ 260382 w 5426208"/>
              <a:gd name="connsiteY39" fmla="*/ 3291919 h 6199726"/>
              <a:gd name="connsiteX40" fmla="*/ 5859 w 5426208"/>
              <a:gd name="connsiteY40" fmla="*/ 2924273 h 6199726"/>
              <a:gd name="connsiteX41" fmla="*/ 109554 w 5426208"/>
              <a:gd name="connsiteY41" fmla="*/ 3518162 h 6199726"/>
              <a:gd name="connsiteX42" fmla="*/ 420638 w 5426208"/>
              <a:gd name="connsiteY42" fmla="*/ 4922756 h 6199726"/>
              <a:gd name="connsiteX43" fmla="*/ 967661 w 5426208"/>
              <a:gd name="connsiteY43" fmla="*/ 5506207 h 6199726"/>
              <a:gd name="connsiteX44" fmla="*/ 1523574 w 5426208"/>
              <a:gd name="connsiteY44" fmla="*/ 5761741 h 6199726"/>
              <a:gd name="connsiteX45" fmla="*/ 2369727 w 5426208"/>
              <a:gd name="connsiteY45" fmla="*/ 5813687 h 6199726"/>
              <a:gd name="connsiteX46" fmla="*/ 3483886 w 5426208"/>
              <a:gd name="connsiteY46" fmla="*/ 5540090 h 6199726"/>
              <a:gd name="connsiteX47" fmla="*/ 3575885 w 5426208"/>
              <a:gd name="connsiteY47" fmla="*/ 5668217 h 6199726"/>
              <a:gd name="connsiteX48" fmla="*/ 3506134 w 5426208"/>
              <a:gd name="connsiteY48" fmla="*/ 6199726 h 6199726"/>
              <a:gd name="connsiteX0" fmla="*/ 4469964 w 5426208"/>
              <a:gd name="connsiteY0" fmla="*/ 6067991 h 6199726"/>
              <a:gd name="connsiteX1" fmla="*/ 4282215 w 5426208"/>
              <a:gd name="connsiteY1" fmla="*/ 5520236 h 6199726"/>
              <a:gd name="connsiteX2" fmla="*/ 4330110 w 5426208"/>
              <a:gd name="connsiteY2" fmla="*/ 5252177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80892 w 5426208"/>
              <a:gd name="connsiteY8" fmla="*/ 4210607 h 6199726"/>
              <a:gd name="connsiteX9" fmla="*/ 4002122 w 5426208"/>
              <a:gd name="connsiteY9" fmla="*/ 3520509 h 6199726"/>
              <a:gd name="connsiteX10" fmla="*/ 4261463 w 5426208"/>
              <a:gd name="connsiteY10" fmla="*/ 1983295 h 6199726"/>
              <a:gd name="connsiteX11" fmla="*/ 4416873 w 5426208"/>
              <a:gd name="connsiteY11" fmla="*/ 1383755 h 6199726"/>
              <a:gd name="connsiteX12" fmla="*/ 4596120 w 5426208"/>
              <a:gd name="connsiteY12" fmla="*/ 925301 h 6199726"/>
              <a:gd name="connsiteX13" fmla="*/ 4049958 w 5426208"/>
              <a:gd name="connsiteY13" fmla="*/ 1199168 h 6199726"/>
              <a:gd name="connsiteX14" fmla="*/ 3488008 w 5426208"/>
              <a:gd name="connsiteY14" fmla="*/ 2315589 h 6199726"/>
              <a:gd name="connsiteX15" fmla="*/ 3287203 w 5426208"/>
              <a:gd name="connsiteY15" fmla="*/ 3409262 h 6199726"/>
              <a:gd name="connsiteX16" fmla="*/ 3292845 w 5426208"/>
              <a:gd name="connsiteY16" fmla="*/ 4093197 h 6199726"/>
              <a:gd name="connsiteX17" fmla="*/ 3192806 w 5426208"/>
              <a:gd name="connsiteY17" fmla="*/ 3842803 h 6199726"/>
              <a:gd name="connsiteX18" fmla="*/ 3006290 w 5426208"/>
              <a:gd name="connsiteY18" fmla="*/ 2973071 h 6199726"/>
              <a:gd name="connsiteX19" fmla="*/ 2391566 w 5426208"/>
              <a:gd name="connsiteY19" fmla="*/ 1651865 h 6199726"/>
              <a:gd name="connsiteX20" fmla="*/ 2042048 w 5426208"/>
              <a:gd name="connsiteY20" fmla="*/ 680694 h 6199726"/>
              <a:gd name="connsiteX21" fmla="*/ 1976061 w 5426208"/>
              <a:gd name="connsiteY21" fmla="*/ 237634 h 6199726"/>
              <a:gd name="connsiteX22" fmla="*/ 1853512 w 5426208"/>
              <a:gd name="connsiteY22" fmla="*/ 1964 h 6199726"/>
              <a:gd name="connsiteX23" fmla="*/ 1674403 w 5426208"/>
              <a:gd name="connsiteY23" fmla="*/ 360183 h 6199726"/>
              <a:gd name="connsiteX24" fmla="*/ 1504721 w 5426208"/>
              <a:gd name="connsiteY24" fmla="*/ 1415985 h 6199726"/>
              <a:gd name="connsiteX25" fmla="*/ 1919500 w 5426208"/>
              <a:gd name="connsiteY25" fmla="*/ 2745164 h 6199726"/>
              <a:gd name="connsiteX26" fmla="*/ 2525505 w 5426208"/>
              <a:gd name="connsiteY26" fmla="*/ 3885807 h 6199726"/>
              <a:gd name="connsiteX27" fmla="*/ 2507282 w 5426208"/>
              <a:gd name="connsiteY27" fmla="*/ 4079026 h 6199726"/>
              <a:gd name="connsiteX28" fmla="*/ 1259624 w 5426208"/>
              <a:gd name="connsiteY28" fmla="*/ 2566055 h 6199726"/>
              <a:gd name="connsiteX29" fmla="*/ 760003 w 5426208"/>
              <a:gd name="connsiteY29" fmla="*/ 2019300 h 6199726"/>
              <a:gd name="connsiteX30" fmla="*/ 213248 w 5426208"/>
              <a:gd name="connsiteY30" fmla="*/ 1510253 h 6199726"/>
              <a:gd name="connsiteX31" fmla="*/ 213248 w 5426208"/>
              <a:gd name="connsiteY31" fmla="*/ 1642228 h 6199726"/>
              <a:gd name="connsiteX32" fmla="*/ 694015 w 5426208"/>
              <a:gd name="connsiteY32" fmla="*/ 2980834 h 6199726"/>
              <a:gd name="connsiteX33" fmla="*/ 1287904 w 5426208"/>
              <a:gd name="connsiteY33" fmla="*/ 4102624 h 6199726"/>
              <a:gd name="connsiteX34" fmla="*/ 2042048 w 5426208"/>
              <a:gd name="connsiteY34" fmla="*/ 4715366 h 6199726"/>
              <a:gd name="connsiteX35" fmla="*/ 2771689 w 5426208"/>
              <a:gd name="connsiteY35" fmla="*/ 5012089 h 6199726"/>
              <a:gd name="connsiteX36" fmla="*/ 2258473 w 5426208"/>
              <a:gd name="connsiteY36" fmla="*/ 5048142 h 6199726"/>
              <a:gd name="connsiteX37" fmla="*/ 1485802 w 5426208"/>
              <a:gd name="connsiteY37" fmla="*/ 4878460 h 6199726"/>
              <a:gd name="connsiteX38" fmla="*/ 760003 w 5426208"/>
              <a:gd name="connsiteY38" fmla="*/ 4187465 h 6199726"/>
              <a:gd name="connsiteX39" fmla="*/ 260382 w 5426208"/>
              <a:gd name="connsiteY39" fmla="*/ 3291919 h 6199726"/>
              <a:gd name="connsiteX40" fmla="*/ 5859 w 5426208"/>
              <a:gd name="connsiteY40" fmla="*/ 2924273 h 6199726"/>
              <a:gd name="connsiteX41" fmla="*/ 109554 w 5426208"/>
              <a:gd name="connsiteY41" fmla="*/ 3518162 h 6199726"/>
              <a:gd name="connsiteX42" fmla="*/ 420638 w 5426208"/>
              <a:gd name="connsiteY42" fmla="*/ 4922756 h 6199726"/>
              <a:gd name="connsiteX43" fmla="*/ 967661 w 5426208"/>
              <a:gd name="connsiteY43" fmla="*/ 5506207 h 6199726"/>
              <a:gd name="connsiteX44" fmla="*/ 1523574 w 5426208"/>
              <a:gd name="connsiteY44" fmla="*/ 5761741 h 6199726"/>
              <a:gd name="connsiteX45" fmla="*/ 2369727 w 5426208"/>
              <a:gd name="connsiteY45" fmla="*/ 5813687 h 6199726"/>
              <a:gd name="connsiteX46" fmla="*/ 3483886 w 5426208"/>
              <a:gd name="connsiteY46" fmla="*/ 5540090 h 6199726"/>
              <a:gd name="connsiteX47" fmla="*/ 3575885 w 5426208"/>
              <a:gd name="connsiteY47" fmla="*/ 5668217 h 6199726"/>
              <a:gd name="connsiteX48" fmla="*/ 3506134 w 5426208"/>
              <a:gd name="connsiteY48" fmla="*/ 6199726 h 6199726"/>
              <a:gd name="connsiteX0" fmla="*/ 4469964 w 5426208"/>
              <a:gd name="connsiteY0" fmla="*/ 6067996 h 6199731"/>
              <a:gd name="connsiteX1" fmla="*/ 4282215 w 5426208"/>
              <a:gd name="connsiteY1" fmla="*/ 5520241 h 6199731"/>
              <a:gd name="connsiteX2" fmla="*/ 4330110 w 5426208"/>
              <a:gd name="connsiteY2" fmla="*/ 5252182 h 6199731"/>
              <a:gd name="connsiteX3" fmla="*/ 4631881 w 5426208"/>
              <a:gd name="connsiteY3" fmla="*/ 4847196 h 6199731"/>
              <a:gd name="connsiteX4" fmla="*/ 5058626 w 5426208"/>
              <a:gd name="connsiteY4" fmla="*/ 3800971 h 6199731"/>
              <a:gd name="connsiteX5" fmla="*/ 5416844 w 5426208"/>
              <a:gd name="connsiteY5" fmla="*/ 2735742 h 6199731"/>
              <a:gd name="connsiteX6" fmla="*/ 5253752 w 5426208"/>
              <a:gd name="connsiteY6" fmla="*/ 2747942 h 6199731"/>
              <a:gd name="connsiteX7" fmla="*/ 4553133 w 5426208"/>
              <a:gd name="connsiteY7" fmla="*/ 3267459 h 6199731"/>
              <a:gd name="connsiteX8" fmla="*/ 3980892 w 5426208"/>
              <a:gd name="connsiteY8" fmla="*/ 4210612 h 6199731"/>
              <a:gd name="connsiteX9" fmla="*/ 4002122 w 5426208"/>
              <a:gd name="connsiteY9" fmla="*/ 3520514 h 6199731"/>
              <a:gd name="connsiteX10" fmla="*/ 4261463 w 5426208"/>
              <a:gd name="connsiteY10" fmla="*/ 1983300 h 6199731"/>
              <a:gd name="connsiteX11" fmla="*/ 4416873 w 5426208"/>
              <a:gd name="connsiteY11" fmla="*/ 1383760 h 6199731"/>
              <a:gd name="connsiteX12" fmla="*/ 4596120 w 5426208"/>
              <a:gd name="connsiteY12" fmla="*/ 925306 h 6199731"/>
              <a:gd name="connsiteX13" fmla="*/ 4049958 w 5426208"/>
              <a:gd name="connsiteY13" fmla="*/ 1199173 h 6199731"/>
              <a:gd name="connsiteX14" fmla="*/ 3488008 w 5426208"/>
              <a:gd name="connsiteY14" fmla="*/ 2315594 h 6199731"/>
              <a:gd name="connsiteX15" fmla="*/ 3287203 w 5426208"/>
              <a:gd name="connsiteY15" fmla="*/ 3409267 h 6199731"/>
              <a:gd name="connsiteX16" fmla="*/ 3292845 w 5426208"/>
              <a:gd name="connsiteY16" fmla="*/ 4093202 h 6199731"/>
              <a:gd name="connsiteX17" fmla="*/ 3192806 w 5426208"/>
              <a:gd name="connsiteY17" fmla="*/ 3842808 h 6199731"/>
              <a:gd name="connsiteX18" fmla="*/ 3006290 w 5426208"/>
              <a:gd name="connsiteY18" fmla="*/ 2973076 h 6199731"/>
              <a:gd name="connsiteX19" fmla="*/ 2391566 w 5426208"/>
              <a:gd name="connsiteY19" fmla="*/ 1651870 h 6199731"/>
              <a:gd name="connsiteX20" fmla="*/ 2086078 w 5426208"/>
              <a:gd name="connsiteY20" fmla="*/ 683692 h 6199731"/>
              <a:gd name="connsiteX21" fmla="*/ 1976061 w 5426208"/>
              <a:gd name="connsiteY21" fmla="*/ 237639 h 6199731"/>
              <a:gd name="connsiteX22" fmla="*/ 1853512 w 5426208"/>
              <a:gd name="connsiteY22" fmla="*/ 1969 h 6199731"/>
              <a:gd name="connsiteX23" fmla="*/ 1674403 w 5426208"/>
              <a:gd name="connsiteY23" fmla="*/ 360188 h 6199731"/>
              <a:gd name="connsiteX24" fmla="*/ 1504721 w 5426208"/>
              <a:gd name="connsiteY24" fmla="*/ 1415990 h 6199731"/>
              <a:gd name="connsiteX25" fmla="*/ 1919500 w 5426208"/>
              <a:gd name="connsiteY25" fmla="*/ 2745169 h 6199731"/>
              <a:gd name="connsiteX26" fmla="*/ 2525505 w 5426208"/>
              <a:gd name="connsiteY26" fmla="*/ 3885812 h 6199731"/>
              <a:gd name="connsiteX27" fmla="*/ 2507282 w 5426208"/>
              <a:gd name="connsiteY27" fmla="*/ 4079031 h 6199731"/>
              <a:gd name="connsiteX28" fmla="*/ 1259624 w 5426208"/>
              <a:gd name="connsiteY28" fmla="*/ 2566060 h 6199731"/>
              <a:gd name="connsiteX29" fmla="*/ 760003 w 5426208"/>
              <a:gd name="connsiteY29" fmla="*/ 2019305 h 6199731"/>
              <a:gd name="connsiteX30" fmla="*/ 213248 w 5426208"/>
              <a:gd name="connsiteY30" fmla="*/ 1510258 h 6199731"/>
              <a:gd name="connsiteX31" fmla="*/ 213248 w 5426208"/>
              <a:gd name="connsiteY31" fmla="*/ 1642233 h 6199731"/>
              <a:gd name="connsiteX32" fmla="*/ 694015 w 5426208"/>
              <a:gd name="connsiteY32" fmla="*/ 2980839 h 6199731"/>
              <a:gd name="connsiteX33" fmla="*/ 1287904 w 5426208"/>
              <a:gd name="connsiteY33" fmla="*/ 4102629 h 6199731"/>
              <a:gd name="connsiteX34" fmla="*/ 2042048 w 5426208"/>
              <a:gd name="connsiteY34" fmla="*/ 4715371 h 6199731"/>
              <a:gd name="connsiteX35" fmla="*/ 2771689 w 5426208"/>
              <a:gd name="connsiteY35" fmla="*/ 5012094 h 6199731"/>
              <a:gd name="connsiteX36" fmla="*/ 2258473 w 5426208"/>
              <a:gd name="connsiteY36" fmla="*/ 5048147 h 6199731"/>
              <a:gd name="connsiteX37" fmla="*/ 1485802 w 5426208"/>
              <a:gd name="connsiteY37" fmla="*/ 4878465 h 6199731"/>
              <a:gd name="connsiteX38" fmla="*/ 760003 w 5426208"/>
              <a:gd name="connsiteY38" fmla="*/ 4187470 h 6199731"/>
              <a:gd name="connsiteX39" fmla="*/ 260382 w 5426208"/>
              <a:gd name="connsiteY39" fmla="*/ 3291924 h 6199731"/>
              <a:gd name="connsiteX40" fmla="*/ 5859 w 5426208"/>
              <a:gd name="connsiteY40" fmla="*/ 2924278 h 6199731"/>
              <a:gd name="connsiteX41" fmla="*/ 109554 w 5426208"/>
              <a:gd name="connsiteY41" fmla="*/ 3518167 h 6199731"/>
              <a:gd name="connsiteX42" fmla="*/ 420638 w 5426208"/>
              <a:gd name="connsiteY42" fmla="*/ 4922761 h 6199731"/>
              <a:gd name="connsiteX43" fmla="*/ 967661 w 5426208"/>
              <a:gd name="connsiteY43" fmla="*/ 5506212 h 6199731"/>
              <a:gd name="connsiteX44" fmla="*/ 1523574 w 5426208"/>
              <a:gd name="connsiteY44" fmla="*/ 5761746 h 6199731"/>
              <a:gd name="connsiteX45" fmla="*/ 2369727 w 5426208"/>
              <a:gd name="connsiteY45" fmla="*/ 5813692 h 6199731"/>
              <a:gd name="connsiteX46" fmla="*/ 3483886 w 5426208"/>
              <a:gd name="connsiteY46" fmla="*/ 5540095 h 6199731"/>
              <a:gd name="connsiteX47" fmla="*/ 3575885 w 5426208"/>
              <a:gd name="connsiteY47" fmla="*/ 5668222 h 6199731"/>
              <a:gd name="connsiteX48" fmla="*/ 3506134 w 5426208"/>
              <a:gd name="connsiteY48" fmla="*/ 6199731 h 6199731"/>
              <a:gd name="connsiteX0" fmla="*/ 4469964 w 5426208"/>
              <a:gd name="connsiteY0" fmla="*/ 6067996 h 6199731"/>
              <a:gd name="connsiteX1" fmla="*/ 4282215 w 5426208"/>
              <a:gd name="connsiteY1" fmla="*/ 5520241 h 6199731"/>
              <a:gd name="connsiteX2" fmla="*/ 4330110 w 5426208"/>
              <a:gd name="connsiteY2" fmla="*/ 5252182 h 6199731"/>
              <a:gd name="connsiteX3" fmla="*/ 4631881 w 5426208"/>
              <a:gd name="connsiteY3" fmla="*/ 4847196 h 6199731"/>
              <a:gd name="connsiteX4" fmla="*/ 5058626 w 5426208"/>
              <a:gd name="connsiteY4" fmla="*/ 3800971 h 6199731"/>
              <a:gd name="connsiteX5" fmla="*/ 5416844 w 5426208"/>
              <a:gd name="connsiteY5" fmla="*/ 2735742 h 6199731"/>
              <a:gd name="connsiteX6" fmla="*/ 5253752 w 5426208"/>
              <a:gd name="connsiteY6" fmla="*/ 2747942 h 6199731"/>
              <a:gd name="connsiteX7" fmla="*/ 4553133 w 5426208"/>
              <a:gd name="connsiteY7" fmla="*/ 3267459 h 6199731"/>
              <a:gd name="connsiteX8" fmla="*/ 3980892 w 5426208"/>
              <a:gd name="connsiteY8" fmla="*/ 4210612 h 6199731"/>
              <a:gd name="connsiteX9" fmla="*/ 4002122 w 5426208"/>
              <a:gd name="connsiteY9" fmla="*/ 3520514 h 6199731"/>
              <a:gd name="connsiteX10" fmla="*/ 4261463 w 5426208"/>
              <a:gd name="connsiteY10" fmla="*/ 1983300 h 6199731"/>
              <a:gd name="connsiteX11" fmla="*/ 4416873 w 5426208"/>
              <a:gd name="connsiteY11" fmla="*/ 1383760 h 6199731"/>
              <a:gd name="connsiteX12" fmla="*/ 4596120 w 5426208"/>
              <a:gd name="connsiteY12" fmla="*/ 925306 h 6199731"/>
              <a:gd name="connsiteX13" fmla="*/ 4049958 w 5426208"/>
              <a:gd name="connsiteY13" fmla="*/ 1199173 h 6199731"/>
              <a:gd name="connsiteX14" fmla="*/ 3488008 w 5426208"/>
              <a:gd name="connsiteY14" fmla="*/ 2315594 h 6199731"/>
              <a:gd name="connsiteX15" fmla="*/ 3287203 w 5426208"/>
              <a:gd name="connsiteY15" fmla="*/ 3409267 h 6199731"/>
              <a:gd name="connsiteX16" fmla="*/ 3292845 w 5426208"/>
              <a:gd name="connsiteY16" fmla="*/ 4093202 h 6199731"/>
              <a:gd name="connsiteX17" fmla="*/ 3192806 w 5426208"/>
              <a:gd name="connsiteY17" fmla="*/ 3842808 h 6199731"/>
              <a:gd name="connsiteX18" fmla="*/ 3006290 w 5426208"/>
              <a:gd name="connsiteY18" fmla="*/ 2973076 h 6199731"/>
              <a:gd name="connsiteX19" fmla="*/ 2437902 w 5426208"/>
              <a:gd name="connsiteY19" fmla="*/ 1628845 h 6199731"/>
              <a:gd name="connsiteX20" fmla="*/ 2086078 w 5426208"/>
              <a:gd name="connsiteY20" fmla="*/ 683692 h 6199731"/>
              <a:gd name="connsiteX21" fmla="*/ 1976061 w 5426208"/>
              <a:gd name="connsiteY21" fmla="*/ 237639 h 6199731"/>
              <a:gd name="connsiteX22" fmla="*/ 1853512 w 5426208"/>
              <a:gd name="connsiteY22" fmla="*/ 1969 h 6199731"/>
              <a:gd name="connsiteX23" fmla="*/ 1674403 w 5426208"/>
              <a:gd name="connsiteY23" fmla="*/ 360188 h 6199731"/>
              <a:gd name="connsiteX24" fmla="*/ 1504721 w 5426208"/>
              <a:gd name="connsiteY24" fmla="*/ 1415990 h 6199731"/>
              <a:gd name="connsiteX25" fmla="*/ 1919500 w 5426208"/>
              <a:gd name="connsiteY25" fmla="*/ 2745169 h 6199731"/>
              <a:gd name="connsiteX26" fmla="*/ 2525505 w 5426208"/>
              <a:gd name="connsiteY26" fmla="*/ 3885812 h 6199731"/>
              <a:gd name="connsiteX27" fmla="*/ 2507282 w 5426208"/>
              <a:gd name="connsiteY27" fmla="*/ 4079031 h 6199731"/>
              <a:gd name="connsiteX28" fmla="*/ 1259624 w 5426208"/>
              <a:gd name="connsiteY28" fmla="*/ 2566060 h 6199731"/>
              <a:gd name="connsiteX29" fmla="*/ 760003 w 5426208"/>
              <a:gd name="connsiteY29" fmla="*/ 2019305 h 6199731"/>
              <a:gd name="connsiteX30" fmla="*/ 213248 w 5426208"/>
              <a:gd name="connsiteY30" fmla="*/ 1510258 h 6199731"/>
              <a:gd name="connsiteX31" fmla="*/ 213248 w 5426208"/>
              <a:gd name="connsiteY31" fmla="*/ 1642233 h 6199731"/>
              <a:gd name="connsiteX32" fmla="*/ 694015 w 5426208"/>
              <a:gd name="connsiteY32" fmla="*/ 2980839 h 6199731"/>
              <a:gd name="connsiteX33" fmla="*/ 1287904 w 5426208"/>
              <a:gd name="connsiteY33" fmla="*/ 4102629 h 6199731"/>
              <a:gd name="connsiteX34" fmla="*/ 2042048 w 5426208"/>
              <a:gd name="connsiteY34" fmla="*/ 4715371 h 6199731"/>
              <a:gd name="connsiteX35" fmla="*/ 2771689 w 5426208"/>
              <a:gd name="connsiteY35" fmla="*/ 5012094 h 6199731"/>
              <a:gd name="connsiteX36" fmla="*/ 2258473 w 5426208"/>
              <a:gd name="connsiteY36" fmla="*/ 5048147 h 6199731"/>
              <a:gd name="connsiteX37" fmla="*/ 1485802 w 5426208"/>
              <a:gd name="connsiteY37" fmla="*/ 4878465 h 6199731"/>
              <a:gd name="connsiteX38" fmla="*/ 760003 w 5426208"/>
              <a:gd name="connsiteY38" fmla="*/ 4187470 h 6199731"/>
              <a:gd name="connsiteX39" fmla="*/ 260382 w 5426208"/>
              <a:gd name="connsiteY39" fmla="*/ 3291924 h 6199731"/>
              <a:gd name="connsiteX40" fmla="*/ 5859 w 5426208"/>
              <a:gd name="connsiteY40" fmla="*/ 2924278 h 6199731"/>
              <a:gd name="connsiteX41" fmla="*/ 109554 w 5426208"/>
              <a:gd name="connsiteY41" fmla="*/ 3518167 h 6199731"/>
              <a:gd name="connsiteX42" fmla="*/ 420638 w 5426208"/>
              <a:gd name="connsiteY42" fmla="*/ 4922761 h 6199731"/>
              <a:gd name="connsiteX43" fmla="*/ 967661 w 5426208"/>
              <a:gd name="connsiteY43" fmla="*/ 5506212 h 6199731"/>
              <a:gd name="connsiteX44" fmla="*/ 1523574 w 5426208"/>
              <a:gd name="connsiteY44" fmla="*/ 5761746 h 6199731"/>
              <a:gd name="connsiteX45" fmla="*/ 2369727 w 5426208"/>
              <a:gd name="connsiteY45" fmla="*/ 5813692 h 6199731"/>
              <a:gd name="connsiteX46" fmla="*/ 3483886 w 5426208"/>
              <a:gd name="connsiteY46" fmla="*/ 5540095 h 6199731"/>
              <a:gd name="connsiteX47" fmla="*/ 3575885 w 5426208"/>
              <a:gd name="connsiteY47" fmla="*/ 5668222 h 6199731"/>
              <a:gd name="connsiteX48" fmla="*/ 3506134 w 5426208"/>
              <a:gd name="connsiteY48" fmla="*/ 6199731 h 6199731"/>
              <a:gd name="connsiteX0" fmla="*/ 4469964 w 5426208"/>
              <a:gd name="connsiteY0" fmla="*/ 6067996 h 6199731"/>
              <a:gd name="connsiteX1" fmla="*/ 4282215 w 5426208"/>
              <a:gd name="connsiteY1" fmla="*/ 5520241 h 6199731"/>
              <a:gd name="connsiteX2" fmla="*/ 4330110 w 5426208"/>
              <a:gd name="connsiteY2" fmla="*/ 5252182 h 6199731"/>
              <a:gd name="connsiteX3" fmla="*/ 4631881 w 5426208"/>
              <a:gd name="connsiteY3" fmla="*/ 4847196 h 6199731"/>
              <a:gd name="connsiteX4" fmla="*/ 5058626 w 5426208"/>
              <a:gd name="connsiteY4" fmla="*/ 3800971 h 6199731"/>
              <a:gd name="connsiteX5" fmla="*/ 5416844 w 5426208"/>
              <a:gd name="connsiteY5" fmla="*/ 2735742 h 6199731"/>
              <a:gd name="connsiteX6" fmla="*/ 5253752 w 5426208"/>
              <a:gd name="connsiteY6" fmla="*/ 2747942 h 6199731"/>
              <a:gd name="connsiteX7" fmla="*/ 4553133 w 5426208"/>
              <a:gd name="connsiteY7" fmla="*/ 3267459 h 6199731"/>
              <a:gd name="connsiteX8" fmla="*/ 3980892 w 5426208"/>
              <a:gd name="connsiteY8" fmla="*/ 4210612 h 6199731"/>
              <a:gd name="connsiteX9" fmla="*/ 4002122 w 5426208"/>
              <a:gd name="connsiteY9" fmla="*/ 3520514 h 6199731"/>
              <a:gd name="connsiteX10" fmla="*/ 4261463 w 5426208"/>
              <a:gd name="connsiteY10" fmla="*/ 1983300 h 6199731"/>
              <a:gd name="connsiteX11" fmla="*/ 4416873 w 5426208"/>
              <a:gd name="connsiteY11" fmla="*/ 1383760 h 6199731"/>
              <a:gd name="connsiteX12" fmla="*/ 4596120 w 5426208"/>
              <a:gd name="connsiteY12" fmla="*/ 925306 h 6199731"/>
              <a:gd name="connsiteX13" fmla="*/ 4049958 w 5426208"/>
              <a:gd name="connsiteY13" fmla="*/ 1199173 h 6199731"/>
              <a:gd name="connsiteX14" fmla="*/ 3488008 w 5426208"/>
              <a:gd name="connsiteY14" fmla="*/ 2315594 h 6199731"/>
              <a:gd name="connsiteX15" fmla="*/ 3287203 w 5426208"/>
              <a:gd name="connsiteY15" fmla="*/ 3409267 h 6199731"/>
              <a:gd name="connsiteX16" fmla="*/ 3292845 w 5426208"/>
              <a:gd name="connsiteY16" fmla="*/ 4093202 h 6199731"/>
              <a:gd name="connsiteX17" fmla="*/ 3192806 w 5426208"/>
              <a:gd name="connsiteY17" fmla="*/ 3842808 h 6199731"/>
              <a:gd name="connsiteX18" fmla="*/ 3006290 w 5426208"/>
              <a:gd name="connsiteY18" fmla="*/ 2973076 h 6199731"/>
              <a:gd name="connsiteX19" fmla="*/ 2437902 w 5426208"/>
              <a:gd name="connsiteY19" fmla="*/ 1628845 h 6199731"/>
              <a:gd name="connsiteX20" fmla="*/ 2086078 w 5426208"/>
              <a:gd name="connsiteY20" fmla="*/ 683692 h 6199731"/>
              <a:gd name="connsiteX21" fmla="*/ 1976061 w 5426208"/>
              <a:gd name="connsiteY21" fmla="*/ 237639 h 6199731"/>
              <a:gd name="connsiteX22" fmla="*/ 1853512 w 5426208"/>
              <a:gd name="connsiteY22" fmla="*/ 1969 h 6199731"/>
              <a:gd name="connsiteX23" fmla="*/ 1674403 w 5426208"/>
              <a:gd name="connsiteY23" fmla="*/ 360188 h 6199731"/>
              <a:gd name="connsiteX24" fmla="*/ 1504721 w 5426208"/>
              <a:gd name="connsiteY24" fmla="*/ 1415990 h 6199731"/>
              <a:gd name="connsiteX25" fmla="*/ 1919500 w 5426208"/>
              <a:gd name="connsiteY25" fmla="*/ 2745169 h 6199731"/>
              <a:gd name="connsiteX26" fmla="*/ 2511779 w 5426208"/>
              <a:gd name="connsiteY26" fmla="*/ 3912880 h 6199731"/>
              <a:gd name="connsiteX27" fmla="*/ 2507282 w 5426208"/>
              <a:gd name="connsiteY27" fmla="*/ 4079031 h 6199731"/>
              <a:gd name="connsiteX28" fmla="*/ 1259624 w 5426208"/>
              <a:gd name="connsiteY28" fmla="*/ 2566060 h 6199731"/>
              <a:gd name="connsiteX29" fmla="*/ 760003 w 5426208"/>
              <a:gd name="connsiteY29" fmla="*/ 2019305 h 6199731"/>
              <a:gd name="connsiteX30" fmla="*/ 213248 w 5426208"/>
              <a:gd name="connsiteY30" fmla="*/ 1510258 h 6199731"/>
              <a:gd name="connsiteX31" fmla="*/ 213248 w 5426208"/>
              <a:gd name="connsiteY31" fmla="*/ 1642233 h 6199731"/>
              <a:gd name="connsiteX32" fmla="*/ 694015 w 5426208"/>
              <a:gd name="connsiteY32" fmla="*/ 2980839 h 6199731"/>
              <a:gd name="connsiteX33" fmla="*/ 1287904 w 5426208"/>
              <a:gd name="connsiteY33" fmla="*/ 4102629 h 6199731"/>
              <a:gd name="connsiteX34" fmla="*/ 2042048 w 5426208"/>
              <a:gd name="connsiteY34" fmla="*/ 4715371 h 6199731"/>
              <a:gd name="connsiteX35" fmla="*/ 2771689 w 5426208"/>
              <a:gd name="connsiteY35" fmla="*/ 5012094 h 6199731"/>
              <a:gd name="connsiteX36" fmla="*/ 2258473 w 5426208"/>
              <a:gd name="connsiteY36" fmla="*/ 5048147 h 6199731"/>
              <a:gd name="connsiteX37" fmla="*/ 1485802 w 5426208"/>
              <a:gd name="connsiteY37" fmla="*/ 4878465 h 6199731"/>
              <a:gd name="connsiteX38" fmla="*/ 760003 w 5426208"/>
              <a:gd name="connsiteY38" fmla="*/ 4187470 h 6199731"/>
              <a:gd name="connsiteX39" fmla="*/ 260382 w 5426208"/>
              <a:gd name="connsiteY39" fmla="*/ 3291924 h 6199731"/>
              <a:gd name="connsiteX40" fmla="*/ 5859 w 5426208"/>
              <a:gd name="connsiteY40" fmla="*/ 2924278 h 6199731"/>
              <a:gd name="connsiteX41" fmla="*/ 109554 w 5426208"/>
              <a:gd name="connsiteY41" fmla="*/ 3518167 h 6199731"/>
              <a:gd name="connsiteX42" fmla="*/ 420638 w 5426208"/>
              <a:gd name="connsiteY42" fmla="*/ 4922761 h 6199731"/>
              <a:gd name="connsiteX43" fmla="*/ 967661 w 5426208"/>
              <a:gd name="connsiteY43" fmla="*/ 5506212 h 6199731"/>
              <a:gd name="connsiteX44" fmla="*/ 1523574 w 5426208"/>
              <a:gd name="connsiteY44" fmla="*/ 5761746 h 6199731"/>
              <a:gd name="connsiteX45" fmla="*/ 2369727 w 5426208"/>
              <a:gd name="connsiteY45" fmla="*/ 5813692 h 6199731"/>
              <a:gd name="connsiteX46" fmla="*/ 3483886 w 5426208"/>
              <a:gd name="connsiteY46" fmla="*/ 5540095 h 6199731"/>
              <a:gd name="connsiteX47" fmla="*/ 3575885 w 5426208"/>
              <a:gd name="connsiteY47" fmla="*/ 5668222 h 6199731"/>
              <a:gd name="connsiteX48" fmla="*/ 3506134 w 5426208"/>
              <a:gd name="connsiteY48" fmla="*/ 6199731 h 6199731"/>
              <a:gd name="connsiteX0" fmla="*/ 4469964 w 5426208"/>
              <a:gd name="connsiteY0" fmla="*/ 6067996 h 6199731"/>
              <a:gd name="connsiteX1" fmla="*/ 4282215 w 5426208"/>
              <a:gd name="connsiteY1" fmla="*/ 5520241 h 6199731"/>
              <a:gd name="connsiteX2" fmla="*/ 4330110 w 5426208"/>
              <a:gd name="connsiteY2" fmla="*/ 5252182 h 6199731"/>
              <a:gd name="connsiteX3" fmla="*/ 4631881 w 5426208"/>
              <a:gd name="connsiteY3" fmla="*/ 4847196 h 6199731"/>
              <a:gd name="connsiteX4" fmla="*/ 5058626 w 5426208"/>
              <a:gd name="connsiteY4" fmla="*/ 3800971 h 6199731"/>
              <a:gd name="connsiteX5" fmla="*/ 5416844 w 5426208"/>
              <a:gd name="connsiteY5" fmla="*/ 2735742 h 6199731"/>
              <a:gd name="connsiteX6" fmla="*/ 5253752 w 5426208"/>
              <a:gd name="connsiteY6" fmla="*/ 2747942 h 6199731"/>
              <a:gd name="connsiteX7" fmla="*/ 4553133 w 5426208"/>
              <a:gd name="connsiteY7" fmla="*/ 3267459 h 6199731"/>
              <a:gd name="connsiteX8" fmla="*/ 3980892 w 5426208"/>
              <a:gd name="connsiteY8" fmla="*/ 4210612 h 6199731"/>
              <a:gd name="connsiteX9" fmla="*/ 4002122 w 5426208"/>
              <a:gd name="connsiteY9" fmla="*/ 3520514 h 6199731"/>
              <a:gd name="connsiteX10" fmla="*/ 4261463 w 5426208"/>
              <a:gd name="connsiteY10" fmla="*/ 1983300 h 6199731"/>
              <a:gd name="connsiteX11" fmla="*/ 4416873 w 5426208"/>
              <a:gd name="connsiteY11" fmla="*/ 1383760 h 6199731"/>
              <a:gd name="connsiteX12" fmla="*/ 4596120 w 5426208"/>
              <a:gd name="connsiteY12" fmla="*/ 925306 h 6199731"/>
              <a:gd name="connsiteX13" fmla="*/ 4049958 w 5426208"/>
              <a:gd name="connsiteY13" fmla="*/ 1199173 h 6199731"/>
              <a:gd name="connsiteX14" fmla="*/ 3488008 w 5426208"/>
              <a:gd name="connsiteY14" fmla="*/ 2315594 h 6199731"/>
              <a:gd name="connsiteX15" fmla="*/ 3287203 w 5426208"/>
              <a:gd name="connsiteY15" fmla="*/ 3409267 h 6199731"/>
              <a:gd name="connsiteX16" fmla="*/ 3292845 w 5426208"/>
              <a:gd name="connsiteY16" fmla="*/ 4093202 h 6199731"/>
              <a:gd name="connsiteX17" fmla="*/ 3192806 w 5426208"/>
              <a:gd name="connsiteY17" fmla="*/ 3842808 h 6199731"/>
              <a:gd name="connsiteX18" fmla="*/ 3006290 w 5426208"/>
              <a:gd name="connsiteY18" fmla="*/ 2973076 h 6199731"/>
              <a:gd name="connsiteX19" fmla="*/ 2437902 w 5426208"/>
              <a:gd name="connsiteY19" fmla="*/ 1628845 h 6199731"/>
              <a:gd name="connsiteX20" fmla="*/ 2086078 w 5426208"/>
              <a:gd name="connsiteY20" fmla="*/ 683692 h 6199731"/>
              <a:gd name="connsiteX21" fmla="*/ 1976061 w 5426208"/>
              <a:gd name="connsiteY21" fmla="*/ 237639 h 6199731"/>
              <a:gd name="connsiteX22" fmla="*/ 1853512 w 5426208"/>
              <a:gd name="connsiteY22" fmla="*/ 1969 h 6199731"/>
              <a:gd name="connsiteX23" fmla="*/ 1674403 w 5426208"/>
              <a:gd name="connsiteY23" fmla="*/ 360188 h 6199731"/>
              <a:gd name="connsiteX24" fmla="*/ 1504721 w 5426208"/>
              <a:gd name="connsiteY24" fmla="*/ 1415990 h 6199731"/>
              <a:gd name="connsiteX25" fmla="*/ 1919500 w 5426208"/>
              <a:gd name="connsiteY25" fmla="*/ 2745169 h 6199731"/>
              <a:gd name="connsiteX26" fmla="*/ 2511779 w 5426208"/>
              <a:gd name="connsiteY26" fmla="*/ 3912880 h 6199731"/>
              <a:gd name="connsiteX27" fmla="*/ 2507282 w 5426208"/>
              <a:gd name="connsiteY27" fmla="*/ 4079031 h 6199731"/>
              <a:gd name="connsiteX28" fmla="*/ 1259624 w 5426208"/>
              <a:gd name="connsiteY28" fmla="*/ 2566060 h 6199731"/>
              <a:gd name="connsiteX29" fmla="*/ 760003 w 5426208"/>
              <a:gd name="connsiteY29" fmla="*/ 2019305 h 6199731"/>
              <a:gd name="connsiteX30" fmla="*/ 213248 w 5426208"/>
              <a:gd name="connsiteY30" fmla="*/ 1510258 h 6199731"/>
              <a:gd name="connsiteX31" fmla="*/ 213248 w 5426208"/>
              <a:gd name="connsiteY31" fmla="*/ 1642233 h 6199731"/>
              <a:gd name="connsiteX32" fmla="*/ 694015 w 5426208"/>
              <a:gd name="connsiteY32" fmla="*/ 2980839 h 6199731"/>
              <a:gd name="connsiteX33" fmla="*/ 1287904 w 5426208"/>
              <a:gd name="connsiteY33" fmla="*/ 4102629 h 6199731"/>
              <a:gd name="connsiteX34" fmla="*/ 2042048 w 5426208"/>
              <a:gd name="connsiteY34" fmla="*/ 4715371 h 6199731"/>
              <a:gd name="connsiteX35" fmla="*/ 2771689 w 5426208"/>
              <a:gd name="connsiteY35" fmla="*/ 5012094 h 6199731"/>
              <a:gd name="connsiteX36" fmla="*/ 2258473 w 5426208"/>
              <a:gd name="connsiteY36" fmla="*/ 5048147 h 6199731"/>
              <a:gd name="connsiteX37" fmla="*/ 1485802 w 5426208"/>
              <a:gd name="connsiteY37" fmla="*/ 4878465 h 6199731"/>
              <a:gd name="connsiteX38" fmla="*/ 760003 w 5426208"/>
              <a:gd name="connsiteY38" fmla="*/ 4187470 h 6199731"/>
              <a:gd name="connsiteX39" fmla="*/ 260382 w 5426208"/>
              <a:gd name="connsiteY39" fmla="*/ 3291924 h 6199731"/>
              <a:gd name="connsiteX40" fmla="*/ 5859 w 5426208"/>
              <a:gd name="connsiteY40" fmla="*/ 2924278 h 6199731"/>
              <a:gd name="connsiteX41" fmla="*/ 109554 w 5426208"/>
              <a:gd name="connsiteY41" fmla="*/ 3518167 h 6199731"/>
              <a:gd name="connsiteX42" fmla="*/ 420638 w 5426208"/>
              <a:gd name="connsiteY42" fmla="*/ 4922761 h 6199731"/>
              <a:gd name="connsiteX43" fmla="*/ 967661 w 5426208"/>
              <a:gd name="connsiteY43" fmla="*/ 5506212 h 6199731"/>
              <a:gd name="connsiteX44" fmla="*/ 1523574 w 5426208"/>
              <a:gd name="connsiteY44" fmla="*/ 5761746 h 6199731"/>
              <a:gd name="connsiteX45" fmla="*/ 2369727 w 5426208"/>
              <a:gd name="connsiteY45" fmla="*/ 5813692 h 6199731"/>
              <a:gd name="connsiteX46" fmla="*/ 3483886 w 5426208"/>
              <a:gd name="connsiteY46" fmla="*/ 5540095 h 6199731"/>
              <a:gd name="connsiteX47" fmla="*/ 3575885 w 5426208"/>
              <a:gd name="connsiteY47" fmla="*/ 5668222 h 6199731"/>
              <a:gd name="connsiteX48" fmla="*/ 3506134 w 5426208"/>
              <a:gd name="connsiteY48" fmla="*/ 6199731 h 6199731"/>
              <a:gd name="connsiteX0" fmla="*/ 4469964 w 5426208"/>
              <a:gd name="connsiteY0" fmla="*/ 6067996 h 6199731"/>
              <a:gd name="connsiteX1" fmla="*/ 4282215 w 5426208"/>
              <a:gd name="connsiteY1" fmla="*/ 5520241 h 6199731"/>
              <a:gd name="connsiteX2" fmla="*/ 4330110 w 5426208"/>
              <a:gd name="connsiteY2" fmla="*/ 5252182 h 6199731"/>
              <a:gd name="connsiteX3" fmla="*/ 4631881 w 5426208"/>
              <a:gd name="connsiteY3" fmla="*/ 4847196 h 6199731"/>
              <a:gd name="connsiteX4" fmla="*/ 5058626 w 5426208"/>
              <a:gd name="connsiteY4" fmla="*/ 3800971 h 6199731"/>
              <a:gd name="connsiteX5" fmla="*/ 5416844 w 5426208"/>
              <a:gd name="connsiteY5" fmla="*/ 2735742 h 6199731"/>
              <a:gd name="connsiteX6" fmla="*/ 5253752 w 5426208"/>
              <a:gd name="connsiteY6" fmla="*/ 2747942 h 6199731"/>
              <a:gd name="connsiteX7" fmla="*/ 4553133 w 5426208"/>
              <a:gd name="connsiteY7" fmla="*/ 3267459 h 6199731"/>
              <a:gd name="connsiteX8" fmla="*/ 3980892 w 5426208"/>
              <a:gd name="connsiteY8" fmla="*/ 4210612 h 6199731"/>
              <a:gd name="connsiteX9" fmla="*/ 4002122 w 5426208"/>
              <a:gd name="connsiteY9" fmla="*/ 3520514 h 6199731"/>
              <a:gd name="connsiteX10" fmla="*/ 4261463 w 5426208"/>
              <a:gd name="connsiteY10" fmla="*/ 1983300 h 6199731"/>
              <a:gd name="connsiteX11" fmla="*/ 4416873 w 5426208"/>
              <a:gd name="connsiteY11" fmla="*/ 1383760 h 6199731"/>
              <a:gd name="connsiteX12" fmla="*/ 4596120 w 5426208"/>
              <a:gd name="connsiteY12" fmla="*/ 925306 h 6199731"/>
              <a:gd name="connsiteX13" fmla="*/ 4049958 w 5426208"/>
              <a:gd name="connsiteY13" fmla="*/ 1199173 h 6199731"/>
              <a:gd name="connsiteX14" fmla="*/ 3488008 w 5426208"/>
              <a:gd name="connsiteY14" fmla="*/ 2315594 h 6199731"/>
              <a:gd name="connsiteX15" fmla="*/ 3287203 w 5426208"/>
              <a:gd name="connsiteY15" fmla="*/ 3409267 h 6199731"/>
              <a:gd name="connsiteX16" fmla="*/ 3292845 w 5426208"/>
              <a:gd name="connsiteY16" fmla="*/ 4093202 h 6199731"/>
              <a:gd name="connsiteX17" fmla="*/ 3192806 w 5426208"/>
              <a:gd name="connsiteY17" fmla="*/ 3842808 h 6199731"/>
              <a:gd name="connsiteX18" fmla="*/ 3006290 w 5426208"/>
              <a:gd name="connsiteY18" fmla="*/ 2973076 h 6199731"/>
              <a:gd name="connsiteX19" fmla="*/ 2437902 w 5426208"/>
              <a:gd name="connsiteY19" fmla="*/ 1628845 h 6199731"/>
              <a:gd name="connsiteX20" fmla="*/ 2086078 w 5426208"/>
              <a:gd name="connsiteY20" fmla="*/ 683692 h 6199731"/>
              <a:gd name="connsiteX21" fmla="*/ 1976061 w 5426208"/>
              <a:gd name="connsiteY21" fmla="*/ 237639 h 6199731"/>
              <a:gd name="connsiteX22" fmla="*/ 1853512 w 5426208"/>
              <a:gd name="connsiteY22" fmla="*/ 1969 h 6199731"/>
              <a:gd name="connsiteX23" fmla="*/ 1674403 w 5426208"/>
              <a:gd name="connsiteY23" fmla="*/ 360188 h 6199731"/>
              <a:gd name="connsiteX24" fmla="*/ 1504721 w 5426208"/>
              <a:gd name="connsiteY24" fmla="*/ 1415990 h 6199731"/>
              <a:gd name="connsiteX25" fmla="*/ 1919500 w 5426208"/>
              <a:gd name="connsiteY25" fmla="*/ 2745169 h 6199731"/>
              <a:gd name="connsiteX26" fmla="*/ 2511779 w 5426208"/>
              <a:gd name="connsiteY26" fmla="*/ 3912880 h 6199731"/>
              <a:gd name="connsiteX27" fmla="*/ 2507282 w 5426208"/>
              <a:gd name="connsiteY27" fmla="*/ 4079031 h 6199731"/>
              <a:gd name="connsiteX28" fmla="*/ 1259624 w 5426208"/>
              <a:gd name="connsiteY28" fmla="*/ 2566060 h 6199731"/>
              <a:gd name="connsiteX29" fmla="*/ 760003 w 5426208"/>
              <a:gd name="connsiteY29" fmla="*/ 2019305 h 6199731"/>
              <a:gd name="connsiteX30" fmla="*/ 213248 w 5426208"/>
              <a:gd name="connsiteY30" fmla="*/ 1510258 h 6199731"/>
              <a:gd name="connsiteX31" fmla="*/ 213248 w 5426208"/>
              <a:gd name="connsiteY31" fmla="*/ 1642233 h 6199731"/>
              <a:gd name="connsiteX32" fmla="*/ 694015 w 5426208"/>
              <a:gd name="connsiteY32" fmla="*/ 2980839 h 6199731"/>
              <a:gd name="connsiteX33" fmla="*/ 1287904 w 5426208"/>
              <a:gd name="connsiteY33" fmla="*/ 4102629 h 6199731"/>
              <a:gd name="connsiteX34" fmla="*/ 2015715 w 5426208"/>
              <a:gd name="connsiteY34" fmla="*/ 4652101 h 6199731"/>
              <a:gd name="connsiteX35" fmla="*/ 2771689 w 5426208"/>
              <a:gd name="connsiteY35" fmla="*/ 5012094 h 6199731"/>
              <a:gd name="connsiteX36" fmla="*/ 2258473 w 5426208"/>
              <a:gd name="connsiteY36" fmla="*/ 5048147 h 6199731"/>
              <a:gd name="connsiteX37" fmla="*/ 1485802 w 5426208"/>
              <a:gd name="connsiteY37" fmla="*/ 4878465 h 6199731"/>
              <a:gd name="connsiteX38" fmla="*/ 760003 w 5426208"/>
              <a:gd name="connsiteY38" fmla="*/ 4187470 h 6199731"/>
              <a:gd name="connsiteX39" fmla="*/ 260382 w 5426208"/>
              <a:gd name="connsiteY39" fmla="*/ 3291924 h 6199731"/>
              <a:gd name="connsiteX40" fmla="*/ 5859 w 5426208"/>
              <a:gd name="connsiteY40" fmla="*/ 2924278 h 6199731"/>
              <a:gd name="connsiteX41" fmla="*/ 109554 w 5426208"/>
              <a:gd name="connsiteY41" fmla="*/ 3518167 h 6199731"/>
              <a:gd name="connsiteX42" fmla="*/ 420638 w 5426208"/>
              <a:gd name="connsiteY42" fmla="*/ 4922761 h 6199731"/>
              <a:gd name="connsiteX43" fmla="*/ 967661 w 5426208"/>
              <a:gd name="connsiteY43" fmla="*/ 5506212 h 6199731"/>
              <a:gd name="connsiteX44" fmla="*/ 1523574 w 5426208"/>
              <a:gd name="connsiteY44" fmla="*/ 5761746 h 6199731"/>
              <a:gd name="connsiteX45" fmla="*/ 2369727 w 5426208"/>
              <a:gd name="connsiteY45" fmla="*/ 5813692 h 6199731"/>
              <a:gd name="connsiteX46" fmla="*/ 3483886 w 5426208"/>
              <a:gd name="connsiteY46" fmla="*/ 5540095 h 6199731"/>
              <a:gd name="connsiteX47" fmla="*/ 3575885 w 5426208"/>
              <a:gd name="connsiteY47" fmla="*/ 5668222 h 6199731"/>
              <a:gd name="connsiteX48" fmla="*/ 3506134 w 5426208"/>
              <a:gd name="connsiteY48" fmla="*/ 6199731 h 6199731"/>
              <a:gd name="connsiteX0" fmla="*/ 4469964 w 5426208"/>
              <a:gd name="connsiteY0" fmla="*/ 6067996 h 6199731"/>
              <a:gd name="connsiteX1" fmla="*/ 4282215 w 5426208"/>
              <a:gd name="connsiteY1" fmla="*/ 5520241 h 6199731"/>
              <a:gd name="connsiteX2" fmla="*/ 4330110 w 5426208"/>
              <a:gd name="connsiteY2" fmla="*/ 5252182 h 6199731"/>
              <a:gd name="connsiteX3" fmla="*/ 4631881 w 5426208"/>
              <a:gd name="connsiteY3" fmla="*/ 4847196 h 6199731"/>
              <a:gd name="connsiteX4" fmla="*/ 5058626 w 5426208"/>
              <a:gd name="connsiteY4" fmla="*/ 3800971 h 6199731"/>
              <a:gd name="connsiteX5" fmla="*/ 5416844 w 5426208"/>
              <a:gd name="connsiteY5" fmla="*/ 2735742 h 6199731"/>
              <a:gd name="connsiteX6" fmla="*/ 5253752 w 5426208"/>
              <a:gd name="connsiteY6" fmla="*/ 2747942 h 6199731"/>
              <a:gd name="connsiteX7" fmla="*/ 4553133 w 5426208"/>
              <a:gd name="connsiteY7" fmla="*/ 3267459 h 6199731"/>
              <a:gd name="connsiteX8" fmla="*/ 3980892 w 5426208"/>
              <a:gd name="connsiteY8" fmla="*/ 4210612 h 6199731"/>
              <a:gd name="connsiteX9" fmla="*/ 4002122 w 5426208"/>
              <a:gd name="connsiteY9" fmla="*/ 3520514 h 6199731"/>
              <a:gd name="connsiteX10" fmla="*/ 4261463 w 5426208"/>
              <a:gd name="connsiteY10" fmla="*/ 1983300 h 6199731"/>
              <a:gd name="connsiteX11" fmla="*/ 4416873 w 5426208"/>
              <a:gd name="connsiteY11" fmla="*/ 1383760 h 6199731"/>
              <a:gd name="connsiteX12" fmla="*/ 4596120 w 5426208"/>
              <a:gd name="connsiteY12" fmla="*/ 925306 h 6199731"/>
              <a:gd name="connsiteX13" fmla="*/ 4049958 w 5426208"/>
              <a:gd name="connsiteY13" fmla="*/ 1199173 h 6199731"/>
              <a:gd name="connsiteX14" fmla="*/ 3488008 w 5426208"/>
              <a:gd name="connsiteY14" fmla="*/ 2315594 h 6199731"/>
              <a:gd name="connsiteX15" fmla="*/ 3287203 w 5426208"/>
              <a:gd name="connsiteY15" fmla="*/ 3409267 h 6199731"/>
              <a:gd name="connsiteX16" fmla="*/ 3292845 w 5426208"/>
              <a:gd name="connsiteY16" fmla="*/ 4093202 h 6199731"/>
              <a:gd name="connsiteX17" fmla="*/ 3192806 w 5426208"/>
              <a:gd name="connsiteY17" fmla="*/ 3842808 h 6199731"/>
              <a:gd name="connsiteX18" fmla="*/ 3006290 w 5426208"/>
              <a:gd name="connsiteY18" fmla="*/ 2973076 h 6199731"/>
              <a:gd name="connsiteX19" fmla="*/ 2437902 w 5426208"/>
              <a:gd name="connsiteY19" fmla="*/ 1628845 h 6199731"/>
              <a:gd name="connsiteX20" fmla="*/ 2086078 w 5426208"/>
              <a:gd name="connsiteY20" fmla="*/ 683692 h 6199731"/>
              <a:gd name="connsiteX21" fmla="*/ 1976061 w 5426208"/>
              <a:gd name="connsiteY21" fmla="*/ 237639 h 6199731"/>
              <a:gd name="connsiteX22" fmla="*/ 1853512 w 5426208"/>
              <a:gd name="connsiteY22" fmla="*/ 1969 h 6199731"/>
              <a:gd name="connsiteX23" fmla="*/ 1674403 w 5426208"/>
              <a:gd name="connsiteY23" fmla="*/ 360188 h 6199731"/>
              <a:gd name="connsiteX24" fmla="*/ 1504721 w 5426208"/>
              <a:gd name="connsiteY24" fmla="*/ 1415990 h 6199731"/>
              <a:gd name="connsiteX25" fmla="*/ 1919500 w 5426208"/>
              <a:gd name="connsiteY25" fmla="*/ 2745169 h 6199731"/>
              <a:gd name="connsiteX26" fmla="*/ 2511779 w 5426208"/>
              <a:gd name="connsiteY26" fmla="*/ 3912880 h 6199731"/>
              <a:gd name="connsiteX27" fmla="*/ 2507282 w 5426208"/>
              <a:gd name="connsiteY27" fmla="*/ 4079031 h 6199731"/>
              <a:gd name="connsiteX28" fmla="*/ 1259624 w 5426208"/>
              <a:gd name="connsiteY28" fmla="*/ 2566060 h 6199731"/>
              <a:gd name="connsiteX29" fmla="*/ 760003 w 5426208"/>
              <a:gd name="connsiteY29" fmla="*/ 2019305 h 6199731"/>
              <a:gd name="connsiteX30" fmla="*/ 213248 w 5426208"/>
              <a:gd name="connsiteY30" fmla="*/ 1510258 h 6199731"/>
              <a:gd name="connsiteX31" fmla="*/ 213248 w 5426208"/>
              <a:gd name="connsiteY31" fmla="*/ 1642233 h 6199731"/>
              <a:gd name="connsiteX32" fmla="*/ 694015 w 5426208"/>
              <a:gd name="connsiteY32" fmla="*/ 2980839 h 6199731"/>
              <a:gd name="connsiteX33" fmla="*/ 1253280 w 5426208"/>
              <a:gd name="connsiteY33" fmla="*/ 4010799 h 6199731"/>
              <a:gd name="connsiteX34" fmla="*/ 2015715 w 5426208"/>
              <a:gd name="connsiteY34" fmla="*/ 4652101 h 6199731"/>
              <a:gd name="connsiteX35" fmla="*/ 2771689 w 5426208"/>
              <a:gd name="connsiteY35" fmla="*/ 5012094 h 6199731"/>
              <a:gd name="connsiteX36" fmla="*/ 2258473 w 5426208"/>
              <a:gd name="connsiteY36" fmla="*/ 5048147 h 6199731"/>
              <a:gd name="connsiteX37" fmla="*/ 1485802 w 5426208"/>
              <a:gd name="connsiteY37" fmla="*/ 4878465 h 6199731"/>
              <a:gd name="connsiteX38" fmla="*/ 760003 w 5426208"/>
              <a:gd name="connsiteY38" fmla="*/ 4187470 h 6199731"/>
              <a:gd name="connsiteX39" fmla="*/ 260382 w 5426208"/>
              <a:gd name="connsiteY39" fmla="*/ 3291924 h 6199731"/>
              <a:gd name="connsiteX40" fmla="*/ 5859 w 5426208"/>
              <a:gd name="connsiteY40" fmla="*/ 2924278 h 6199731"/>
              <a:gd name="connsiteX41" fmla="*/ 109554 w 5426208"/>
              <a:gd name="connsiteY41" fmla="*/ 3518167 h 6199731"/>
              <a:gd name="connsiteX42" fmla="*/ 420638 w 5426208"/>
              <a:gd name="connsiteY42" fmla="*/ 4922761 h 6199731"/>
              <a:gd name="connsiteX43" fmla="*/ 967661 w 5426208"/>
              <a:gd name="connsiteY43" fmla="*/ 5506212 h 6199731"/>
              <a:gd name="connsiteX44" fmla="*/ 1523574 w 5426208"/>
              <a:gd name="connsiteY44" fmla="*/ 5761746 h 6199731"/>
              <a:gd name="connsiteX45" fmla="*/ 2369727 w 5426208"/>
              <a:gd name="connsiteY45" fmla="*/ 5813692 h 6199731"/>
              <a:gd name="connsiteX46" fmla="*/ 3483886 w 5426208"/>
              <a:gd name="connsiteY46" fmla="*/ 5540095 h 6199731"/>
              <a:gd name="connsiteX47" fmla="*/ 3575885 w 5426208"/>
              <a:gd name="connsiteY47" fmla="*/ 5668222 h 6199731"/>
              <a:gd name="connsiteX48" fmla="*/ 3506134 w 5426208"/>
              <a:gd name="connsiteY48" fmla="*/ 6199731 h 6199731"/>
              <a:gd name="connsiteX0" fmla="*/ 4469964 w 5426208"/>
              <a:gd name="connsiteY0" fmla="*/ 6067996 h 6199731"/>
              <a:gd name="connsiteX1" fmla="*/ 4282215 w 5426208"/>
              <a:gd name="connsiteY1" fmla="*/ 5520241 h 6199731"/>
              <a:gd name="connsiteX2" fmla="*/ 4330110 w 5426208"/>
              <a:gd name="connsiteY2" fmla="*/ 5252182 h 6199731"/>
              <a:gd name="connsiteX3" fmla="*/ 4631881 w 5426208"/>
              <a:gd name="connsiteY3" fmla="*/ 4847196 h 6199731"/>
              <a:gd name="connsiteX4" fmla="*/ 5058626 w 5426208"/>
              <a:gd name="connsiteY4" fmla="*/ 3800971 h 6199731"/>
              <a:gd name="connsiteX5" fmla="*/ 5416844 w 5426208"/>
              <a:gd name="connsiteY5" fmla="*/ 2735742 h 6199731"/>
              <a:gd name="connsiteX6" fmla="*/ 5253752 w 5426208"/>
              <a:gd name="connsiteY6" fmla="*/ 2747942 h 6199731"/>
              <a:gd name="connsiteX7" fmla="*/ 4553133 w 5426208"/>
              <a:gd name="connsiteY7" fmla="*/ 3267459 h 6199731"/>
              <a:gd name="connsiteX8" fmla="*/ 3980892 w 5426208"/>
              <a:gd name="connsiteY8" fmla="*/ 4210612 h 6199731"/>
              <a:gd name="connsiteX9" fmla="*/ 4002122 w 5426208"/>
              <a:gd name="connsiteY9" fmla="*/ 3520514 h 6199731"/>
              <a:gd name="connsiteX10" fmla="*/ 4261463 w 5426208"/>
              <a:gd name="connsiteY10" fmla="*/ 1983300 h 6199731"/>
              <a:gd name="connsiteX11" fmla="*/ 4416873 w 5426208"/>
              <a:gd name="connsiteY11" fmla="*/ 1383760 h 6199731"/>
              <a:gd name="connsiteX12" fmla="*/ 4596120 w 5426208"/>
              <a:gd name="connsiteY12" fmla="*/ 925306 h 6199731"/>
              <a:gd name="connsiteX13" fmla="*/ 4049958 w 5426208"/>
              <a:gd name="connsiteY13" fmla="*/ 1199173 h 6199731"/>
              <a:gd name="connsiteX14" fmla="*/ 3488008 w 5426208"/>
              <a:gd name="connsiteY14" fmla="*/ 2315594 h 6199731"/>
              <a:gd name="connsiteX15" fmla="*/ 3287203 w 5426208"/>
              <a:gd name="connsiteY15" fmla="*/ 3409267 h 6199731"/>
              <a:gd name="connsiteX16" fmla="*/ 3292845 w 5426208"/>
              <a:gd name="connsiteY16" fmla="*/ 4093202 h 6199731"/>
              <a:gd name="connsiteX17" fmla="*/ 3192806 w 5426208"/>
              <a:gd name="connsiteY17" fmla="*/ 3842808 h 6199731"/>
              <a:gd name="connsiteX18" fmla="*/ 3006290 w 5426208"/>
              <a:gd name="connsiteY18" fmla="*/ 2973076 h 6199731"/>
              <a:gd name="connsiteX19" fmla="*/ 2437902 w 5426208"/>
              <a:gd name="connsiteY19" fmla="*/ 1628845 h 6199731"/>
              <a:gd name="connsiteX20" fmla="*/ 2086078 w 5426208"/>
              <a:gd name="connsiteY20" fmla="*/ 683692 h 6199731"/>
              <a:gd name="connsiteX21" fmla="*/ 1976061 w 5426208"/>
              <a:gd name="connsiteY21" fmla="*/ 237639 h 6199731"/>
              <a:gd name="connsiteX22" fmla="*/ 1853512 w 5426208"/>
              <a:gd name="connsiteY22" fmla="*/ 1969 h 6199731"/>
              <a:gd name="connsiteX23" fmla="*/ 1674403 w 5426208"/>
              <a:gd name="connsiteY23" fmla="*/ 360188 h 6199731"/>
              <a:gd name="connsiteX24" fmla="*/ 1504721 w 5426208"/>
              <a:gd name="connsiteY24" fmla="*/ 1415990 h 6199731"/>
              <a:gd name="connsiteX25" fmla="*/ 1919500 w 5426208"/>
              <a:gd name="connsiteY25" fmla="*/ 2745169 h 6199731"/>
              <a:gd name="connsiteX26" fmla="*/ 2511779 w 5426208"/>
              <a:gd name="connsiteY26" fmla="*/ 3912880 h 6199731"/>
              <a:gd name="connsiteX27" fmla="*/ 2507282 w 5426208"/>
              <a:gd name="connsiteY27" fmla="*/ 4079031 h 6199731"/>
              <a:gd name="connsiteX28" fmla="*/ 1259624 w 5426208"/>
              <a:gd name="connsiteY28" fmla="*/ 2566060 h 6199731"/>
              <a:gd name="connsiteX29" fmla="*/ 760003 w 5426208"/>
              <a:gd name="connsiteY29" fmla="*/ 2019305 h 6199731"/>
              <a:gd name="connsiteX30" fmla="*/ 213248 w 5426208"/>
              <a:gd name="connsiteY30" fmla="*/ 1510258 h 6199731"/>
              <a:gd name="connsiteX31" fmla="*/ 213248 w 5426208"/>
              <a:gd name="connsiteY31" fmla="*/ 1642233 h 6199731"/>
              <a:gd name="connsiteX32" fmla="*/ 694015 w 5426208"/>
              <a:gd name="connsiteY32" fmla="*/ 2980839 h 6199731"/>
              <a:gd name="connsiteX33" fmla="*/ 1253280 w 5426208"/>
              <a:gd name="connsiteY33" fmla="*/ 4010799 h 6199731"/>
              <a:gd name="connsiteX34" fmla="*/ 2015715 w 5426208"/>
              <a:gd name="connsiteY34" fmla="*/ 4652101 h 6199731"/>
              <a:gd name="connsiteX35" fmla="*/ 2771689 w 5426208"/>
              <a:gd name="connsiteY35" fmla="*/ 5012094 h 6199731"/>
              <a:gd name="connsiteX36" fmla="*/ 2258473 w 5426208"/>
              <a:gd name="connsiteY36" fmla="*/ 5048147 h 6199731"/>
              <a:gd name="connsiteX37" fmla="*/ 1485802 w 5426208"/>
              <a:gd name="connsiteY37" fmla="*/ 4878465 h 6199731"/>
              <a:gd name="connsiteX38" fmla="*/ 760003 w 5426208"/>
              <a:gd name="connsiteY38" fmla="*/ 4187470 h 6199731"/>
              <a:gd name="connsiteX39" fmla="*/ 260382 w 5426208"/>
              <a:gd name="connsiteY39" fmla="*/ 3291924 h 6199731"/>
              <a:gd name="connsiteX40" fmla="*/ 5859 w 5426208"/>
              <a:gd name="connsiteY40" fmla="*/ 2924278 h 6199731"/>
              <a:gd name="connsiteX41" fmla="*/ 109554 w 5426208"/>
              <a:gd name="connsiteY41" fmla="*/ 3518167 h 6199731"/>
              <a:gd name="connsiteX42" fmla="*/ 420638 w 5426208"/>
              <a:gd name="connsiteY42" fmla="*/ 4922761 h 6199731"/>
              <a:gd name="connsiteX43" fmla="*/ 967661 w 5426208"/>
              <a:gd name="connsiteY43" fmla="*/ 5506212 h 6199731"/>
              <a:gd name="connsiteX44" fmla="*/ 1523574 w 5426208"/>
              <a:gd name="connsiteY44" fmla="*/ 5761746 h 6199731"/>
              <a:gd name="connsiteX45" fmla="*/ 2369727 w 5426208"/>
              <a:gd name="connsiteY45" fmla="*/ 5813692 h 6199731"/>
              <a:gd name="connsiteX46" fmla="*/ 3483886 w 5426208"/>
              <a:gd name="connsiteY46" fmla="*/ 5540095 h 6199731"/>
              <a:gd name="connsiteX47" fmla="*/ 3500869 w 5426208"/>
              <a:gd name="connsiteY47" fmla="*/ 5718513 h 6199731"/>
              <a:gd name="connsiteX48" fmla="*/ 3506134 w 5426208"/>
              <a:gd name="connsiteY48" fmla="*/ 6199731 h 6199731"/>
              <a:gd name="connsiteX0" fmla="*/ 4469964 w 5426208"/>
              <a:gd name="connsiteY0" fmla="*/ 6067996 h 6199731"/>
              <a:gd name="connsiteX1" fmla="*/ 4282215 w 5426208"/>
              <a:gd name="connsiteY1" fmla="*/ 5520241 h 6199731"/>
              <a:gd name="connsiteX2" fmla="*/ 4330110 w 5426208"/>
              <a:gd name="connsiteY2" fmla="*/ 5252182 h 6199731"/>
              <a:gd name="connsiteX3" fmla="*/ 4631881 w 5426208"/>
              <a:gd name="connsiteY3" fmla="*/ 4847196 h 6199731"/>
              <a:gd name="connsiteX4" fmla="*/ 5058626 w 5426208"/>
              <a:gd name="connsiteY4" fmla="*/ 3800971 h 6199731"/>
              <a:gd name="connsiteX5" fmla="*/ 5416844 w 5426208"/>
              <a:gd name="connsiteY5" fmla="*/ 2735742 h 6199731"/>
              <a:gd name="connsiteX6" fmla="*/ 5253752 w 5426208"/>
              <a:gd name="connsiteY6" fmla="*/ 2747942 h 6199731"/>
              <a:gd name="connsiteX7" fmla="*/ 4553133 w 5426208"/>
              <a:gd name="connsiteY7" fmla="*/ 3267459 h 6199731"/>
              <a:gd name="connsiteX8" fmla="*/ 3980892 w 5426208"/>
              <a:gd name="connsiteY8" fmla="*/ 4210612 h 6199731"/>
              <a:gd name="connsiteX9" fmla="*/ 4002122 w 5426208"/>
              <a:gd name="connsiteY9" fmla="*/ 3520514 h 6199731"/>
              <a:gd name="connsiteX10" fmla="*/ 4261463 w 5426208"/>
              <a:gd name="connsiteY10" fmla="*/ 1983300 h 6199731"/>
              <a:gd name="connsiteX11" fmla="*/ 4416873 w 5426208"/>
              <a:gd name="connsiteY11" fmla="*/ 1383760 h 6199731"/>
              <a:gd name="connsiteX12" fmla="*/ 4596120 w 5426208"/>
              <a:gd name="connsiteY12" fmla="*/ 925306 h 6199731"/>
              <a:gd name="connsiteX13" fmla="*/ 4049958 w 5426208"/>
              <a:gd name="connsiteY13" fmla="*/ 1199173 h 6199731"/>
              <a:gd name="connsiteX14" fmla="*/ 3488008 w 5426208"/>
              <a:gd name="connsiteY14" fmla="*/ 2315594 h 6199731"/>
              <a:gd name="connsiteX15" fmla="*/ 3287203 w 5426208"/>
              <a:gd name="connsiteY15" fmla="*/ 3409267 h 6199731"/>
              <a:gd name="connsiteX16" fmla="*/ 3292845 w 5426208"/>
              <a:gd name="connsiteY16" fmla="*/ 4093202 h 6199731"/>
              <a:gd name="connsiteX17" fmla="*/ 3192806 w 5426208"/>
              <a:gd name="connsiteY17" fmla="*/ 3842808 h 6199731"/>
              <a:gd name="connsiteX18" fmla="*/ 3006290 w 5426208"/>
              <a:gd name="connsiteY18" fmla="*/ 2973076 h 6199731"/>
              <a:gd name="connsiteX19" fmla="*/ 2437902 w 5426208"/>
              <a:gd name="connsiteY19" fmla="*/ 1628845 h 6199731"/>
              <a:gd name="connsiteX20" fmla="*/ 2086078 w 5426208"/>
              <a:gd name="connsiteY20" fmla="*/ 683692 h 6199731"/>
              <a:gd name="connsiteX21" fmla="*/ 1976061 w 5426208"/>
              <a:gd name="connsiteY21" fmla="*/ 237639 h 6199731"/>
              <a:gd name="connsiteX22" fmla="*/ 1853512 w 5426208"/>
              <a:gd name="connsiteY22" fmla="*/ 1969 h 6199731"/>
              <a:gd name="connsiteX23" fmla="*/ 1674403 w 5426208"/>
              <a:gd name="connsiteY23" fmla="*/ 360188 h 6199731"/>
              <a:gd name="connsiteX24" fmla="*/ 1504721 w 5426208"/>
              <a:gd name="connsiteY24" fmla="*/ 1415990 h 6199731"/>
              <a:gd name="connsiteX25" fmla="*/ 1919500 w 5426208"/>
              <a:gd name="connsiteY25" fmla="*/ 2745169 h 6199731"/>
              <a:gd name="connsiteX26" fmla="*/ 2511779 w 5426208"/>
              <a:gd name="connsiteY26" fmla="*/ 3912880 h 6199731"/>
              <a:gd name="connsiteX27" fmla="*/ 2507282 w 5426208"/>
              <a:gd name="connsiteY27" fmla="*/ 4079031 h 6199731"/>
              <a:gd name="connsiteX28" fmla="*/ 1259624 w 5426208"/>
              <a:gd name="connsiteY28" fmla="*/ 2566060 h 6199731"/>
              <a:gd name="connsiteX29" fmla="*/ 760003 w 5426208"/>
              <a:gd name="connsiteY29" fmla="*/ 2019305 h 6199731"/>
              <a:gd name="connsiteX30" fmla="*/ 213248 w 5426208"/>
              <a:gd name="connsiteY30" fmla="*/ 1510258 h 6199731"/>
              <a:gd name="connsiteX31" fmla="*/ 213248 w 5426208"/>
              <a:gd name="connsiteY31" fmla="*/ 1642233 h 6199731"/>
              <a:gd name="connsiteX32" fmla="*/ 694015 w 5426208"/>
              <a:gd name="connsiteY32" fmla="*/ 2980839 h 6199731"/>
              <a:gd name="connsiteX33" fmla="*/ 1253280 w 5426208"/>
              <a:gd name="connsiteY33" fmla="*/ 4010799 h 6199731"/>
              <a:gd name="connsiteX34" fmla="*/ 2015715 w 5426208"/>
              <a:gd name="connsiteY34" fmla="*/ 4652101 h 6199731"/>
              <a:gd name="connsiteX35" fmla="*/ 2771689 w 5426208"/>
              <a:gd name="connsiteY35" fmla="*/ 5012094 h 6199731"/>
              <a:gd name="connsiteX36" fmla="*/ 2258473 w 5426208"/>
              <a:gd name="connsiteY36" fmla="*/ 5048147 h 6199731"/>
              <a:gd name="connsiteX37" fmla="*/ 1485802 w 5426208"/>
              <a:gd name="connsiteY37" fmla="*/ 4878465 h 6199731"/>
              <a:gd name="connsiteX38" fmla="*/ 760003 w 5426208"/>
              <a:gd name="connsiteY38" fmla="*/ 4187470 h 6199731"/>
              <a:gd name="connsiteX39" fmla="*/ 260382 w 5426208"/>
              <a:gd name="connsiteY39" fmla="*/ 3291924 h 6199731"/>
              <a:gd name="connsiteX40" fmla="*/ 5859 w 5426208"/>
              <a:gd name="connsiteY40" fmla="*/ 2924278 h 6199731"/>
              <a:gd name="connsiteX41" fmla="*/ 109554 w 5426208"/>
              <a:gd name="connsiteY41" fmla="*/ 3518167 h 6199731"/>
              <a:gd name="connsiteX42" fmla="*/ 420638 w 5426208"/>
              <a:gd name="connsiteY42" fmla="*/ 4922761 h 6199731"/>
              <a:gd name="connsiteX43" fmla="*/ 967661 w 5426208"/>
              <a:gd name="connsiteY43" fmla="*/ 5506212 h 6199731"/>
              <a:gd name="connsiteX44" fmla="*/ 1523574 w 5426208"/>
              <a:gd name="connsiteY44" fmla="*/ 5761746 h 6199731"/>
              <a:gd name="connsiteX45" fmla="*/ 2369727 w 5426208"/>
              <a:gd name="connsiteY45" fmla="*/ 5813692 h 6199731"/>
              <a:gd name="connsiteX46" fmla="*/ 3384948 w 5426208"/>
              <a:gd name="connsiteY46" fmla="*/ 5645372 h 6199731"/>
              <a:gd name="connsiteX47" fmla="*/ 3500869 w 5426208"/>
              <a:gd name="connsiteY47" fmla="*/ 5718513 h 6199731"/>
              <a:gd name="connsiteX48" fmla="*/ 3506134 w 5426208"/>
              <a:gd name="connsiteY48" fmla="*/ 6199731 h 6199731"/>
              <a:gd name="connsiteX0" fmla="*/ 4469964 w 5426208"/>
              <a:gd name="connsiteY0" fmla="*/ 6067996 h 6199731"/>
              <a:gd name="connsiteX1" fmla="*/ 4282215 w 5426208"/>
              <a:gd name="connsiteY1" fmla="*/ 5520241 h 6199731"/>
              <a:gd name="connsiteX2" fmla="*/ 4330110 w 5426208"/>
              <a:gd name="connsiteY2" fmla="*/ 5252182 h 6199731"/>
              <a:gd name="connsiteX3" fmla="*/ 4631881 w 5426208"/>
              <a:gd name="connsiteY3" fmla="*/ 4847196 h 6199731"/>
              <a:gd name="connsiteX4" fmla="*/ 5058626 w 5426208"/>
              <a:gd name="connsiteY4" fmla="*/ 3800971 h 6199731"/>
              <a:gd name="connsiteX5" fmla="*/ 5416844 w 5426208"/>
              <a:gd name="connsiteY5" fmla="*/ 2735742 h 6199731"/>
              <a:gd name="connsiteX6" fmla="*/ 5253752 w 5426208"/>
              <a:gd name="connsiteY6" fmla="*/ 2747942 h 6199731"/>
              <a:gd name="connsiteX7" fmla="*/ 4553133 w 5426208"/>
              <a:gd name="connsiteY7" fmla="*/ 3267459 h 6199731"/>
              <a:gd name="connsiteX8" fmla="*/ 3980892 w 5426208"/>
              <a:gd name="connsiteY8" fmla="*/ 4210612 h 6199731"/>
              <a:gd name="connsiteX9" fmla="*/ 4002122 w 5426208"/>
              <a:gd name="connsiteY9" fmla="*/ 3520514 h 6199731"/>
              <a:gd name="connsiteX10" fmla="*/ 4261463 w 5426208"/>
              <a:gd name="connsiteY10" fmla="*/ 1983300 h 6199731"/>
              <a:gd name="connsiteX11" fmla="*/ 4416873 w 5426208"/>
              <a:gd name="connsiteY11" fmla="*/ 1383760 h 6199731"/>
              <a:gd name="connsiteX12" fmla="*/ 4596120 w 5426208"/>
              <a:gd name="connsiteY12" fmla="*/ 925306 h 6199731"/>
              <a:gd name="connsiteX13" fmla="*/ 4049958 w 5426208"/>
              <a:gd name="connsiteY13" fmla="*/ 1199173 h 6199731"/>
              <a:gd name="connsiteX14" fmla="*/ 3488008 w 5426208"/>
              <a:gd name="connsiteY14" fmla="*/ 2315594 h 6199731"/>
              <a:gd name="connsiteX15" fmla="*/ 3287203 w 5426208"/>
              <a:gd name="connsiteY15" fmla="*/ 3409267 h 6199731"/>
              <a:gd name="connsiteX16" fmla="*/ 3292845 w 5426208"/>
              <a:gd name="connsiteY16" fmla="*/ 4093202 h 6199731"/>
              <a:gd name="connsiteX17" fmla="*/ 3192806 w 5426208"/>
              <a:gd name="connsiteY17" fmla="*/ 3842808 h 6199731"/>
              <a:gd name="connsiteX18" fmla="*/ 3006290 w 5426208"/>
              <a:gd name="connsiteY18" fmla="*/ 2973076 h 6199731"/>
              <a:gd name="connsiteX19" fmla="*/ 2437902 w 5426208"/>
              <a:gd name="connsiteY19" fmla="*/ 1628845 h 6199731"/>
              <a:gd name="connsiteX20" fmla="*/ 2086078 w 5426208"/>
              <a:gd name="connsiteY20" fmla="*/ 683692 h 6199731"/>
              <a:gd name="connsiteX21" fmla="*/ 1976061 w 5426208"/>
              <a:gd name="connsiteY21" fmla="*/ 237639 h 6199731"/>
              <a:gd name="connsiteX22" fmla="*/ 1853512 w 5426208"/>
              <a:gd name="connsiteY22" fmla="*/ 1969 h 6199731"/>
              <a:gd name="connsiteX23" fmla="*/ 1674403 w 5426208"/>
              <a:gd name="connsiteY23" fmla="*/ 360188 h 6199731"/>
              <a:gd name="connsiteX24" fmla="*/ 1504721 w 5426208"/>
              <a:gd name="connsiteY24" fmla="*/ 1415990 h 6199731"/>
              <a:gd name="connsiteX25" fmla="*/ 1919500 w 5426208"/>
              <a:gd name="connsiteY25" fmla="*/ 2745169 h 6199731"/>
              <a:gd name="connsiteX26" fmla="*/ 2511779 w 5426208"/>
              <a:gd name="connsiteY26" fmla="*/ 3912880 h 6199731"/>
              <a:gd name="connsiteX27" fmla="*/ 2507282 w 5426208"/>
              <a:gd name="connsiteY27" fmla="*/ 4079031 h 6199731"/>
              <a:gd name="connsiteX28" fmla="*/ 1259624 w 5426208"/>
              <a:gd name="connsiteY28" fmla="*/ 2566060 h 6199731"/>
              <a:gd name="connsiteX29" fmla="*/ 760003 w 5426208"/>
              <a:gd name="connsiteY29" fmla="*/ 2019305 h 6199731"/>
              <a:gd name="connsiteX30" fmla="*/ 213248 w 5426208"/>
              <a:gd name="connsiteY30" fmla="*/ 1510258 h 6199731"/>
              <a:gd name="connsiteX31" fmla="*/ 213248 w 5426208"/>
              <a:gd name="connsiteY31" fmla="*/ 1642233 h 6199731"/>
              <a:gd name="connsiteX32" fmla="*/ 694015 w 5426208"/>
              <a:gd name="connsiteY32" fmla="*/ 2980839 h 6199731"/>
              <a:gd name="connsiteX33" fmla="*/ 1253280 w 5426208"/>
              <a:gd name="connsiteY33" fmla="*/ 4010799 h 6199731"/>
              <a:gd name="connsiteX34" fmla="*/ 2015715 w 5426208"/>
              <a:gd name="connsiteY34" fmla="*/ 4652101 h 6199731"/>
              <a:gd name="connsiteX35" fmla="*/ 2771689 w 5426208"/>
              <a:gd name="connsiteY35" fmla="*/ 5012094 h 6199731"/>
              <a:gd name="connsiteX36" fmla="*/ 2258473 w 5426208"/>
              <a:gd name="connsiteY36" fmla="*/ 5048147 h 6199731"/>
              <a:gd name="connsiteX37" fmla="*/ 1485802 w 5426208"/>
              <a:gd name="connsiteY37" fmla="*/ 4878465 h 6199731"/>
              <a:gd name="connsiteX38" fmla="*/ 760003 w 5426208"/>
              <a:gd name="connsiteY38" fmla="*/ 4187470 h 6199731"/>
              <a:gd name="connsiteX39" fmla="*/ 260382 w 5426208"/>
              <a:gd name="connsiteY39" fmla="*/ 3291924 h 6199731"/>
              <a:gd name="connsiteX40" fmla="*/ 5859 w 5426208"/>
              <a:gd name="connsiteY40" fmla="*/ 2924278 h 6199731"/>
              <a:gd name="connsiteX41" fmla="*/ 109554 w 5426208"/>
              <a:gd name="connsiteY41" fmla="*/ 3518167 h 6199731"/>
              <a:gd name="connsiteX42" fmla="*/ 420638 w 5426208"/>
              <a:gd name="connsiteY42" fmla="*/ 4922761 h 6199731"/>
              <a:gd name="connsiteX43" fmla="*/ 967661 w 5426208"/>
              <a:gd name="connsiteY43" fmla="*/ 5506212 h 6199731"/>
              <a:gd name="connsiteX44" fmla="*/ 1523574 w 5426208"/>
              <a:gd name="connsiteY44" fmla="*/ 5761746 h 6199731"/>
              <a:gd name="connsiteX45" fmla="*/ 2369727 w 5426208"/>
              <a:gd name="connsiteY45" fmla="*/ 5813692 h 6199731"/>
              <a:gd name="connsiteX46" fmla="*/ 3384948 w 5426208"/>
              <a:gd name="connsiteY46" fmla="*/ 5645372 h 6199731"/>
              <a:gd name="connsiteX47" fmla="*/ 3500869 w 5426208"/>
              <a:gd name="connsiteY47" fmla="*/ 5718513 h 6199731"/>
              <a:gd name="connsiteX48" fmla="*/ 3506134 w 5426208"/>
              <a:gd name="connsiteY48" fmla="*/ 6199731 h 6199731"/>
              <a:gd name="connsiteX0" fmla="*/ 4469964 w 5426208"/>
              <a:gd name="connsiteY0" fmla="*/ 6067996 h 6199731"/>
              <a:gd name="connsiteX1" fmla="*/ 4282215 w 5426208"/>
              <a:gd name="connsiteY1" fmla="*/ 5520241 h 6199731"/>
              <a:gd name="connsiteX2" fmla="*/ 4330110 w 5426208"/>
              <a:gd name="connsiteY2" fmla="*/ 5252182 h 6199731"/>
              <a:gd name="connsiteX3" fmla="*/ 4631881 w 5426208"/>
              <a:gd name="connsiteY3" fmla="*/ 4847196 h 6199731"/>
              <a:gd name="connsiteX4" fmla="*/ 5058626 w 5426208"/>
              <a:gd name="connsiteY4" fmla="*/ 3800971 h 6199731"/>
              <a:gd name="connsiteX5" fmla="*/ 5416844 w 5426208"/>
              <a:gd name="connsiteY5" fmla="*/ 2735742 h 6199731"/>
              <a:gd name="connsiteX6" fmla="*/ 5253752 w 5426208"/>
              <a:gd name="connsiteY6" fmla="*/ 2747942 h 6199731"/>
              <a:gd name="connsiteX7" fmla="*/ 4553133 w 5426208"/>
              <a:gd name="connsiteY7" fmla="*/ 3267459 h 6199731"/>
              <a:gd name="connsiteX8" fmla="*/ 3980892 w 5426208"/>
              <a:gd name="connsiteY8" fmla="*/ 4210612 h 6199731"/>
              <a:gd name="connsiteX9" fmla="*/ 4002122 w 5426208"/>
              <a:gd name="connsiteY9" fmla="*/ 3520514 h 6199731"/>
              <a:gd name="connsiteX10" fmla="*/ 4261463 w 5426208"/>
              <a:gd name="connsiteY10" fmla="*/ 1983300 h 6199731"/>
              <a:gd name="connsiteX11" fmla="*/ 4416873 w 5426208"/>
              <a:gd name="connsiteY11" fmla="*/ 1383760 h 6199731"/>
              <a:gd name="connsiteX12" fmla="*/ 4596120 w 5426208"/>
              <a:gd name="connsiteY12" fmla="*/ 925306 h 6199731"/>
              <a:gd name="connsiteX13" fmla="*/ 4049958 w 5426208"/>
              <a:gd name="connsiteY13" fmla="*/ 1199173 h 6199731"/>
              <a:gd name="connsiteX14" fmla="*/ 3488008 w 5426208"/>
              <a:gd name="connsiteY14" fmla="*/ 2315594 h 6199731"/>
              <a:gd name="connsiteX15" fmla="*/ 3287203 w 5426208"/>
              <a:gd name="connsiteY15" fmla="*/ 3409267 h 6199731"/>
              <a:gd name="connsiteX16" fmla="*/ 3292845 w 5426208"/>
              <a:gd name="connsiteY16" fmla="*/ 4093202 h 6199731"/>
              <a:gd name="connsiteX17" fmla="*/ 3192806 w 5426208"/>
              <a:gd name="connsiteY17" fmla="*/ 3842808 h 6199731"/>
              <a:gd name="connsiteX18" fmla="*/ 3006290 w 5426208"/>
              <a:gd name="connsiteY18" fmla="*/ 2973076 h 6199731"/>
              <a:gd name="connsiteX19" fmla="*/ 2437902 w 5426208"/>
              <a:gd name="connsiteY19" fmla="*/ 1628845 h 6199731"/>
              <a:gd name="connsiteX20" fmla="*/ 2086078 w 5426208"/>
              <a:gd name="connsiteY20" fmla="*/ 683692 h 6199731"/>
              <a:gd name="connsiteX21" fmla="*/ 1976061 w 5426208"/>
              <a:gd name="connsiteY21" fmla="*/ 237639 h 6199731"/>
              <a:gd name="connsiteX22" fmla="*/ 1853512 w 5426208"/>
              <a:gd name="connsiteY22" fmla="*/ 1969 h 6199731"/>
              <a:gd name="connsiteX23" fmla="*/ 1674403 w 5426208"/>
              <a:gd name="connsiteY23" fmla="*/ 360188 h 6199731"/>
              <a:gd name="connsiteX24" fmla="*/ 1504721 w 5426208"/>
              <a:gd name="connsiteY24" fmla="*/ 1415990 h 6199731"/>
              <a:gd name="connsiteX25" fmla="*/ 1919500 w 5426208"/>
              <a:gd name="connsiteY25" fmla="*/ 2745169 h 6199731"/>
              <a:gd name="connsiteX26" fmla="*/ 2511779 w 5426208"/>
              <a:gd name="connsiteY26" fmla="*/ 3912880 h 6199731"/>
              <a:gd name="connsiteX27" fmla="*/ 2507282 w 5426208"/>
              <a:gd name="connsiteY27" fmla="*/ 4079031 h 6199731"/>
              <a:gd name="connsiteX28" fmla="*/ 1259624 w 5426208"/>
              <a:gd name="connsiteY28" fmla="*/ 2566060 h 6199731"/>
              <a:gd name="connsiteX29" fmla="*/ 760003 w 5426208"/>
              <a:gd name="connsiteY29" fmla="*/ 2019305 h 6199731"/>
              <a:gd name="connsiteX30" fmla="*/ 213248 w 5426208"/>
              <a:gd name="connsiteY30" fmla="*/ 1510258 h 6199731"/>
              <a:gd name="connsiteX31" fmla="*/ 213248 w 5426208"/>
              <a:gd name="connsiteY31" fmla="*/ 1642233 h 6199731"/>
              <a:gd name="connsiteX32" fmla="*/ 694015 w 5426208"/>
              <a:gd name="connsiteY32" fmla="*/ 2980839 h 6199731"/>
              <a:gd name="connsiteX33" fmla="*/ 1253280 w 5426208"/>
              <a:gd name="connsiteY33" fmla="*/ 4010799 h 6199731"/>
              <a:gd name="connsiteX34" fmla="*/ 2015715 w 5426208"/>
              <a:gd name="connsiteY34" fmla="*/ 4652101 h 6199731"/>
              <a:gd name="connsiteX35" fmla="*/ 2771689 w 5426208"/>
              <a:gd name="connsiteY35" fmla="*/ 5012094 h 6199731"/>
              <a:gd name="connsiteX36" fmla="*/ 2258473 w 5426208"/>
              <a:gd name="connsiteY36" fmla="*/ 5048147 h 6199731"/>
              <a:gd name="connsiteX37" fmla="*/ 1485802 w 5426208"/>
              <a:gd name="connsiteY37" fmla="*/ 4878465 h 6199731"/>
              <a:gd name="connsiteX38" fmla="*/ 760003 w 5426208"/>
              <a:gd name="connsiteY38" fmla="*/ 4187470 h 6199731"/>
              <a:gd name="connsiteX39" fmla="*/ 260382 w 5426208"/>
              <a:gd name="connsiteY39" fmla="*/ 3291924 h 6199731"/>
              <a:gd name="connsiteX40" fmla="*/ 5859 w 5426208"/>
              <a:gd name="connsiteY40" fmla="*/ 2924278 h 6199731"/>
              <a:gd name="connsiteX41" fmla="*/ 109554 w 5426208"/>
              <a:gd name="connsiteY41" fmla="*/ 3518167 h 6199731"/>
              <a:gd name="connsiteX42" fmla="*/ 420638 w 5426208"/>
              <a:gd name="connsiteY42" fmla="*/ 4922761 h 6199731"/>
              <a:gd name="connsiteX43" fmla="*/ 967661 w 5426208"/>
              <a:gd name="connsiteY43" fmla="*/ 5506212 h 6199731"/>
              <a:gd name="connsiteX44" fmla="*/ 1523574 w 5426208"/>
              <a:gd name="connsiteY44" fmla="*/ 5761746 h 6199731"/>
              <a:gd name="connsiteX45" fmla="*/ 2471273 w 5426208"/>
              <a:gd name="connsiteY45" fmla="*/ 5841898 h 6199731"/>
              <a:gd name="connsiteX46" fmla="*/ 3384948 w 5426208"/>
              <a:gd name="connsiteY46" fmla="*/ 5645372 h 6199731"/>
              <a:gd name="connsiteX47" fmla="*/ 3500869 w 5426208"/>
              <a:gd name="connsiteY47" fmla="*/ 5718513 h 6199731"/>
              <a:gd name="connsiteX48" fmla="*/ 3506134 w 5426208"/>
              <a:gd name="connsiteY48" fmla="*/ 6199731 h 6199731"/>
              <a:gd name="connsiteX0" fmla="*/ 4469964 w 5426208"/>
              <a:gd name="connsiteY0" fmla="*/ 6067996 h 6199731"/>
              <a:gd name="connsiteX1" fmla="*/ 4282215 w 5426208"/>
              <a:gd name="connsiteY1" fmla="*/ 5520241 h 6199731"/>
              <a:gd name="connsiteX2" fmla="*/ 4330110 w 5426208"/>
              <a:gd name="connsiteY2" fmla="*/ 5252182 h 6199731"/>
              <a:gd name="connsiteX3" fmla="*/ 4631881 w 5426208"/>
              <a:gd name="connsiteY3" fmla="*/ 4847196 h 6199731"/>
              <a:gd name="connsiteX4" fmla="*/ 5058626 w 5426208"/>
              <a:gd name="connsiteY4" fmla="*/ 3800971 h 6199731"/>
              <a:gd name="connsiteX5" fmla="*/ 5416844 w 5426208"/>
              <a:gd name="connsiteY5" fmla="*/ 2735742 h 6199731"/>
              <a:gd name="connsiteX6" fmla="*/ 5253752 w 5426208"/>
              <a:gd name="connsiteY6" fmla="*/ 2747942 h 6199731"/>
              <a:gd name="connsiteX7" fmla="*/ 4553133 w 5426208"/>
              <a:gd name="connsiteY7" fmla="*/ 3267459 h 6199731"/>
              <a:gd name="connsiteX8" fmla="*/ 3980892 w 5426208"/>
              <a:gd name="connsiteY8" fmla="*/ 4210612 h 6199731"/>
              <a:gd name="connsiteX9" fmla="*/ 4002122 w 5426208"/>
              <a:gd name="connsiteY9" fmla="*/ 3520514 h 6199731"/>
              <a:gd name="connsiteX10" fmla="*/ 4261463 w 5426208"/>
              <a:gd name="connsiteY10" fmla="*/ 1983300 h 6199731"/>
              <a:gd name="connsiteX11" fmla="*/ 4416873 w 5426208"/>
              <a:gd name="connsiteY11" fmla="*/ 1383760 h 6199731"/>
              <a:gd name="connsiteX12" fmla="*/ 4596120 w 5426208"/>
              <a:gd name="connsiteY12" fmla="*/ 925306 h 6199731"/>
              <a:gd name="connsiteX13" fmla="*/ 4049958 w 5426208"/>
              <a:gd name="connsiteY13" fmla="*/ 1199173 h 6199731"/>
              <a:gd name="connsiteX14" fmla="*/ 3488008 w 5426208"/>
              <a:gd name="connsiteY14" fmla="*/ 2315594 h 6199731"/>
              <a:gd name="connsiteX15" fmla="*/ 3287203 w 5426208"/>
              <a:gd name="connsiteY15" fmla="*/ 3409267 h 6199731"/>
              <a:gd name="connsiteX16" fmla="*/ 3292845 w 5426208"/>
              <a:gd name="connsiteY16" fmla="*/ 4093202 h 6199731"/>
              <a:gd name="connsiteX17" fmla="*/ 3192806 w 5426208"/>
              <a:gd name="connsiteY17" fmla="*/ 3842808 h 6199731"/>
              <a:gd name="connsiteX18" fmla="*/ 3006290 w 5426208"/>
              <a:gd name="connsiteY18" fmla="*/ 2973076 h 6199731"/>
              <a:gd name="connsiteX19" fmla="*/ 2437902 w 5426208"/>
              <a:gd name="connsiteY19" fmla="*/ 1628845 h 6199731"/>
              <a:gd name="connsiteX20" fmla="*/ 2086078 w 5426208"/>
              <a:gd name="connsiteY20" fmla="*/ 683692 h 6199731"/>
              <a:gd name="connsiteX21" fmla="*/ 1976061 w 5426208"/>
              <a:gd name="connsiteY21" fmla="*/ 237639 h 6199731"/>
              <a:gd name="connsiteX22" fmla="*/ 1853512 w 5426208"/>
              <a:gd name="connsiteY22" fmla="*/ 1969 h 6199731"/>
              <a:gd name="connsiteX23" fmla="*/ 1674403 w 5426208"/>
              <a:gd name="connsiteY23" fmla="*/ 360188 h 6199731"/>
              <a:gd name="connsiteX24" fmla="*/ 1504721 w 5426208"/>
              <a:gd name="connsiteY24" fmla="*/ 1415990 h 6199731"/>
              <a:gd name="connsiteX25" fmla="*/ 1919500 w 5426208"/>
              <a:gd name="connsiteY25" fmla="*/ 2745169 h 6199731"/>
              <a:gd name="connsiteX26" fmla="*/ 2511779 w 5426208"/>
              <a:gd name="connsiteY26" fmla="*/ 3912880 h 6199731"/>
              <a:gd name="connsiteX27" fmla="*/ 2507282 w 5426208"/>
              <a:gd name="connsiteY27" fmla="*/ 4079031 h 6199731"/>
              <a:gd name="connsiteX28" fmla="*/ 1259624 w 5426208"/>
              <a:gd name="connsiteY28" fmla="*/ 2566060 h 6199731"/>
              <a:gd name="connsiteX29" fmla="*/ 760003 w 5426208"/>
              <a:gd name="connsiteY29" fmla="*/ 2019305 h 6199731"/>
              <a:gd name="connsiteX30" fmla="*/ 213248 w 5426208"/>
              <a:gd name="connsiteY30" fmla="*/ 1510258 h 6199731"/>
              <a:gd name="connsiteX31" fmla="*/ 213248 w 5426208"/>
              <a:gd name="connsiteY31" fmla="*/ 1642233 h 6199731"/>
              <a:gd name="connsiteX32" fmla="*/ 694015 w 5426208"/>
              <a:gd name="connsiteY32" fmla="*/ 2980839 h 6199731"/>
              <a:gd name="connsiteX33" fmla="*/ 1253280 w 5426208"/>
              <a:gd name="connsiteY33" fmla="*/ 4010799 h 6199731"/>
              <a:gd name="connsiteX34" fmla="*/ 2015715 w 5426208"/>
              <a:gd name="connsiteY34" fmla="*/ 4652101 h 6199731"/>
              <a:gd name="connsiteX35" fmla="*/ 2631307 w 5426208"/>
              <a:gd name="connsiteY35" fmla="*/ 4974554 h 6199731"/>
              <a:gd name="connsiteX36" fmla="*/ 2258473 w 5426208"/>
              <a:gd name="connsiteY36" fmla="*/ 5048147 h 6199731"/>
              <a:gd name="connsiteX37" fmla="*/ 1485802 w 5426208"/>
              <a:gd name="connsiteY37" fmla="*/ 4878465 h 6199731"/>
              <a:gd name="connsiteX38" fmla="*/ 760003 w 5426208"/>
              <a:gd name="connsiteY38" fmla="*/ 4187470 h 6199731"/>
              <a:gd name="connsiteX39" fmla="*/ 260382 w 5426208"/>
              <a:gd name="connsiteY39" fmla="*/ 3291924 h 6199731"/>
              <a:gd name="connsiteX40" fmla="*/ 5859 w 5426208"/>
              <a:gd name="connsiteY40" fmla="*/ 2924278 h 6199731"/>
              <a:gd name="connsiteX41" fmla="*/ 109554 w 5426208"/>
              <a:gd name="connsiteY41" fmla="*/ 3518167 h 6199731"/>
              <a:gd name="connsiteX42" fmla="*/ 420638 w 5426208"/>
              <a:gd name="connsiteY42" fmla="*/ 4922761 h 6199731"/>
              <a:gd name="connsiteX43" fmla="*/ 967661 w 5426208"/>
              <a:gd name="connsiteY43" fmla="*/ 5506212 h 6199731"/>
              <a:gd name="connsiteX44" fmla="*/ 1523574 w 5426208"/>
              <a:gd name="connsiteY44" fmla="*/ 5761746 h 6199731"/>
              <a:gd name="connsiteX45" fmla="*/ 2471273 w 5426208"/>
              <a:gd name="connsiteY45" fmla="*/ 5841898 h 6199731"/>
              <a:gd name="connsiteX46" fmla="*/ 3384948 w 5426208"/>
              <a:gd name="connsiteY46" fmla="*/ 5645372 h 6199731"/>
              <a:gd name="connsiteX47" fmla="*/ 3500869 w 5426208"/>
              <a:gd name="connsiteY47" fmla="*/ 5718513 h 6199731"/>
              <a:gd name="connsiteX48" fmla="*/ 3506134 w 5426208"/>
              <a:gd name="connsiteY48" fmla="*/ 6199731 h 6199731"/>
              <a:gd name="connsiteX0" fmla="*/ 4469964 w 5426208"/>
              <a:gd name="connsiteY0" fmla="*/ 6067996 h 6199731"/>
              <a:gd name="connsiteX1" fmla="*/ 4282215 w 5426208"/>
              <a:gd name="connsiteY1" fmla="*/ 5520241 h 6199731"/>
              <a:gd name="connsiteX2" fmla="*/ 4330110 w 5426208"/>
              <a:gd name="connsiteY2" fmla="*/ 5252182 h 6199731"/>
              <a:gd name="connsiteX3" fmla="*/ 4631881 w 5426208"/>
              <a:gd name="connsiteY3" fmla="*/ 4847196 h 6199731"/>
              <a:gd name="connsiteX4" fmla="*/ 5058626 w 5426208"/>
              <a:gd name="connsiteY4" fmla="*/ 3800971 h 6199731"/>
              <a:gd name="connsiteX5" fmla="*/ 5416844 w 5426208"/>
              <a:gd name="connsiteY5" fmla="*/ 2735742 h 6199731"/>
              <a:gd name="connsiteX6" fmla="*/ 5253752 w 5426208"/>
              <a:gd name="connsiteY6" fmla="*/ 2747942 h 6199731"/>
              <a:gd name="connsiteX7" fmla="*/ 4553133 w 5426208"/>
              <a:gd name="connsiteY7" fmla="*/ 3267459 h 6199731"/>
              <a:gd name="connsiteX8" fmla="*/ 3980892 w 5426208"/>
              <a:gd name="connsiteY8" fmla="*/ 4210612 h 6199731"/>
              <a:gd name="connsiteX9" fmla="*/ 4002122 w 5426208"/>
              <a:gd name="connsiteY9" fmla="*/ 3520514 h 6199731"/>
              <a:gd name="connsiteX10" fmla="*/ 4261463 w 5426208"/>
              <a:gd name="connsiteY10" fmla="*/ 1983300 h 6199731"/>
              <a:gd name="connsiteX11" fmla="*/ 4416873 w 5426208"/>
              <a:gd name="connsiteY11" fmla="*/ 1383760 h 6199731"/>
              <a:gd name="connsiteX12" fmla="*/ 4596120 w 5426208"/>
              <a:gd name="connsiteY12" fmla="*/ 925306 h 6199731"/>
              <a:gd name="connsiteX13" fmla="*/ 4049958 w 5426208"/>
              <a:gd name="connsiteY13" fmla="*/ 1199173 h 6199731"/>
              <a:gd name="connsiteX14" fmla="*/ 3488008 w 5426208"/>
              <a:gd name="connsiteY14" fmla="*/ 2315594 h 6199731"/>
              <a:gd name="connsiteX15" fmla="*/ 3287203 w 5426208"/>
              <a:gd name="connsiteY15" fmla="*/ 3409267 h 6199731"/>
              <a:gd name="connsiteX16" fmla="*/ 3292845 w 5426208"/>
              <a:gd name="connsiteY16" fmla="*/ 4093202 h 6199731"/>
              <a:gd name="connsiteX17" fmla="*/ 3192806 w 5426208"/>
              <a:gd name="connsiteY17" fmla="*/ 3842808 h 6199731"/>
              <a:gd name="connsiteX18" fmla="*/ 3006290 w 5426208"/>
              <a:gd name="connsiteY18" fmla="*/ 2973076 h 6199731"/>
              <a:gd name="connsiteX19" fmla="*/ 2437902 w 5426208"/>
              <a:gd name="connsiteY19" fmla="*/ 1628845 h 6199731"/>
              <a:gd name="connsiteX20" fmla="*/ 2086078 w 5426208"/>
              <a:gd name="connsiteY20" fmla="*/ 683692 h 6199731"/>
              <a:gd name="connsiteX21" fmla="*/ 1976061 w 5426208"/>
              <a:gd name="connsiteY21" fmla="*/ 237639 h 6199731"/>
              <a:gd name="connsiteX22" fmla="*/ 1853512 w 5426208"/>
              <a:gd name="connsiteY22" fmla="*/ 1969 h 6199731"/>
              <a:gd name="connsiteX23" fmla="*/ 1674403 w 5426208"/>
              <a:gd name="connsiteY23" fmla="*/ 360188 h 6199731"/>
              <a:gd name="connsiteX24" fmla="*/ 1504721 w 5426208"/>
              <a:gd name="connsiteY24" fmla="*/ 1415990 h 6199731"/>
              <a:gd name="connsiteX25" fmla="*/ 1919500 w 5426208"/>
              <a:gd name="connsiteY25" fmla="*/ 2745169 h 6199731"/>
              <a:gd name="connsiteX26" fmla="*/ 2511779 w 5426208"/>
              <a:gd name="connsiteY26" fmla="*/ 3912880 h 6199731"/>
              <a:gd name="connsiteX27" fmla="*/ 2507282 w 5426208"/>
              <a:gd name="connsiteY27" fmla="*/ 4079031 h 6199731"/>
              <a:gd name="connsiteX28" fmla="*/ 1259624 w 5426208"/>
              <a:gd name="connsiteY28" fmla="*/ 2566060 h 6199731"/>
              <a:gd name="connsiteX29" fmla="*/ 760003 w 5426208"/>
              <a:gd name="connsiteY29" fmla="*/ 2019305 h 6199731"/>
              <a:gd name="connsiteX30" fmla="*/ 213248 w 5426208"/>
              <a:gd name="connsiteY30" fmla="*/ 1510258 h 6199731"/>
              <a:gd name="connsiteX31" fmla="*/ 213248 w 5426208"/>
              <a:gd name="connsiteY31" fmla="*/ 1642233 h 6199731"/>
              <a:gd name="connsiteX32" fmla="*/ 694015 w 5426208"/>
              <a:gd name="connsiteY32" fmla="*/ 2980839 h 6199731"/>
              <a:gd name="connsiteX33" fmla="*/ 1253280 w 5426208"/>
              <a:gd name="connsiteY33" fmla="*/ 4010799 h 6199731"/>
              <a:gd name="connsiteX34" fmla="*/ 2015715 w 5426208"/>
              <a:gd name="connsiteY34" fmla="*/ 4652101 h 6199731"/>
              <a:gd name="connsiteX35" fmla="*/ 2631307 w 5426208"/>
              <a:gd name="connsiteY35" fmla="*/ 4974554 h 6199731"/>
              <a:gd name="connsiteX36" fmla="*/ 2258473 w 5426208"/>
              <a:gd name="connsiteY36" fmla="*/ 5048147 h 6199731"/>
              <a:gd name="connsiteX37" fmla="*/ 1485802 w 5426208"/>
              <a:gd name="connsiteY37" fmla="*/ 4878465 h 6199731"/>
              <a:gd name="connsiteX38" fmla="*/ 760003 w 5426208"/>
              <a:gd name="connsiteY38" fmla="*/ 4187470 h 6199731"/>
              <a:gd name="connsiteX39" fmla="*/ 260382 w 5426208"/>
              <a:gd name="connsiteY39" fmla="*/ 3291924 h 6199731"/>
              <a:gd name="connsiteX40" fmla="*/ 5859 w 5426208"/>
              <a:gd name="connsiteY40" fmla="*/ 2924278 h 6199731"/>
              <a:gd name="connsiteX41" fmla="*/ 109554 w 5426208"/>
              <a:gd name="connsiteY41" fmla="*/ 3518167 h 6199731"/>
              <a:gd name="connsiteX42" fmla="*/ 420638 w 5426208"/>
              <a:gd name="connsiteY42" fmla="*/ 4922761 h 6199731"/>
              <a:gd name="connsiteX43" fmla="*/ 967661 w 5426208"/>
              <a:gd name="connsiteY43" fmla="*/ 5506212 h 6199731"/>
              <a:gd name="connsiteX44" fmla="*/ 1523574 w 5426208"/>
              <a:gd name="connsiteY44" fmla="*/ 5761746 h 6199731"/>
              <a:gd name="connsiteX45" fmla="*/ 2471273 w 5426208"/>
              <a:gd name="connsiteY45" fmla="*/ 5841898 h 6199731"/>
              <a:gd name="connsiteX46" fmla="*/ 3384948 w 5426208"/>
              <a:gd name="connsiteY46" fmla="*/ 5645372 h 6199731"/>
              <a:gd name="connsiteX47" fmla="*/ 3500869 w 5426208"/>
              <a:gd name="connsiteY47" fmla="*/ 5718513 h 6199731"/>
              <a:gd name="connsiteX48" fmla="*/ 3506134 w 5426208"/>
              <a:gd name="connsiteY48" fmla="*/ 6199731 h 6199731"/>
              <a:gd name="connsiteX0" fmla="*/ 4469964 w 5426208"/>
              <a:gd name="connsiteY0" fmla="*/ 6067996 h 6199731"/>
              <a:gd name="connsiteX1" fmla="*/ 4282215 w 5426208"/>
              <a:gd name="connsiteY1" fmla="*/ 5520241 h 6199731"/>
              <a:gd name="connsiteX2" fmla="*/ 4330110 w 5426208"/>
              <a:gd name="connsiteY2" fmla="*/ 5252182 h 6199731"/>
              <a:gd name="connsiteX3" fmla="*/ 4631881 w 5426208"/>
              <a:gd name="connsiteY3" fmla="*/ 4847196 h 6199731"/>
              <a:gd name="connsiteX4" fmla="*/ 5058626 w 5426208"/>
              <a:gd name="connsiteY4" fmla="*/ 3800971 h 6199731"/>
              <a:gd name="connsiteX5" fmla="*/ 5416844 w 5426208"/>
              <a:gd name="connsiteY5" fmla="*/ 2735742 h 6199731"/>
              <a:gd name="connsiteX6" fmla="*/ 5253752 w 5426208"/>
              <a:gd name="connsiteY6" fmla="*/ 2747942 h 6199731"/>
              <a:gd name="connsiteX7" fmla="*/ 4553133 w 5426208"/>
              <a:gd name="connsiteY7" fmla="*/ 3267459 h 6199731"/>
              <a:gd name="connsiteX8" fmla="*/ 3980892 w 5426208"/>
              <a:gd name="connsiteY8" fmla="*/ 4210612 h 6199731"/>
              <a:gd name="connsiteX9" fmla="*/ 4002122 w 5426208"/>
              <a:gd name="connsiteY9" fmla="*/ 3520514 h 6199731"/>
              <a:gd name="connsiteX10" fmla="*/ 4261463 w 5426208"/>
              <a:gd name="connsiteY10" fmla="*/ 1983300 h 6199731"/>
              <a:gd name="connsiteX11" fmla="*/ 4416873 w 5426208"/>
              <a:gd name="connsiteY11" fmla="*/ 1383760 h 6199731"/>
              <a:gd name="connsiteX12" fmla="*/ 4596120 w 5426208"/>
              <a:gd name="connsiteY12" fmla="*/ 925306 h 6199731"/>
              <a:gd name="connsiteX13" fmla="*/ 4049958 w 5426208"/>
              <a:gd name="connsiteY13" fmla="*/ 1199173 h 6199731"/>
              <a:gd name="connsiteX14" fmla="*/ 3488008 w 5426208"/>
              <a:gd name="connsiteY14" fmla="*/ 2315594 h 6199731"/>
              <a:gd name="connsiteX15" fmla="*/ 3287203 w 5426208"/>
              <a:gd name="connsiteY15" fmla="*/ 3409267 h 6199731"/>
              <a:gd name="connsiteX16" fmla="*/ 3292845 w 5426208"/>
              <a:gd name="connsiteY16" fmla="*/ 4093202 h 6199731"/>
              <a:gd name="connsiteX17" fmla="*/ 3192806 w 5426208"/>
              <a:gd name="connsiteY17" fmla="*/ 3842808 h 6199731"/>
              <a:gd name="connsiteX18" fmla="*/ 3006290 w 5426208"/>
              <a:gd name="connsiteY18" fmla="*/ 2973076 h 6199731"/>
              <a:gd name="connsiteX19" fmla="*/ 2437902 w 5426208"/>
              <a:gd name="connsiteY19" fmla="*/ 1628845 h 6199731"/>
              <a:gd name="connsiteX20" fmla="*/ 2086078 w 5426208"/>
              <a:gd name="connsiteY20" fmla="*/ 683692 h 6199731"/>
              <a:gd name="connsiteX21" fmla="*/ 1976061 w 5426208"/>
              <a:gd name="connsiteY21" fmla="*/ 237639 h 6199731"/>
              <a:gd name="connsiteX22" fmla="*/ 1853512 w 5426208"/>
              <a:gd name="connsiteY22" fmla="*/ 1969 h 6199731"/>
              <a:gd name="connsiteX23" fmla="*/ 1674403 w 5426208"/>
              <a:gd name="connsiteY23" fmla="*/ 360188 h 6199731"/>
              <a:gd name="connsiteX24" fmla="*/ 1504721 w 5426208"/>
              <a:gd name="connsiteY24" fmla="*/ 1415990 h 6199731"/>
              <a:gd name="connsiteX25" fmla="*/ 1919500 w 5426208"/>
              <a:gd name="connsiteY25" fmla="*/ 2745169 h 6199731"/>
              <a:gd name="connsiteX26" fmla="*/ 2511779 w 5426208"/>
              <a:gd name="connsiteY26" fmla="*/ 3912880 h 6199731"/>
              <a:gd name="connsiteX27" fmla="*/ 2507282 w 5426208"/>
              <a:gd name="connsiteY27" fmla="*/ 4079031 h 6199731"/>
              <a:gd name="connsiteX28" fmla="*/ 1259624 w 5426208"/>
              <a:gd name="connsiteY28" fmla="*/ 2566060 h 6199731"/>
              <a:gd name="connsiteX29" fmla="*/ 760003 w 5426208"/>
              <a:gd name="connsiteY29" fmla="*/ 2019305 h 6199731"/>
              <a:gd name="connsiteX30" fmla="*/ 213248 w 5426208"/>
              <a:gd name="connsiteY30" fmla="*/ 1510258 h 6199731"/>
              <a:gd name="connsiteX31" fmla="*/ 213248 w 5426208"/>
              <a:gd name="connsiteY31" fmla="*/ 1642233 h 6199731"/>
              <a:gd name="connsiteX32" fmla="*/ 694015 w 5426208"/>
              <a:gd name="connsiteY32" fmla="*/ 2980839 h 6199731"/>
              <a:gd name="connsiteX33" fmla="*/ 1253280 w 5426208"/>
              <a:gd name="connsiteY33" fmla="*/ 4010799 h 6199731"/>
              <a:gd name="connsiteX34" fmla="*/ 2015715 w 5426208"/>
              <a:gd name="connsiteY34" fmla="*/ 4652101 h 6199731"/>
              <a:gd name="connsiteX35" fmla="*/ 2631307 w 5426208"/>
              <a:gd name="connsiteY35" fmla="*/ 4974554 h 6199731"/>
              <a:gd name="connsiteX36" fmla="*/ 2175214 w 5426208"/>
              <a:gd name="connsiteY36" fmla="*/ 5005357 h 6199731"/>
              <a:gd name="connsiteX37" fmla="*/ 1485802 w 5426208"/>
              <a:gd name="connsiteY37" fmla="*/ 4878465 h 6199731"/>
              <a:gd name="connsiteX38" fmla="*/ 760003 w 5426208"/>
              <a:gd name="connsiteY38" fmla="*/ 4187470 h 6199731"/>
              <a:gd name="connsiteX39" fmla="*/ 260382 w 5426208"/>
              <a:gd name="connsiteY39" fmla="*/ 3291924 h 6199731"/>
              <a:gd name="connsiteX40" fmla="*/ 5859 w 5426208"/>
              <a:gd name="connsiteY40" fmla="*/ 2924278 h 6199731"/>
              <a:gd name="connsiteX41" fmla="*/ 109554 w 5426208"/>
              <a:gd name="connsiteY41" fmla="*/ 3518167 h 6199731"/>
              <a:gd name="connsiteX42" fmla="*/ 420638 w 5426208"/>
              <a:gd name="connsiteY42" fmla="*/ 4922761 h 6199731"/>
              <a:gd name="connsiteX43" fmla="*/ 967661 w 5426208"/>
              <a:gd name="connsiteY43" fmla="*/ 5506212 h 6199731"/>
              <a:gd name="connsiteX44" fmla="*/ 1523574 w 5426208"/>
              <a:gd name="connsiteY44" fmla="*/ 5761746 h 6199731"/>
              <a:gd name="connsiteX45" fmla="*/ 2471273 w 5426208"/>
              <a:gd name="connsiteY45" fmla="*/ 5841898 h 6199731"/>
              <a:gd name="connsiteX46" fmla="*/ 3384948 w 5426208"/>
              <a:gd name="connsiteY46" fmla="*/ 5645372 h 6199731"/>
              <a:gd name="connsiteX47" fmla="*/ 3500869 w 5426208"/>
              <a:gd name="connsiteY47" fmla="*/ 5718513 h 6199731"/>
              <a:gd name="connsiteX48" fmla="*/ 3506134 w 5426208"/>
              <a:gd name="connsiteY48" fmla="*/ 6199731 h 6199731"/>
              <a:gd name="connsiteX0" fmla="*/ 4469964 w 5426208"/>
              <a:gd name="connsiteY0" fmla="*/ 6067996 h 6199731"/>
              <a:gd name="connsiteX1" fmla="*/ 4282215 w 5426208"/>
              <a:gd name="connsiteY1" fmla="*/ 5520241 h 6199731"/>
              <a:gd name="connsiteX2" fmla="*/ 4330110 w 5426208"/>
              <a:gd name="connsiteY2" fmla="*/ 5252182 h 6199731"/>
              <a:gd name="connsiteX3" fmla="*/ 4631881 w 5426208"/>
              <a:gd name="connsiteY3" fmla="*/ 4847196 h 6199731"/>
              <a:gd name="connsiteX4" fmla="*/ 5058626 w 5426208"/>
              <a:gd name="connsiteY4" fmla="*/ 3800971 h 6199731"/>
              <a:gd name="connsiteX5" fmla="*/ 5416844 w 5426208"/>
              <a:gd name="connsiteY5" fmla="*/ 2735742 h 6199731"/>
              <a:gd name="connsiteX6" fmla="*/ 5253752 w 5426208"/>
              <a:gd name="connsiteY6" fmla="*/ 2747942 h 6199731"/>
              <a:gd name="connsiteX7" fmla="*/ 4553133 w 5426208"/>
              <a:gd name="connsiteY7" fmla="*/ 3267459 h 6199731"/>
              <a:gd name="connsiteX8" fmla="*/ 3980892 w 5426208"/>
              <a:gd name="connsiteY8" fmla="*/ 4210612 h 6199731"/>
              <a:gd name="connsiteX9" fmla="*/ 4002122 w 5426208"/>
              <a:gd name="connsiteY9" fmla="*/ 3520514 h 6199731"/>
              <a:gd name="connsiteX10" fmla="*/ 4261463 w 5426208"/>
              <a:gd name="connsiteY10" fmla="*/ 1983300 h 6199731"/>
              <a:gd name="connsiteX11" fmla="*/ 4416873 w 5426208"/>
              <a:gd name="connsiteY11" fmla="*/ 1383760 h 6199731"/>
              <a:gd name="connsiteX12" fmla="*/ 4596120 w 5426208"/>
              <a:gd name="connsiteY12" fmla="*/ 925306 h 6199731"/>
              <a:gd name="connsiteX13" fmla="*/ 4049958 w 5426208"/>
              <a:gd name="connsiteY13" fmla="*/ 1199173 h 6199731"/>
              <a:gd name="connsiteX14" fmla="*/ 3488008 w 5426208"/>
              <a:gd name="connsiteY14" fmla="*/ 2315594 h 6199731"/>
              <a:gd name="connsiteX15" fmla="*/ 3287203 w 5426208"/>
              <a:gd name="connsiteY15" fmla="*/ 3409267 h 6199731"/>
              <a:gd name="connsiteX16" fmla="*/ 3292845 w 5426208"/>
              <a:gd name="connsiteY16" fmla="*/ 4093202 h 6199731"/>
              <a:gd name="connsiteX17" fmla="*/ 3192806 w 5426208"/>
              <a:gd name="connsiteY17" fmla="*/ 3842808 h 6199731"/>
              <a:gd name="connsiteX18" fmla="*/ 3006290 w 5426208"/>
              <a:gd name="connsiteY18" fmla="*/ 2973076 h 6199731"/>
              <a:gd name="connsiteX19" fmla="*/ 2437902 w 5426208"/>
              <a:gd name="connsiteY19" fmla="*/ 1628845 h 6199731"/>
              <a:gd name="connsiteX20" fmla="*/ 2086078 w 5426208"/>
              <a:gd name="connsiteY20" fmla="*/ 683692 h 6199731"/>
              <a:gd name="connsiteX21" fmla="*/ 1976061 w 5426208"/>
              <a:gd name="connsiteY21" fmla="*/ 237639 h 6199731"/>
              <a:gd name="connsiteX22" fmla="*/ 1853512 w 5426208"/>
              <a:gd name="connsiteY22" fmla="*/ 1969 h 6199731"/>
              <a:gd name="connsiteX23" fmla="*/ 1674403 w 5426208"/>
              <a:gd name="connsiteY23" fmla="*/ 360188 h 6199731"/>
              <a:gd name="connsiteX24" fmla="*/ 1504721 w 5426208"/>
              <a:gd name="connsiteY24" fmla="*/ 1415990 h 6199731"/>
              <a:gd name="connsiteX25" fmla="*/ 1919500 w 5426208"/>
              <a:gd name="connsiteY25" fmla="*/ 2745169 h 6199731"/>
              <a:gd name="connsiteX26" fmla="*/ 2511779 w 5426208"/>
              <a:gd name="connsiteY26" fmla="*/ 3912880 h 6199731"/>
              <a:gd name="connsiteX27" fmla="*/ 2507282 w 5426208"/>
              <a:gd name="connsiteY27" fmla="*/ 4079031 h 6199731"/>
              <a:gd name="connsiteX28" fmla="*/ 1259624 w 5426208"/>
              <a:gd name="connsiteY28" fmla="*/ 2566060 h 6199731"/>
              <a:gd name="connsiteX29" fmla="*/ 760003 w 5426208"/>
              <a:gd name="connsiteY29" fmla="*/ 2019305 h 6199731"/>
              <a:gd name="connsiteX30" fmla="*/ 213248 w 5426208"/>
              <a:gd name="connsiteY30" fmla="*/ 1510258 h 6199731"/>
              <a:gd name="connsiteX31" fmla="*/ 213248 w 5426208"/>
              <a:gd name="connsiteY31" fmla="*/ 1642233 h 6199731"/>
              <a:gd name="connsiteX32" fmla="*/ 694015 w 5426208"/>
              <a:gd name="connsiteY32" fmla="*/ 2980839 h 6199731"/>
              <a:gd name="connsiteX33" fmla="*/ 1253280 w 5426208"/>
              <a:gd name="connsiteY33" fmla="*/ 4010799 h 6199731"/>
              <a:gd name="connsiteX34" fmla="*/ 2015715 w 5426208"/>
              <a:gd name="connsiteY34" fmla="*/ 4652101 h 6199731"/>
              <a:gd name="connsiteX35" fmla="*/ 2631307 w 5426208"/>
              <a:gd name="connsiteY35" fmla="*/ 4974554 h 6199731"/>
              <a:gd name="connsiteX36" fmla="*/ 2175214 w 5426208"/>
              <a:gd name="connsiteY36" fmla="*/ 5005357 h 6199731"/>
              <a:gd name="connsiteX37" fmla="*/ 1502268 w 5426208"/>
              <a:gd name="connsiteY37" fmla="*/ 4791324 h 6199731"/>
              <a:gd name="connsiteX38" fmla="*/ 760003 w 5426208"/>
              <a:gd name="connsiteY38" fmla="*/ 4187470 h 6199731"/>
              <a:gd name="connsiteX39" fmla="*/ 260382 w 5426208"/>
              <a:gd name="connsiteY39" fmla="*/ 3291924 h 6199731"/>
              <a:gd name="connsiteX40" fmla="*/ 5859 w 5426208"/>
              <a:gd name="connsiteY40" fmla="*/ 2924278 h 6199731"/>
              <a:gd name="connsiteX41" fmla="*/ 109554 w 5426208"/>
              <a:gd name="connsiteY41" fmla="*/ 3518167 h 6199731"/>
              <a:gd name="connsiteX42" fmla="*/ 420638 w 5426208"/>
              <a:gd name="connsiteY42" fmla="*/ 4922761 h 6199731"/>
              <a:gd name="connsiteX43" fmla="*/ 967661 w 5426208"/>
              <a:gd name="connsiteY43" fmla="*/ 5506212 h 6199731"/>
              <a:gd name="connsiteX44" fmla="*/ 1523574 w 5426208"/>
              <a:gd name="connsiteY44" fmla="*/ 5761746 h 6199731"/>
              <a:gd name="connsiteX45" fmla="*/ 2471273 w 5426208"/>
              <a:gd name="connsiteY45" fmla="*/ 5841898 h 6199731"/>
              <a:gd name="connsiteX46" fmla="*/ 3384948 w 5426208"/>
              <a:gd name="connsiteY46" fmla="*/ 5645372 h 6199731"/>
              <a:gd name="connsiteX47" fmla="*/ 3500869 w 5426208"/>
              <a:gd name="connsiteY47" fmla="*/ 5718513 h 6199731"/>
              <a:gd name="connsiteX48" fmla="*/ 3506134 w 5426208"/>
              <a:gd name="connsiteY48" fmla="*/ 6199731 h 6199731"/>
              <a:gd name="connsiteX0" fmla="*/ 4469964 w 5426208"/>
              <a:gd name="connsiteY0" fmla="*/ 6067996 h 6199731"/>
              <a:gd name="connsiteX1" fmla="*/ 4282215 w 5426208"/>
              <a:gd name="connsiteY1" fmla="*/ 5520241 h 6199731"/>
              <a:gd name="connsiteX2" fmla="*/ 4330110 w 5426208"/>
              <a:gd name="connsiteY2" fmla="*/ 5252182 h 6199731"/>
              <a:gd name="connsiteX3" fmla="*/ 4631881 w 5426208"/>
              <a:gd name="connsiteY3" fmla="*/ 4847196 h 6199731"/>
              <a:gd name="connsiteX4" fmla="*/ 5058626 w 5426208"/>
              <a:gd name="connsiteY4" fmla="*/ 3800971 h 6199731"/>
              <a:gd name="connsiteX5" fmla="*/ 5416844 w 5426208"/>
              <a:gd name="connsiteY5" fmla="*/ 2735742 h 6199731"/>
              <a:gd name="connsiteX6" fmla="*/ 5253752 w 5426208"/>
              <a:gd name="connsiteY6" fmla="*/ 2747942 h 6199731"/>
              <a:gd name="connsiteX7" fmla="*/ 4553133 w 5426208"/>
              <a:gd name="connsiteY7" fmla="*/ 3267459 h 6199731"/>
              <a:gd name="connsiteX8" fmla="*/ 3980892 w 5426208"/>
              <a:gd name="connsiteY8" fmla="*/ 4210612 h 6199731"/>
              <a:gd name="connsiteX9" fmla="*/ 4002122 w 5426208"/>
              <a:gd name="connsiteY9" fmla="*/ 3520514 h 6199731"/>
              <a:gd name="connsiteX10" fmla="*/ 4261463 w 5426208"/>
              <a:gd name="connsiteY10" fmla="*/ 1983300 h 6199731"/>
              <a:gd name="connsiteX11" fmla="*/ 4416873 w 5426208"/>
              <a:gd name="connsiteY11" fmla="*/ 1383760 h 6199731"/>
              <a:gd name="connsiteX12" fmla="*/ 4596120 w 5426208"/>
              <a:gd name="connsiteY12" fmla="*/ 925306 h 6199731"/>
              <a:gd name="connsiteX13" fmla="*/ 4049958 w 5426208"/>
              <a:gd name="connsiteY13" fmla="*/ 1199173 h 6199731"/>
              <a:gd name="connsiteX14" fmla="*/ 3488008 w 5426208"/>
              <a:gd name="connsiteY14" fmla="*/ 2315594 h 6199731"/>
              <a:gd name="connsiteX15" fmla="*/ 3287203 w 5426208"/>
              <a:gd name="connsiteY15" fmla="*/ 3409267 h 6199731"/>
              <a:gd name="connsiteX16" fmla="*/ 3292845 w 5426208"/>
              <a:gd name="connsiteY16" fmla="*/ 4093202 h 6199731"/>
              <a:gd name="connsiteX17" fmla="*/ 3192806 w 5426208"/>
              <a:gd name="connsiteY17" fmla="*/ 3842808 h 6199731"/>
              <a:gd name="connsiteX18" fmla="*/ 3006290 w 5426208"/>
              <a:gd name="connsiteY18" fmla="*/ 2973076 h 6199731"/>
              <a:gd name="connsiteX19" fmla="*/ 2437902 w 5426208"/>
              <a:gd name="connsiteY19" fmla="*/ 1628845 h 6199731"/>
              <a:gd name="connsiteX20" fmla="*/ 2086078 w 5426208"/>
              <a:gd name="connsiteY20" fmla="*/ 683692 h 6199731"/>
              <a:gd name="connsiteX21" fmla="*/ 1976061 w 5426208"/>
              <a:gd name="connsiteY21" fmla="*/ 237639 h 6199731"/>
              <a:gd name="connsiteX22" fmla="*/ 1853512 w 5426208"/>
              <a:gd name="connsiteY22" fmla="*/ 1969 h 6199731"/>
              <a:gd name="connsiteX23" fmla="*/ 1674403 w 5426208"/>
              <a:gd name="connsiteY23" fmla="*/ 360188 h 6199731"/>
              <a:gd name="connsiteX24" fmla="*/ 1504721 w 5426208"/>
              <a:gd name="connsiteY24" fmla="*/ 1415990 h 6199731"/>
              <a:gd name="connsiteX25" fmla="*/ 1919500 w 5426208"/>
              <a:gd name="connsiteY25" fmla="*/ 2745169 h 6199731"/>
              <a:gd name="connsiteX26" fmla="*/ 2511779 w 5426208"/>
              <a:gd name="connsiteY26" fmla="*/ 3912880 h 6199731"/>
              <a:gd name="connsiteX27" fmla="*/ 2507282 w 5426208"/>
              <a:gd name="connsiteY27" fmla="*/ 4079031 h 6199731"/>
              <a:gd name="connsiteX28" fmla="*/ 1259624 w 5426208"/>
              <a:gd name="connsiteY28" fmla="*/ 2566060 h 6199731"/>
              <a:gd name="connsiteX29" fmla="*/ 760003 w 5426208"/>
              <a:gd name="connsiteY29" fmla="*/ 2019305 h 6199731"/>
              <a:gd name="connsiteX30" fmla="*/ 213248 w 5426208"/>
              <a:gd name="connsiteY30" fmla="*/ 1510258 h 6199731"/>
              <a:gd name="connsiteX31" fmla="*/ 213248 w 5426208"/>
              <a:gd name="connsiteY31" fmla="*/ 1642233 h 6199731"/>
              <a:gd name="connsiteX32" fmla="*/ 694015 w 5426208"/>
              <a:gd name="connsiteY32" fmla="*/ 2980839 h 6199731"/>
              <a:gd name="connsiteX33" fmla="*/ 1253280 w 5426208"/>
              <a:gd name="connsiteY33" fmla="*/ 4010799 h 6199731"/>
              <a:gd name="connsiteX34" fmla="*/ 2015715 w 5426208"/>
              <a:gd name="connsiteY34" fmla="*/ 4652101 h 6199731"/>
              <a:gd name="connsiteX35" fmla="*/ 2631307 w 5426208"/>
              <a:gd name="connsiteY35" fmla="*/ 4974554 h 6199731"/>
              <a:gd name="connsiteX36" fmla="*/ 2175214 w 5426208"/>
              <a:gd name="connsiteY36" fmla="*/ 5005357 h 6199731"/>
              <a:gd name="connsiteX37" fmla="*/ 1502268 w 5426208"/>
              <a:gd name="connsiteY37" fmla="*/ 4791324 h 6199731"/>
              <a:gd name="connsiteX38" fmla="*/ 760003 w 5426208"/>
              <a:gd name="connsiteY38" fmla="*/ 4187470 h 6199731"/>
              <a:gd name="connsiteX39" fmla="*/ 260382 w 5426208"/>
              <a:gd name="connsiteY39" fmla="*/ 3291924 h 6199731"/>
              <a:gd name="connsiteX40" fmla="*/ 5859 w 5426208"/>
              <a:gd name="connsiteY40" fmla="*/ 2924278 h 6199731"/>
              <a:gd name="connsiteX41" fmla="*/ 109554 w 5426208"/>
              <a:gd name="connsiteY41" fmla="*/ 3518167 h 6199731"/>
              <a:gd name="connsiteX42" fmla="*/ 420638 w 5426208"/>
              <a:gd name="connsiteY42" fmla="*/ 4922761 h 6199731"/>
              <a:gd name="connsiteX43" fmla="*/ 967661 w 5426208"/>
              <a:gd name="connsiteY43" fmla="*/ 5506212 h 6199731"/>
              <a:gd name="connsiteX44" fmla="*/ 1523574 w 5426208"/>
              <a:gd name="connsiteY44" fmla="*/ 5761746 h 6199731"/>
              <a:gd name="connsiteX45" fmla="*/ 2471273 w 5426208"/>
              <a:gd name="connsiteY45" fmla="*/ 5841898 h 6199731"/>
              <a:gd name="connsiteX46" fmla="*/ 3384948 w 5426208"/>
              <a:gd name="connsiteY46" fmla="*/ 5645372 h 6199731"/>
              <a:gd name="connsiteX47" fmla="*/ 3500869 w 5426208"/>
              <a:gd name="connsiteY47" fmla="*/ 5718513 h 6199731"/>
              <a:gd name="connsiteX48" fmla="*/ 3506134 w 5426208"/>
              <a:gd name="connsiteY48" fmla="*/ 6199731 h 6199731"/>
              <a:gd name="connsiteX0" fmla="*/ 4469964 w 5426208"/>
              <a:gd name="connsiteY0" fmla="*/ 6068369 h 6200104"/>
              <a:gd name="connsiteX1" fmla="*/ 4282215 w 5426208"/>
              <a:gd name="connsiteY1" fmla="*/ 5520614 h 6200104"/>
              <a:gd name="connsiteX2" fmla="*/ 4330110 w 5426208"/>
              <a:gd name="connsiteY2" fmla="*/ 5252555 h 6200104"/>
              <a:gd name="connsiteX3" fmla="*/ 4631881 w 5426208"/>
              <a:gd name="connsiteY3" fmla="*/ 4847569 h 6200104"/>
              <a:gd name="connsiteX4" fmla="*/ 5058626 w 5426208"/>
              <a:gd name="connsiteY4" fmla="*/ 3801344 h 6200104"/>
              <a:gd name="connsiteX5" fmla="*/ 5416844 w 5426208"/>
              <a:gd name="connsiteY5" fmla="*/ 2736115 h 6200104"/>
              <a:gd name="connsiteX6" fmla="*/ 5253752 w 5426208"/>
              <a:gd name="connsiteY6" fmla="*/ 2748315 h 6200104"/>
              <a:gd name="connsiteX7" fmla="*/ 4553133 w 5426208"/>
              <a:gd name="connsiteY7" fmla="*/ 3267832 h 6200104"/>
              <a:gd name="connsiteX8" fmla="*/ 3980892 w 5426208"/>
              <a:gd name="connsiteY8" fmla="*/ 4210985 h 6200104"/>
              <a:gd name="connsiteX9" fmla="*/ 4002122 w 5426208"/>
              <a:gd name="connsiteY9" fmla="*/ 3520887 h 6200104"/>
              <a:gd name="connsiteX10" fmla="*/ 4261463 w 5426208"/>
              <a:gd name="connsiteY10" fmla="*/ 1983673 h 6200104"/>
              <a:gd name="connsiteX11" fmla="*/ 4416873 w 5426208"/>
              <a:gd name="connsiteY11" fmla="*/ 1384133 h 6200104"/>
              <a:gd name="connsiteX12" fmla="*/ 4596120 w 5426208"/>
              <a:gd name="connsiteY12" fmla="*/ 925679 h 6200104"/>
              <a:gd name="connsiteX13" fmla="*/ 4049958 w 5426208"/>
              <a:gd name="connsiteY13" fmla="*/ 1199546 h 6200104"/>
              <a:gd name="connsiteX14" fmla="*/ 3488008 w 5426208"/>
              <a:gd name="connsiteY14" fmla="*/ 2315967 h 6200104"/>
              <a:gd name="connsiteX15" fmla="*/ 3287203 w 5426208"/>
              <a:gd name="connsiteY15" fmla="*/ 3409640 h 6200104"/>
              <a:gd name="connsiteX16" fmla="*/ 3292845 w 5426208"/>
              <a:gd name="connsiteY16" fmla="*/ 4093575 h 6200104"/>
              <a:gd name="connsiteX17" fmla="*/ 3192806 w 5426208"/>
              <a:gd name="connsiteY17" fmla="*/ 3843181 h 6200104"/>
              <a:gd name="connsiteX18" fmla="*/ 3006290 w 5426208"/>
              <a:gd name="connsiteY18" fmla="*/ 2973449 h 6200104"/>
              <a:gd name="connsiteX19" fmla="*/ 2437902 w 5426208"/>
              <a:gd name="connsiteY19" fmla="*/ 1629218 h 6200104"/>
              <a:gd name="connsiteX20" fmla="*/ 2116465 w 5426208"/>
              <a:gd name="connsiteY20" fmla="*/ 842913 h 6200104"/>
              <a:gd name="connsiteX21" fmla="*/ 1976061 w 5426208"/>
              <a:gd name="connsiteY21" fmla="*/ 238012 h 6200104"/>
              <a:gd name="connsiteX22" fmla="*/ 1853512 w 5426208"/>
              <a:gd name="connsiteY22" fmla="*/ 2342 h 6200104"/>
              <a:gd name="connsiteX23" fmla="*/ 1674403 w 5426208"/>
              <a:gd name="connsiteY23" fmla="*/ 360561 h 6200104"/>
              <a:gd name="connsiteX24" fmla="*/ 1504721 w 5426208"/>
              <a:gd name="connsiteY24" fmla="*/ 1416363 h 6200104"/>
              <a:gd name="connsiteX25" fmla="*/ 1919500 w 5426208"/>
              <a:gd name="connsiteY25" fmla="*/ 2745542 h 6200104"/>
              <a:gd name="connsiteX26" fmla="*/ 2511779 w 5426208"/>
              <a:gd name="connsiteY26" fmla="*/ 3913253 h 6200104"/>
              <a:gd name="connsiteX27" fmla="*/ 2507282 w 5426208"/>
              <a:gd name="connsiteY27" fmla="*/ 4079404 h 6200104"/>
              <a:gd name="connsiteX28" fmla="*/ 1259624 w 5426208"/>
              <a:gd name="connsiteY28" fmla="*/ 2566433 h 6200104"/>
              <a:gd name="connsiteX29" fmla="*/ 760003 w 5426208"/>
              <a:gd name="connsiteY29" fmla="*/ 2019678 h 6200104"/>
              <a:gd name="connsiteX30" fmla="*/ 213248 w 5426208"/>
              <a:gd name="connsiteY30" fmla="*/ 1510631 h 6200104"/>
              <a:gd name="connsiteX31" fmla="*/ 213248 w 5426208"/>
              <a:gd name="connsiteY31" fmla="*/ 1642606 h 6200104"/>
              <a:gd name="connsiteX32" fmla="*/ 694015 w 5426208"/>
              <a:gd name="connsiteY32" fmla="*/ 2981212 h 6200104"/>
              <a:gd name="connsiteX33" fmla="*/ 1253280 w 5426208"/>
              <a:gd name="connsiteY33" fmla="*/ 4011172 h 6200104"/>
              <a:gd name="connsiteX34" fmla="*/ 2015715 w 5426208"/>
              <a:gd name="connsiteY34" fmla="*/ 4652474 h 6200104"/>
              <a:gd name="connsiteX35" fmla="*/ 2631307 w 5426208"/>
              <a:gd name="connsiteY35" fmla="*/ 4974927 h 6200104"/>
              <a:gd name="connsiteX36" fmla="*/ 2175214 w 5426208"/>
              <a:gd name="connsiteY36" fmla="*/ 5005730 h 6200104"/>
              <a:gd name="connsiteX37" fmla="*/ 1502268 w 5426208"/>
              <a:gd name="connsiteY37" fmla="*/ 4791697 h 6200104"/>
              <a:gd name="connsiteX38" fmla="*/ 760003 w 5426208"/>
              <a:gd name="connsiteY38" fmla="*/ 4187843 h 6200104"/>
              <a:gd name="connsiteX39" fmla="*/ 260382 w 5426208"/>
              <a:gd name="connsiteY39" fmla="*/ 3292297 h 6200104"/>
              <a:gd name="connsiteX40" fmla="*/ 5859 w 5426208"/>
              <a:gd name="connsiteY40" fmla="*/ 2924651 h 6200104"/>
              <a:gd name="connsiteX41" fmla="*/ 109554 w 5426208"/>
              <a:gd name="connsiteY41" fmla="*/ 3518540 h 6200104"/>
              <a:gd name="connsiteX42" fmla="*/ 420638 w 5426208"/>
              <a:gd name="connsiteY42" fmla="*/ 4923134 h 6200104"/>
              <a:gd name="connsiteX43" fmla="*/ 967661 w 5426208"/>
              <a:gd name="connsiteY43" fmla="*/ 5506585 h 6200104"/>
              <a:gd name="connsiteX44" fmla="*/ 1523574 w 5426208"/>
              <a:gd name="connsiteY44" fmla="*/ 5762119 h 6200104"/>
              <a:gd name="connsiteX45" fmla="*/ 2471273 w 5426208"/>
              <a:gd name="connsiteY45" fmla="*/ 5842271 h 6200104"/>
              <a:gd name="connsiteX46" fmla="*/ 3384948 w 5426208"/>
              <a:gd name="connsiteY46" fmla="*/ 5645745 h 6200104"/>
              <a:gd name="connsiteX47" fmla="*/ 3500869 w 5426208"/>
              <a:gd name="connsiteY47" fmla="*/ 5718886 h 6200104"/>
              <a:gd name="connsiteX48" fmla="*/ 3506134 w 5426208"/>
              <a:gd name="connsiteY48" fmla="*/ 6200104 h 6200104"/>
              <a:gd name="connsiteX0" fmla="*/ 4469964 w 5426208"/>
              <a:gd name="connsiteY0" fmla="*/ 6083203 h 6214938"/>
              <a:gd name="connsiteX1" fmla="*/ 4282215 w 5426208"/>
              <a:gd name="connsiteY1" fmla="*/ 5535448 h 6214938"/>
              <a:gd name="connsiteX2" fmla="*/ 4330110 w 5426208"/>
              <a:gd name="connsiteY2" fmla="*/ 5267389 h 6214938"/>
              <a:gd name="connsiteX3" fmla="*/ 4631881 w 5426208"/>
              <a:gd name="connsiteY3" fmla="*/ 4862403 h 6214938"/>
              <a:gd name="connsiteX4" fmla="*/ 5058626 w 5426208"/>
              <a:gd name="connsiteY4" fmla="*/ 3816178 h 6214938"/>
              <a:gd name="connsiteX5" fmla="*/ 5416844 w 5426208"/>
              <a:gd name="connsiteY5" fmla="*/ 2750949 h 6214938"/>
              <a:gd name="connsiteX6" fmla="*/ 5253752 w 5426208"/>
              <a:gd name="connsiteY6" fmla="*/ 2763149 h 6214938"/>
              <a:gd name="connsiteX7" fmla="*/ 4553133 w 5426208"/>
              <a:gd name="connsiteY7" fmla="*/ 3282666 h 6214938"/>
              <a:gd name="connsiteX8" fmla="*/ 3980892 w 5426208"/>
              <a:gd name="connsiteY8" fmla="*/ 4225819 h 6214938"/>
              <a:gd name="connsiteX9" fmla="*/ 4002122 w 5426208"/>
              <a:gd name="connsiteY9" fmla="*/ 3535721 h 6214938"/>
              <a:gd name="connsiteX10" fmla="*/ 4261463 w 5426208"/>
              <a:gd name="connsiteY10" fmla="*/ 1998507 h 6214938"/>
              <a:gd name="connsiteX11" fmla="*/ 4416873 w 5426208"/>
              <a:gd name="connsiteY11" fmla="*/ 1398967 h 6214938"/>
              <a:gd name="connsiteX12" fmla="*/ 4596120 w 5426208"/>
              <a:gd name="connsiteY12" fmla="*/ 940513 h 6214938"/>
              <a:gd name="connsiteX13" fmla="*/ 4049958 w 5426208"/>
              <a:gd name="connsiteY13" fmla="*/ 1214380 h 6214938"/>
              <a:gd name="connsiteX14" fmla="*/ 3488008 w 5426208"/>
              <a:gd name="connsiteY14" fmla="*/ 2330801 h 6214938"/>
              <a:gd name="connsiteX15" fmla="*/ 3287203 w 5426208"/>
              <a:gd name="connsiteY15" fmla="*/ 3424474 h 6214938"/>
              <a:gd name="connsiteX16" fmla="*/ 3292845 w 5426208"/>
              <a:gd name="connsiteY16" fmla="*/ 4108409 h 6214938"/>
              <a:gd name="connsiteX17" fmla="*/ 3192806 w 5426208"/>
              <a:gd name="connsiteY17" fmla="*/ 3858015 h 6214938"/>
              <a:gd name="connsiteX18" fmla="*/ 3006290 w 5426208"/>
              <a:gd name="connsiteY18" fmla="*/ 2988283 h 6214938"/>
              <a:gd name="connsiteX19" fmla="*/ 2437902 w 5426208"/>
              <a:gd name="connsiteY19" fmla="*/ 1644052 h 6214938"/>
              <a:gd name="connsiteX20" fmla="*/ 2116465 w 5426208"/>
              <a:gd name="connsiteY20" fmla="*/ 857747 h 6214938"/>
              <a:gd name="connsiteX21" fmla="*/ 1976061 w 5426208"/>
              <a:gd name="connsiteY21" fmla="*/ 252846 h 6214938"/>
              <a:gd name="connsiteX22" fmla="*/ 1853512 w 5426208"/>
              <a:gd name="connsiteY22" fmla="*/ 17176 h 6214938"/>
              <a:gd name="connsiteX23" fmla="*/ 1612673 w 5426208"/>
              <a:gd name="connsiteY23" fmla="*/ 683202 h 6214938"/>
              <a:gd name="connsiteX24" fmla="*/ 1504721 w 5426208"/>
              <a:gd name="connsiteY24" fmla="*/ 1431197 h 6214938"/>
              <a:gd name="connsiteX25" fmla="*/ 1919500 w 5426208"/>
              <a:gd name="connsiteY25" fmla="*/ 2760376 h 6214938"/>
              <a:gd name="connsiteX26" fmla="*/ 2511779 w 5426208"/>
              <a:gd name="connsiteY26" fmla="*/ 3928087 h 6214938"/>
              <a:gd name="connsiteX27" fmla="*/ 2507282 w 5426208"/>
              <a:gd name="connsiteY27" fmla="*/ 4094238 h 6214938"/>
              <a:gd name="connsiteX28" fmla="*/ 1259624 w 5426208"/>
              <a:gd name="connsiteY28" fmla="*/ 2581267 h 6214938"/>
              <a:gd name="connsiteX29" fmla="*/ 760003 w 5426208"/>
              <a:gd name="connsiteY29" fmla="*/ 2034512 h 6214938"/>
              <a:gd name="connsiteX30" fmla="*/ 213248 w 5426208"/>
              <a:gd name="connsiteY30" fmla="*/ 1525465 h 6214938"/>
              <a:gd name="connsiteX31" fmla="*/ 213248 w 5426208"/>
              <a:gd name="connsiteY31" fmla="*/ 1657440 h 6214938"/>
              <a:gd name="connsiteX32" fmla="*/ 694015 w 5426208"/>
              <a:gd name="connsiteY32" fmla="*/ 2996046 h 6214938"/>
              <a:gd name="connsiteX33" fmla="*/ 1253280 w 5426208"/>
              <a:gd name="connsiteY33" fmla="*/ 4026006 h 6214938"/>
              <a:gd name="connsiteX34" fmla="*/ 2015715 w 5426208"/>
              <a:gd name="connsiteY34" fmla="*/ 4667308 h 6214938"/>
              <a:gd name="connsiteX35" fmla="*/ 2631307 w 5426208"/>
              <a:gd name="connsiteY35" fmla="*/ 4989761 h 6214938"/>
              <a:gd name="connsiteX36" fmla="*/ 2175214 w 5426208"/>
              <a:gd name="connsiteY36" fmla="*/ 5020564 h 6214938"/>
              <a:gd name="connsiteX37" fmla="*/ 1502268 w 5426208"/>
              <a:gd name="connsiteY37" fmla="*/ 4806531 h 6214938"/>
              <a:gd name="connsiteX38" fmla="*/ 760003 w 5426208"/>
              <a:gd name="connsiteY38" fmla="*/ 4202677 h 6214938"/>
              <a:gd name="connsiteX39" fmla="*/ 260382 w 5426208"/>
              <a:gd name="connsiteY39" fmla="*/ 3307131 h 6214938"/>
              <a:gd name="connsiteX40" fmla="*/ 5859 w 5426208"/>
              <a:gd name="connsiteY40" fmla="*/ 2939485 h 6214938"/>
              <a:gd name="connsiteX41" fmla="*/ 109554 w 5426208"/>
              <a:gd name="connsiteY41" fmla="*/ 3533374 h 6214938"/>
              <a:gd name="connsiteX42" fmla="*/ 420638 w 5426208"/>
              <a:gd name="connsiteY42" fmla="*/ 4937968 h 6214938"/>
              <a:gd name="connsiteX43" fmla="*/ 967661 w 5426208"/>
              <a:gd name="connsiteY43" fmla="*/ 5521419 h 6214938"/>
              <a:gd name="connsiteX44" fmla="*/ 1523574 w 5426208"/>
              <a:gd name="connsiteY44" fmla="*/ 5776953 h 6214938"/>
              <a:gd name="connsiteX45" fmla="*/ 2471273 w 5426208"/>
              <a:gd name="connsiteY45" fmla="*/ 5857105 h 6214938"/>
              <a:gd name="connsiteX46" fmla="*/ 3384948 w 5426208"/>
              <a:gd name="connsiteY46" fmla="*/ 5660579 h 6214938"/>
              <a:gd name="connsiteX47" fmla="*/ 3500869 w 5426208"/>
              <a:gd name="connsiteY47" fmla="*/ 5733720 h 6214938"/>
              <a:gd name="connsiteX48" fmla="*/ 3506134 w 5426208"/>
              <a:gd name="connsiteY48" fmla="*/ 6214938 h 6214938"/>
              <a:gd name="connsiteX0" fmla="*/ 4469964 w 5426208"/>
              <a:gd name="connsiteY0" fmla="*/ 6068032 h 6199767"/>
              <a:gd name="connsiteX1" fmla="*/ 4282215 w 5426208"/>
              <a:gd name="connsiteY1" fmla="*/ 5520277 h 6199767"/>
              <a:gd name="connsiteX2" fmla="*/ 4330110 w 5426208"/>
              <a:gd name="connsiteY2" fmla="*/ 5252218 h 6199767"/>
              <a:gd name="connsiteX3" fmla="*/ 4631881 w 5426208"/>
              <a:gd name="connsiteY3" fmla="*/ 4847232 h 6199767"/>
              <a:gd name="connsiteX4" fmla="*/ 5058626 w 5426208"/>
              <a:gd name="connsiteY4" fmla="*/ 3801007 h 6199767"/>
              <a:gd name="connsiteX5" fmla="*/ 5416844 w 5426208"/>
              <a:gd name="connsiteY5" fmla="*/ 2735778 h 6199767"/>
              <a:gd name="connsiteX6" fmla="*/ 5253752 w 5426208"/>
              <a:gd name="connsiteY6" fmla="*/ 2747978 h 6199767"/>
              <a:gd name="connsiteX7" fmla="*/ 4553133 w 5426208"/>
              <a:gd name="connsiteY7" fmla="*/ 3267495 h 6199767"/>
              <a:gd name="connsiteX8" fmla="*/ 3980892 w 5426208"/>
              <a:gd name="connsiteY8" fmla="*/ 4210648 h 6199767"/>
              <a:gd name="connsiteX9" fmla="*/ 4002122 w 5426208"/>
              <a:gd name="connsiteY9" fmla="*/ 3520550 h 6199767"/>
              <a:gd name="connsiteX10" fmla="*/ 4261463 w 5426208"/>
              <a:gd name="connsiteY10" fmla="*/ 1983336 h 6199767"/>
              <a:gd name="connsiteX11" fmla="*/ 4416873 w 5426208"/>
              <a:gd name="connsiteY11" fmla="*/ 1383796 h 6199767"/>
              <a:gd name="connsiteX12" fmla="*/ 4596120 w 5426208"/>
              <a:gd name="connsiteY12" fmla="*/ 925342 h 6199767"/>
              <a:gd name="connsiteX13" fmla="*/ 4049958 w 5426208"/>
              <a:gd name="connsiteY13" fmla="*/ 1199209 h 6199767"/>
              <a:gd name="connsiteX14" fmla="*/ 3488008 w 5426208"/>
              <a:gd name="connsiteY14" fmla="*/ 2315630 h 6199767"/>
              <a:gd name="connsiteX15" fmla="*/ 3287203 w 5426208"/>
              <a:gd name="connsiteY15" fmla="*/ 3409303 h 6199767"/>
              <a:gd name="connsiteX16" fmla="*/ 3292845 w 5426208"/>
              <a:gd name="connsiteY16" fmla="*/ 4093238 h 6199767"/>
              <a:gd name="connsiteX17" fmla="*/ 3192806 w 5426208"/>
              <a:gd name="connsiteY17" fmla="*/ 3842844 h 6199767"/>
              <a:gd name="connsiteX18" fmla="*/ 3006290 w 5426208"/>
              <a:gd name="connsiteY18" fmla="*/ 2973112 h 6199767"/>
              <a:gd name="connsiteX19" fmla="*/ 2437902 w 5426208"/>
              <a:gd name="connsiteY19" fmla="*/ 1628881 h 6199767"/>
              <a:gd name="connsiteX20" fmla="*/ 2116465 w 5426208"/>
              <a:gd name="connsiteY20" fmla="*/ 842576 h 6199767"/>
              <a:gd name="connsiteX21" fmla="*/ 1945144 w 5426208"/>
              <a:gd name="connsiteY21" fmla="*/ 474671 h 6199767"/>
              <a:gd name="connsiteX22" fmla="*/ 1853512 w 5426208"/>
              <a:gd name="connsiteY22" fmla="*/ 2005 h 6199767"/>
              <a:gd name="connsiteX23" fmla="*/ 1612673 w 5426208"/>
              <a:gd name="connsiteY23" fmla="*/ 668031 h 6199767"/>
              <a:gd name="connsiteX24" fmla="*/ 1504721 w 5426208"/>
              <a:gd name="connsiteY24" fmla="*/ 1416026 h 6199767"/>
              <a:gd name="connsiteX25" fmla="*/ 1919500 w 5426208"/>
              <a:gd name="connsiteY25" fmla="*/ 2745205 h 6199767"/>
              <a:gd name="connsiteX26" fmla="*/ 2511779 w 5426208"/>
              <a:gd name="connsiteY26" fmla="*/ 3912916 h 6199767"/>
              <a:gd name="connsiteX27" fmla="*/ 2507282 w 5426208"/>
              <a:gd name="connsiteY27" fmla="*/ 4079067 h 6199767"/>
              <a:gd name="connsiteX28" fmla="*/ 1259624 w 5426208"/>
              <a:gd name="connsiteY28" fmla="*/ 2566096 h 6199767"/>
              <a:gd name="connsiteX29" fmla="*/ 760003 w 5426208"/>
              <a:gd name="connsiteY29" fmla="*/ 2019341 h 6199767"/>
              <a:gd name="connsiteX30" fmla="*/ 213248 w 5426208"/>
              <a:gd name="connsiteY30" fmla="*/ 1510294 h 6199767"/>
              <a:gd name="connsiteX31" fmla="*/ 213248 w 5426208"/>
              <a:gd name="connsiteY31" fmla="*/ 1642269 h 6199767"/>
              <a:gd name="connsiteX32" fmla="*/ 694015 w 5426208"/>
              <a:gd name="connsiteY32" fmla="*/ 2980875 h 6199767"/>
              <a:gd name="connsiteX33" fmla="*/ 1253280 w 5426208"/>
              <a:gd name="connsiteY33" fmla="*/ 4010835 h 6199767"/>
              <a:gd name="connsiteX34" fmla="*/ 2015715 w 5426208"/>
              <a:gd name="connsiteY34" fmla="*/ 4652137 h 6199767"/>
              <a:gd name="connsiteX35" fmla="*/ 2631307 w 5426208"/>
              <a:gd name="connsiteY35" fmla="*/ 4974590 h 6199767"/>
              <a:gd name="connsiteX36" fmla="*/ 2175214 w 5426208"/>
              <a:gd name="connsiteY36" fmla="*/ 5005393 h 6199767"/>
              <a:gd name="connsiteX37" fmla="*/ 1502268 w 5426208"/>
              <a:gd name="connsiteY37" fmla="*/ 4791360 h 6199767"/>
              <a:gd name="connsiteX38" fmla="*/ 760003 w 5426208"/>
              <a:gd name="connsiteY38" fmla="*/ 4187506 h 6199767"/>
              <a:gd name="connsiteX39" fmla="*/ 260382 w 5426208"/>
              <a:gd name="connsiteY39" fmla="*/ 3291960 h 6199767"/>
              <a:gd name="connsiteX40" fmla="*/ 5859 w 5426208"/>
              <a:gd name="connsiteY40" fmla="*/ 2924314 h 6199767"/>
              <a:gd name="connsiteX41" fmla="*/ 109554 w 5426208"/>
              <a:gd name="connsiteY41" fmla="*/ 3518203 h 6199767"/>
              <a:gd name="connsiteX42" fmla="*/ 420638 w 5426208"/>
              <a:gd name="connsiteY42" fmla="*/ 4922797 h 6199767"/>
              <a:gd name="connsiteX43" fmla="*/ 967661 w 5426208"/>
              <a:gd name="connsiteY43" fmla="*/ 5506248 h 6199767"/>
              <a:gd name="connsiteX44" fmla="*/ 1523574 w 5426208"/>
              <a:gd name="connsiteY44" fmla="*/ 5761782 h 6199767"/>
              <a:gd name="connsiteX45" fmla="*/ 2471273 w 5426208"/>
              <a:gd name="connsiteY45" fmla="*/ 5841934 h 6199767"/>
              <a:gd name="connsiteX46" fmla="*/ 3384948 w 5426208"/>
              <a:gd name="connsiteY46" fmla="*/ 5645408 h 6199767"/>
              <a:gd name="connsiteX47" fmla="*/ 3500869 w 5426208"/>
              <a:gd name="connsiteY47" fmla="*/ 5718549 h 6199767"/>
              <a:gd name="connsiteX48" fmla="*/ 3506134 w 5426208"/>
              <a:gd name="connsiteY48" fmla="*/ 6199767 h 6199767"/>
              <a:gd name="connsiteX0" fmla="*/ 4469964 w 5426208"/>
              <a:gd name="connsiteY0" fmla="*/ 5783028 h 5914763"/>
              <a:gd name="connsiteX1" fmla="*/ 4282215 w 5426208"/>
              <a:gd name="connsiteY1" fmla="*/ 5235273 h 5914763"/>
              <a:gd name="connsiteX2" fmla="*/ 4330110 w 5426208"/>
              <a:gd name="connsiteY2" fmla="*/ 4967214 h 5914763"/>
              <a:gd name="connsiteX3" fmla="*/ 4631881 w 5426208"/>
              <a:gd name="connsiteY3" fmla="*/ 4562228 h 5914763"/>
              <a:gd name="connsiteX4" fmla="*/ 5058626 w 5426208"/>
              <a:gd name="connsiteY4" fmla="*/ 3516003 h 5914763"/>
              <a:gd name="connsiteX5" fmla="*/ 5416844 w 5426208"/>
              <a:gd name="connsiteY5" fmla="*/ 2450774 h 5914763"/>
              <a:gd name="connsiteX6" fmla="*/ 5253752 w 5426208"/>
              <a:gd name="connsiteY6" fmla="*/ 2462974 h 5914763"/>
              <a:gd name="connsiteX7" fmla="*/ 4553133 w 5426208"/>
              <a:gd name="connsiteY7" fmla="*/ 2982491 h 5914763"/>
              <a:gd name="connsiteX8" fmla="*/ 3980892 w 5426208"/>
              <a:gd name="connsiteY8" fmla="*/ 3925644 h 5914763"/>
              <a:gd name="connsiteX9" fmla="*/ 4002122 w 5426208"/>
              <a:gd name="connsiteY9" fmla="*/ 3235546 h 5914763"/>
              <a:gd name="connsiteX10" fmla="*/ 4261463 w 5426208"/>
              <a:gd name="connsiteY10" fmla="*/ 1698332 h 5914763"/>
              <a:gd name="connsiteX11" fmla="*/ 4416873 w 5426208"/>
              <a:gd name="connsiteY11" fmla="*/ 1098792 h 5914763"/>
              <a:gd name="connsiteX12" fmla="*/ 4596120 w 5426208"/>
              <a:gd name="connsiteY12" fmla="*/ 640338 h 5914763"/>
              <a:gd name="connsiteX13" fmla="*/ 4049958 w 5426208"/>
              <a:gd name="connsiteY13" fmla="*/ 914205 h 5914763"/>
              <a:gd name="connsiteX14" fmla="*/ 3488008 w 5426208"/>
              <a:gd name="connsiteY14" fmla="*/ 2030626 h 5914763"/>
              <a:gd name="connsiteX15" fmla="*/ 3287203 w 5426208"/>
              <a:gd name="connsiteY15" fmla="*/ 3124299 h 5914763"/>
              <a:gd name="connsiteX16" fmla="*/ 3292845 w 5426208"/>
              <a:gd name="connsiteY16" fmla="*/ 3808234 h 5914763"/>
              <a:gd name="connsiteX17" fmla="*/ 3192806 w 5426208"/>
              <a:gd name="connsiteY17" fmla="*/ 3557840 h 5914763"/>
              <a:gd name="connsiteX18" fmla="*/ 3006290 w 5426208"/>
              <a:gd name="connsiteY18" fmla="*/ 2688108 h 5914763"/>
              <a:gd name="connsiteX19" fmla="*/ 2437902 w 5426208"/>
              <a:gd name="connsiteY19" fmla="*/ 1343877 h 5914763"/>
              <a:gd name="connsiteX20" fmla="*/ 2116465 w 5426208"/>
              <a:gd name="connsiteY20" fmla="*/ 557572 h 5914763"/>
              <a:gd name="connsiteX21" fmla="*/ 1945144 w 5426208"/>
              <a:gd name="connsiteY21" fmla="*/ 189667 h 5914763"/>
              <a:gd name="connsiteX22" fmla="*/ 1791527 w 5426208"/>
              <a:gd name="connsiteY22" fmla="*/ 5193 h 5914763"/>
              <a:gd name="connsiteX23" fmla="*/ 1612673 w 5426208"/>
              <a:gd name="connsiteY23" fmla="*/ 383027 h 5914763"/>
              <a:gd name="connsiteX24" fmla="*/ 1504721 w 5426208"/>
              <a:gd name="connsiteY24" fmla="*/ 1131022 h 5914763"/>
              <a:gd name="connsiteX25" fmla="*/ 1919500 w 5426208"/>
              <a:gd name="connsiteY25" fmla="*/ 2460201 h 5914763"/>
              <a:gd name="connsiteX26" fmla="*/ 2511779 w 5426208"/>
              <a:gd name="connsiteY26" fmla="*/ 3627912 h 5914763"/>
              <a:gd name="connsiteX27" fmla="*/ 2507282 w 5426208"/>
              <a:gd name="connsiteY27" fmla="*/ 3794063 h 5914763"/>
              <a:gd name="connsiteX28" fmla="*/ 1259624 w 5426208"/>
              <a:gd name="connsiteY28" fmla="*/ 2281092 h 5914763"/>
              <a:gd name="connsiteX29" fmla="*/ 760003 w 5426208"/>
              <a:gd name="connsiteY29" fmla="*/ 1734337 h 5914763"/>
              <a:gd name="connsiteX30" fmla="*/ 213248 w 5426208"/>
              <a:gd name="connsiteY30" fmla="*/ 1225290 h 5914763"/>
              <a:gd name="connsiteX31" fmla="*/ 213248 w 5426208"/>
              <a:gd name="connsiteY31" fmla="*/ 1357265 h 5914763"/>
              <a:gd name="connsiteX32" fmla="*/ 694015 w 5426208"/>
              <a:gd name="connsiteY32" fmla="*/ 2695871 h 5914763"/>
              <a:gd name="connsiteX33" fmla="*/ 1253280 w 5426208"/>
              <a:gd name="connsiteY33" fmla="*/ 3725831 h 5914763"/>
              <a:gd name="connsiteX34" fmla="*/ 2015715 w 5426208"/>
              <a:gd name="connsiteY34" fmla="*/ 4367133 h 5914763"/>
              <a:gd name="connsiteX35" fmla="*/ 2631307 w 5426208"/>
              <a:gd name="connsiteY35" fmla="*/ 4689586 h 5914763"/>
              <a:gd name="connsiteX36" fmla="*/ 2175214 w 5426208"/>
              <a:gd name="connsiteY36" fmla="*/ 4720389 h 5914763"/>
              <a:gd name="connsiteX37" fmla="*/ 1502268 w 5426208"/>
              <a:gd name="connsiteY37" fmla="*/ 4506356 h 5914763"/>
              <a:gd name="connsiteX38" fmla="*/ 760003 w 5426208"/>
              <a:gd name="connsiteY38" fmla="*/ 3902502 h 5914763"/>
              <a:gd name="connsiteX39" fmla="*/ 260382 w 5426208"/>
              <a:gd name="connsiteY39" fmla="*/ 3006956 h 5914763"/>
              <a:gd name="connsiteX40" fmla="*/ 5859 w 5426208"/>
              <a:gd name="connsiteY40" fmla="*/ 2639310 h 5914763"/>
              <a:gd name="connsiteX41" fmla="*/ 109554 w 5426208"/>
              <a:gd name="connsiteY41" fmla="*/ 3233199 h 5914763"/>
              <a:gd name="connsiteX42" fmla="*/ 420638 w 5426208"/>
              <a:gd name="connsiteY42" fmla="*/ 4637793 h 5914763"/>
              <a:gd name="connsiteX43" fmla="*/ 967661 w 5426208"/>
              <a:gd name="connsiteY43" fmla="*/ 5221244 h 5914763"/>
              <a:gd name="connsiteX44" fmla="*/ 1523574 w 5426208"/>
              <a:gd name="connsiteY44" fmla="*/ 5476778 h 5914763"/>
              <a:gd name="connsiteX45" fmla="*/ 2471273 w 5426208"/>
              <a:gd name="connsiteY45" fmla="*/ 5556930 h 5914763"/>
              <a:gd name="connsiteX46" fmla="*/ 3384948 w 5426208"/>
              <a:gd name="connsiteY46" fmla="*/ 5360404 h 5914763"/>
              <a:gd name="connsiteX47" fmla="*/ 3500869 w 5426208"/>
              <a:gd name="connsiteY47" fmla="*/ 5433545 h 5914763"/>
              <a:gd name="connsiteX48" fmla="*/ 3506134 w 5426208"/>
              <a:gd name="connsiteY48" fmla="*/ 5914763 h 5914763"/>
              <a:gd name="connsiteX0" fmla="*/ 4469964 w 5426208"/>
              <a:gd name="connsiteY0" fmla="*/ 5781273 h 5913008"/>
              <a:gd name="connsiteX1" fmla="*/ 4282215 w 5426208"/>
              <a:gd name="connsiteY1" fmla="*/ 5233518 h 5913008"/>
              <a:gd name="connsiteX2" fmla="*/ 4330110 w 5426208"/>
              <a:gd name="connsiteY2" fmla="*/ 4965459 h 5913008"/>
              <a:gd name="connsiteX3" fmla="*/ 4631881 w 5426208"/>
              <a:gd name="connsiteY3" fmla="*/ 4560473 h 5913008"/>
              <a:gd name="connsiteX4" fmla="*/ 5058626 w 5426208"/>
              <a:gd name="connsiteY4" fmla="*/ 3514248 h 5913008"/>
              <a:gd name="connsiteX5" fmla="*/ 5416844 w 5426208"/>
              <a:gd name="connsiteY5" fmla="*/ 2449019 h 5913008"/>
              <a:gd name="connsiteX6" fmla="*/ 5253752 w 5426208"/>
              <a:gd name="connsiteY6" fmla="*/ 2461219 h 5913008"/>
              <a:gd name="connsiteX7" fmla="*/ 4553133 w 5426208"/>
              <a:gd name="connsiteY7" fmla="*/ 2980736 h 5913008"/>
              <a:gd name="connsiteX8" fmla="*/ 3980892 w 5426208"/>
              <a:gd name="connsiteY8" fmla="*/ 3923889 h 5913008"/>
              <a:gd name="connsiteX9" fmla="*/ 4002122 w 5426208"/>
              <a:gd name="connsiteY9" fmla="*/ 3233791 h 5913008"/>
              <a:gd name="connsiteX10" fmla="*/ 4261463 w 5426208"/>
              <a:gd name="connsiteY10" fmla="*/ 1696577 h 5913008"/>
              <a:gd name="connsiteX11" fmla="*/ 4416873 w 5426208"/>
              <a:gd name="connsiteY11" fmla="*/ 1097037 h 5913008"/>
              <a:gd name="connsiteX12" fmla="*/ 4596120 w 5426208"/>
              <a:gd name="connsiteY12" fmla="*/ 638583 h 5913008"/>
              <a:gd name="connsiteX13" fmla="*/ 4049958 w 5426208"/>
              <a:gd name="connsiteY13" fmla="*/ 912450 h 5913008"/>
              <a:gd name="connsiteX14" fmla="*/ 3488008 w 5426208"/>
              <a:gd name="connsiteY14" fmla="*/ 2028871 h 5913008"/>
              <a:gd name="connsiteX15" fmla="*/ 3287203 w 5426208"/>
              <a:gd name="connsiteY15" fmla="*/ 3122544 h 5913008"/>
              <a:gd name="connsiteX16" fmla="*/ 3292845 w 5426208"/>
              <a:gd name="connsiteY16" fmla="*/ 3806479 h 5913008"/>
              <a:gd name="connsiteX17" fmla="*/ 3192806 w 5426208"/>
              <a:gd name="connsiteY17" fmla="*/ 3556085 h 5913008"/>
              <a:gd name="connsiteX18" fmla="*/ 3006290 w 5426208"/>
              <a:gd name="connsiteY18" fmla="*/ 2686353 h 5913008"/>
              <a:gd name="connsiteX19" fmla="*/ 2437902 w 5426208"/>
              <a:gd name="connsiteY19" fmla="*/ 1342122 h 5913008"/>
              <a:gd name="connsiteX20" fmla="*/ 2116465 w 5426208"/>
              <a:gd name="connsiteY20" fmla="*/ 555817 h 5913008"/>
              <a:gd name="connsiteX21" fmla="*/ 1934158 w 5426208"/>
              <a:gd name="connsiteY21" fmla="*/ 214606 h 5913008"/>
              <a:gd name="connsiteX22" fmla="*/ 1791527 w 5426208"/>
              <a:gd name="connsiteY22" fmla="*/ 3438 h 5913008"/>
              <a:gd name="connsiteX23" fmla="*/ 1612673 w 5426208"/>
              <a:gd name="connsiteY23" fmla="*/ 381272 h 5913008"/>
              <a:gd name="connsiteX24" fmla="*/ 1504721 w 5426208"/>
              <a:gd name="connsiteY24" fmla="*/ 1129267 h 5913008"/>
              <a:gd name="connsiteX25" fmla="*/ 1919500 w 5426208"/>
              <a:gd name="connsiteY25" fmla="*/ 2458446 h 5913008"/>
              <a:gd name="connsiteX26" fmla="*/ 2511779 w 5426208"/>
              <a:gd name="connsiteY26" fmla="*/ 3626157 h 5913008"/>
              <a:gd name="connsiteX27" fmla="*/ 2507282 w 5426208"/>
              <a:gd name="connsiteY27" fmla="*/ 3792308 h 5913008"/>
              <a:gd name="connsiteX28" fmla="*/ 1259624 w 5426208"/>
              <a:gd name="connsiteY28" fmla="*/ 2279337 h 5913008"/>
              <a:gd name="connsiteX29" fmla="*/ 760003 w 5426208"/>
              <a:gd name="connsiteY29" fmla="*/ 1732582 h 5913008"/>
              <a:gd name="connsiteX30" fmla="*/ 213248 w 5426208"/>
              <a:gd name="connsiteY30" fmla="*/ 1223535 h 5913008"/>
              <a:gd name="connsiteX31" fmla="*/ 213248 w 5426208"/>
              <a:gd name="connsiteY31" fmla="*/ 1355510 h 5913008"/>
              <a:gd name="connsiteX32" fmla="*/ 694015 w 5426208"/>
              <a:gd name="connsiteY32" fmla="*/ 2694116 h 5913008"/>
              <a:gd name="connsiteX33" fmla="*/ 1253280 w 5426208"/>
              <a:gd name="connsiteY33" fmla="*/ 3724076 h 5913008"/>
              <a:gd name="connsiteX34" fmla="*/ 2015715 w 5426208"/>
              <a:gd name="connsiteY34" fmla="*/ 4365378 h 5913008"/>
              <a:gd name="connsiteX35" fmla="*/ 2631307 w 5426208"/>
              <a:gd name="connsiteY35" fmla="*/ 4687831 h 5913008"/>
              <a:gd name="connsiteX36" fmla="*/ 2175214 w 5426208"/>
              <a:gd name="connsiteY36" fmla="*/ 4718634 h 5913008"/>
              <a:gd name="connsiteX37" fmla="*/ 1502268 w 5426208"/>
              <a:gd name="connsiteY37" fmla="*/ 4504601 h 5913008"/>
              <a:gd name="connsiteX38" fmla="*/ 760003 w 5426208"/>
              <a:gd name="connsiteY38" fmla="*/ 3900747 h 5913008"/>
              <a:gd name="connsiteX39" fmla="*/ 260382 w 5426208"/>
              <a:gd name="connsiteY39" fmla="*/ 3005201 h 5913008"/>
              <a:gd name="connsiteX40" fmla="*/ 5859 w 5426208"/>
              <a:gd name="connsiteY40" fmla="*/ 2637555 h 5913008"/>
              <a:gd name="connsiteX41" fmla="*/ 109554 w 5426208"/>
              <a:gd name="connsiteY41" fmla="*/ 3231444 h 5913008"/>
              <a:gd name="connsiteX42" fmla="*/ 420638 w 5426208"/>
              <a:gd name="connsiteY42" fmla="*/ 4636038 h 5913008"/>
              <a:gd name="connsiteX43" fmla="*/ 967661 w 5426208"/>
              <a:gd name="connsiteY43" fmla="*/ 5219489 h 5913008"/>
              <a:gd name="connsiteX44" fmla="*/ 1523574 w 5426208"/>
              <a:gd name="connsiteY44" fmla="*/ 5475023 h 5913008"/>
              <a:gd name="connsiteX45" fmla="*/ 2471273 w 5426208"/>
              <a:gd name="connsiteY45" fmla="*/ 5555175 h 5913008"/>
              <a:gd name="connsiteX46" fmla="*/ 3384948 w 5426208"/>
              <a:gd name="connsiteY46" fmla="*/ 5358649 h 5913008"/>
              <a:gd name="connsiteX47" fmla="*/ 3500869 w 5426208"/>
              <a:gd name="connsiteY47" fmla="*/ 5431790 h 5913008"/>
              <a:gd name="connsiteX48" fmla="*/ 3506134 w 5426208"/>
              <a:gd name="connsiteY48" fmla="*/ 5913008 h 5913008"/>
              <a:gd name="connsiteX0" fmla="*/ 4469964 w 5426208"/>
              <a:gd name="connsiteY0" fmla="*/ 5823370 h 5955105"/>
              <a:gd name="connsiteX1" fmla="*/ 4282215 w 5426208"/>
              <a:gd name="connsiteY1" fmla="*/ 5275615 h 5955105"/>
              <a:gd name="connsiteX2" fmla="*/ 4330110 w 5426208"/>
              <a:gd name="connsiteY2" fmla="*/ 5007556 h 5955105"/>
              <a:gd name="connsiteX3" fmla="*/ 4631881 w 5426208"/>
              <a:gd name="connsiteY3" fmla="*/ 4602570 h 5955105"/>
              <a:gd name="connsiteX4" fmla="*/ 5058626 w 5426208"/>
              <a:gd name="connsiteY4" fmla="*/ 3556345 h 5955105"/>
              <a:gd name="connsiteX5" fmla="*/ 5416844 w 5426208"/>
              <a:gd name="connsiteY5" fmla="*/ 2491116 h 5955105"/>
              <a:gd name="connsiteX6" fmla="*/ 5253752 w 5426208"/>
              <a:gd name="connsiteY6" fmla="*/ 2503316 h 5955105"/>
              <a:gd name="connsiteX7" fmla="*/ 4553133 w 5426208"/>
              <a:gd name="connsiteY7" fmla="*/ 3022833 h 5955105"/>
              <a:gd name="connsiteX8" fmla="*/ 3980892 w 5426208"/>
              <a:gd name="connsiteY8" fmla="*/ 3965986 h 5955105"/>
              <a:gd name="connsiteX9" fmla="*/ 4002122 w 5426208"/>
              <a:gd name="connsiteY9" fmla="*/ 3275888 h 5955105"/>
              <a:gd name="connsiteX10" fmla="*/ 4261463 w 5426208"/>
              <a:gd name="connsiteY10" fmla="*/ 1738674 h 5955105"/>
              <a:gd name="connsiteX11" fmla="*/ 4416873 w 5426208"/>
              <a:gd name="connsiteY11" fmla="*/ 1139134 h 5955105"/>
              <a:gd name="connsiteX12" fmla="*/ 4596120 w 5426208"/>
              <a:gd name="connsiteY12" fmla="*/ 680680 h 5955105"/>
              <a:gd name="connsiteX13" fmla="*/ 4049958 w 5426208"/>
              <a:gd name="connsiteY13" fmla="*/ 954547 h 5955105"/>
              <a:gd name="connsiteX14" fmla="*/ 3488008 w 5426208"/>
              <a:gd name="connsiteY14" fmla="*/ 2070968 h 5955105"/>
              <a:gd name="connsiteX15" fmla="*/ 3287203 w 5426208"/>
              <a:gd name="connsiteY15" fmla="*/ 3164641 h 5955105"/>
              <a:gd name="connsiteX16" fmla="*/ 3292845 w 5426208"/>
              <a:gd name="connsiteY16" fmla="*/ 3848576 h 5955105"/>
              <a:gd name="connsiteX17" fmla="*/ 3192806 w 5426208"/>
              <a:gd name="connsiteY17" fmla="*/ 3598182 h 5955105"/>
              <a:gd name="connsiteX18" fmla="*/ 3006290 w 5426208"/>
              <a:gd name="connsiteY18" fmla="*/ 2728450 h 5955105"/>
              <a:gd name="connsiteX19" fmla="*/ 2437902 w 5426208"/>
              <a:gd name="connsiteY19" fmla="*/ 1384219 h 5955105"/>
              <a:gd name="connsiteX20" fmla="*/ 2116465 w 5426208"/>
              <a:gd name="connsiteY20" fmla="*/ 597914 h 5955105"/>
              <a:gd name="connsiteX21" fmla="*/ 1934158 w 5426208"/>
              <a:gd name="connsiteY21" fmla="*/ 256703 h 5955105"/>
              <a:gd name="connsiteX22" fmla="*/ 1791527 w 5426208"/>
              <a:gd name="connsiteY22" fmla="*/ 45535 h 5955105"/>
              <a:gd name="connsiteX23" fmla="*/ 1504721 w 5426208"/>
              <a:gd name="connsiteY23" fmla="*/ 1171364 h 5955105"/>
              <a:gd name="connsiteX24" fmla="*/ 1919500 w 5426208"/>
              <a:gd name="connsiteY24" fmla="*/ 2500543 h 5955105"/>
              <a:gd name="connsiteX25" fmla="*/ 2511779 w 5426208"/>
              <a:gd name="connsiteY25" fmla="*/ 3668254 h 5955105"/>
              <a:gd name="connsiteX26" fmla="*/ 2507282 w 5426208"/>
              <a:gd name="connsiteY26" fmla="*/ 3834405 h 5955105"/>
              <a:gd name="connsiteX27" fmla="*/ 1259624 w 5426208"/>
              <a:gd name="connsiteY27" fmla="*/ 2321434 h 5955105"/>
              <a:gd name="connsiteX28" fmla="*/ 760003 w 5426208"/>
              <a:gd name="connsiteY28" fmla="*/ 1774679 h 5955105"/>
              <a:gd name="connsiteX29" fmla="*/ 213248 w 5426208"/>
              <a:gd name="connsiteY29" fmla="*/ 1265632 h 5955105"/>
              <a:gd name="connsiteX30" fmla="*/ 213248 w 5426208"/>
              <a:gd name="connsiteY30" fmla="*/ 1397607 h 5955105"/>
              <a:gd name="connsiteX31" fmla="*/ 694015 w 5426208"/>
              <a:gd name="connsiteY31" fmla="*/ 2736213 h 5955105"/>
              <a:gd name="connsiteX32" fmla="*/ 1253280 w 5426208"/>
              <a:gd name="connsiteY32" fmla="*/ 3766173 h 5955105"/>
              <a:gd name="connsiteX33" fmla="*/ 2015715 w 5426208"/>
              <a:gd name="connsiteY33" fmla="*/ 4407475 h 5955105"/>
              <a:gd name="connsiteX34" fmla="*/ 2631307 w 5426208"/>
              <a:gd name="connsiteY34" fmla="*/ 4729928 h 5955105"/>
              <a:gd name="connsiteX35" fmla="*/ 2175214 w 5426208"/>
              <a:gd name="connsiteY35" fmla="*/ 4760731 h 5955105"/>
              <a:gd name="connsiteX36" fmla="*/ 1502268 w 5426208"/>
              <a:gd name="connsiteY36" fmla="*/ 4546698 h 5955105"/>
              <a:gd name="connsiteX37" fmla="*/ 760003 w 5426208"/>
              <a:gd name="connsiteY37" fmla="*/ 3942844 h 5955105"/>
              <a:gd name="connsiteX38" fmla="*/ 260382 w 5426208"/>
              <a:gd name="connsiteY38" fmla="*/ 3047298 h 5955105"/>
              <a:gd name="connsiteX39" fmla="*/ 5859 w 5426208"/>
              <a:gd name="connsiteY39" fmla="*/ 2679652 h 5955105"/>
              <a:gd name="connsiteX40" fmla="*/ 109554 w 5426208"/>
              <a:gd name="connsiteY40" fmla="*/ 3273541 h 5955105"/>
              <a:gd name="connsiteX41" fmla="*/ 420638 w 5426208"/>
              <a:gd name="connsiteY41" fmla="*/ 4678135 h 5955105"/>
              <a:gd name="connsiteX42" fmla="*/ 967661 w 5426208"/>
              <a:gd name="connsiteY42" fmla="*/ 5261586 h 5955105"/>
              <a:gd name="connsiteX43" fmla="*/ 1523574 w 5426208"/>
              <a:gd name="connsiteY43" fmla="*/ 5517120 h 5955105"/>
              <a:gd name="connsiteX44" fmla="*/ 2471273 w 5426208"/>
              <a:gd name="connsiteY44" fmla="*/ 5597272 h 5955105"/>
              <a:gd name="connsiteX45" fmla="*/ 3384948 w 5426208"/>
              <a:gd name="connsiteY45" fmla="*/ 5400746 h 5955105"/>
              <a:gd name="connsiteX46" fmla="*/ 3500869 w 5426208"/>
              <a:gd name="connsiteY46" fmla="*/ 5473887 h 5955105"/>
              <a:gd name="connsiteX47" fmla="*/ 3506134 w 5426208"/>
              <a:gd name="connsiteY47" fmla="*/ 5955105 h 5955105"/>
              <a:gd name="connsiteX0" fmla="*/ 4469964 w 5426208"/>
              <a:gd name="connsiteY0" fmla="*/ 5830286 h 5962021"/>
              <a:gd name="connsiteX1" fmla="*/ 4282215 w 5426208"/>
              <a:gd name="connsiteY1" fmla="*/ 5282531 h 5962021"/>
              <a:gd name="connsiteX2" fmla="*/ 4330110 w 5426208"/>
              <a:gd name="connsiteY2" fmla="*/ 5014472 h 5962021"/>
              <a:gd name="connsiteX3" fmla="*/ 4631881 w 5426208"/>
              <a:gd name="connsiteY3" fmla="*/ 4609486 h 5962021"/>
              <a:gd name="connsiteX4" fmla="*/ 5058626 w 5426208"/>
              <a:gd name="connsiteY4" fmla="*/ 3563261 h 5962021"/>
              <a:gd name="connsiteX5" fmla="*/ 5416844 w 5426208"/>
              <a:gd name="connsiteY5" fmla="*/ 2498032 h 5962021"/>
              <a:gd name="connsiteX6" fmla="*/ 5253752 w 5426208"/>
              <a:gd name="connsiteY6" fmla="*/ 2510232 h 5962021"/>
              <a:gd name="connsiteX7" fmla="*/ 4553133 w 5426208"/>
              <a:gd name="connsiteY7" fmla="*/ 3029749 h 5962021"/>
              <a:gd name="connsiteX8" fmla="*/ 3980892 w 5426208"/>
              <a:gd name="connsiteY8" fmla="*/ 3972902 h 5962021"/>
              <a:gd name="connsiteX9" fmla="*/ 4002122 w 5426208"/>
              <a:gd name="connsiteY9" fmla="*/ 3282804 h 5962021"/>
              <a:gd name="connsiteX10" fmla="*/ 4261463 w 5426208"/>
              <a:gd name="connsiteY10" fmla="*/ 1745590 h 5962021"/>
              <a:gd name="connsiteX11" fmla="*/ 4416873 w 5426208"/>
              <a:gd name="connsiteY11" fmla="*/ 1146050 h 5962021"/>
              <a:gd name="connsiteX12" fmla="*/ 4596120 w 5426208"/>
              <a:gd name="connsiteY12" fmla="*/ 687596 h 5962021"/>
              <a:gd name="connsiteX13" fmla="*/ 4049958 w 5426208"/>
              <a:gd name="connsiteY13" fmla="*/ 961463 h 5962021"/>
              <a:gd name="connsiteX14" fmla="*/ 3488008 w 5426208"/>
              <a:gd name="connsiteY14" fmla="*/ 2077884 h 5962021"/>
              <a:gd name="connsiteX15" fmla="*/ 3287203 w 5426208"/>
              <a:gd name="connsiteY15" fmla="*/ 3171557 h 5962021"/>
              <a:gd name="connsiteX16" fmla="*/ 3292845 w 5426208"/>
              <a:gd name="connsiteY16" fmla="*/ 3855492 h 5962021"/>
              <a:gd name="connsiteX17" fmla="*/ 3192806 w 5426208"/>
              <a:gd name="connsiteY17" fmla="*/ 3605098 h 5962021"/>
              <a:gd name="connsiteX18" fmla="*/ 3006290 w 5426208"/>
              <a:gd name="connsiteY18" fmla="*/ 2735366 h 5962021"/>
              <a:gd name="connsiteX19" fmla="*/ 2437902 w 5426208"/>
              <a:gd name="connsiteY19" fmla="*/ 1391135 h 5962021"/>
              <a:gd name="connsiteX20" fmla="*/ 2116465 w 5426208"/>
              <a:gd name="connsiteY20" fmla="*/ 604830 h 5962021"/>
              <a:gd name="connsiteX21" fmla="*/ 1934158 w 5426208"/>
              <a:gd name="connsiteY21" fmla="*/ 263619 h 5962021"/>
              <a:gd name="connsiteX22" fmla="*/ 1759700 w 5426208"/>
              <a:gd name="connsiteY22" fmla="*/ 44801 h 5962021"/>
              <a:gd name="connsiteX23" fmla="*/ 1504721 w 5426208"/>
              <a:gd name="connsiteY23" fmla="*/ 1178280 h 5962021"/>
              <a:gd name="connsiteX24" fmla="*/ 1919500 w 5426208"/>
              <a:gd name="connsiteY24" fmla="*/ 2507459 h 5962021"/>
              <a:gd name="connsiteX25" fmla="*/ 2511779 w 5426208"/>
              <a:gd name="connsiteY25" fmla="*/ 3675170 h 5962021"/>
              <a:gd name="connsiteX26" fmla="*/ 2507282 w 5426208"/>
              <a:gd name="connsiteY26" fmla="*/ 3841321 h 5962021"/>
              <a:gd name="connsiteX27" fmla="*/ 1259624 w 5426208"/>
              <a:gd name="connsiteY27" fmla="*/ 2328350 h 5962021"/>
              <a:gd name="connsiteX28" fmla="*/ 760003 w 5426208"/>
              <a:gd name="connsiteY28" fmla="*/ 1781595 h 5962021"/>
              <a:gd name="connsiteX29" fmla="*/ 213248 w 5426208"/>
              <a:gd name="connsiteY29" fmla="*/ 1272548 h 5962021"/>
              <a:gd name="connsiteX30" fmla="*/ 213248 w 5426208"/>
              <a:gd name="connsiteY30" fmla="*/ 1404523 h 5962021"/>
              <a:gd name="connsiteX31" fmla="*/ 694015 w 5426208"/>
              <a:gd name="connsiteY31" fmla="*/ 2743129 h 5962021"/>
              <a:gd name="connsiteX32" fmla="*/ 1253280 w 5426208"/>
              <a:gd name="connsiteY32" fmla="*/ 3773089 h 5962021"/>
              <a:gd name="connsiteX33" fmla="*/ 2015715 w 5426208"/>
              <a:gd name="connsiteY33" fmla="*/ 4414391 h 5962021"/>
              <a:gd name="connsiteX34" fmla="*/ 2631307 w 5426208"/>
              <a:gd name="connsiteY34" fmla="*/ 4736844 h 5962021"/>
              <a:gd name="connsiteX35" fmla="*/ 2175214 w 5426208"/>
              <a:gd name="connsiteY35" fmla="*/ 4767647 h 5962021"/>
              <a:gd name="connsiteX36" fmla="*/ 1502268 w 5426208"/>
              <a:gd name="connsiteY36" fmla="*/ 4553614 h 5962021"/>
              <a:gd name="connsiteX37" fmla="*/ 760003 w 5426208"/>
              <a:gd name="connsiteY37" fmla="*/ 3949760 h 5962021"/>
              <a:gd name="connsiteX38" fmla="*/ 260382 w 5426208"/>
              <a:gd name="connsiteY38" fmla="*/ 3054214 h 5962021"/>
              <a:gd name="connsiteX39" fmla="*/ 5859 w 5426208"/>
              <a:gd name="connsiteY39" fmla="*/ 2686568 h 5962021"/>
              <a:gd name="connsiteX40" fmla="*/ 109554 w 5426208"/>
              <a:gd name="connsiteY40" fmla="*/ 3280457 h 5962021"/>
              <a:gd name="connsiteX41" fmla="*/ 420638 w 5426208"/>
              <a:gd name="connsiteY41" fmla="*/ 4685051 h 5962021"/>
              <a:gd name="connsiteX42" fmla="*/ 967661 w 5426208"/>
              <a:gd name="connsiteY42" fmla="*/ 5268502 h 5962021"/>
              <a:gd name="connsiteX43" fmla="*/ 1523574 w 5426208"/>
              <a:gd name="connsiteY43" fmla="*/ 5524036 h 5962021"/>
              <a:gd name="connsiteX44" fmla="*/ 2471273 w 5426208"/>
              <a:gd name="connsiteY44" fmla="*/ 5604188 h 5962021"/>
              <a:gd name="connsiteX45" fmla="*/ 3384948 w 5426208"/>
              <a:gd name="connsiteY45" fmla="*/ 5407662 h 5962021"/>
              <a:gd name="connsiteX46" fmla="*/ 3500869 w 5426208"/>
              <a:gd name="connsiteY46" fmla="*/ 5480803 h 5962021"/>
              <a:gd name="connsiteX47" fmla="*/ 3506134 w 5426208"/>
              <a:gd name="connsiteY47" fmla="*/ 5962021 h 5962021"/>
              <a:gd name="connsiteX0" fmla="*/ 4469964 w 5426208"/>
              <a:gd name="connsiteY0" fmla="*/ 5848022 h 5979757"/>
              <a:gd name="connsiteX1" fmla="*/ 4282215 w 5426208"/>
              <a:gd name="connsiteY1" fmla="*/ 5300267 h 5979757"/>
              <a:gd name="connsiteX2" fmla="*/ 4330110 w 5426208"/>
              <a:gd name="connsiteY2" fmla="*/ 5032208 h 5979757"/>
              <a:gd name="connsiteX3" fmla="*/ 4631881 w 5426208"/>
              <a:gd name="connsiteY3" fmla="*/ 4627222 h 5979757"/>
              <a:gd name="connsiteX4" fmla="*/ 5058626 w 5426208"/>
              <a:gd name="connsiteY4" fmla="*/ 3580997 h 5979757"/>
              <a:gd name="connsiteX5" fmla="*/ 5416844 w 5426208"/>
              <a:gd name="connsiteY5" fmla="*/ 2515768 h 5979757"/>
              <a:gd name="connsiteX6" fmla="*/ 5253752 w 5426208"/>
              <a:gd name="connsiteY6" fmla="*/ 2527968 h 5979757"/>
              <a:gd name="connsiteX7" fmla="*/ 4553133 w 5426208"/>
              <a:gd name="connsiteY7" fmla="*/ 3047485 h 5979757"/>
              <a:gd name="connsiteX8" fmla="*/ 3980892 w 5426208"/>
              <a:gd name="connsiteY8" fmla="*/ 3990638 h 5979757"/>
              <a:gd name="connsiteX9" fmla="*/ 4002122 w 5426208"/>
              <a:gd name="connsiteY9" fmla="*/ 3300540 h 5979757"/>
              <a:gd name="connsiteX10" fmla="*/ 4261463 w 5426208"/>
              <a:gd name="connsiteY10" fmla="*/ 1763326 h 5979757"/>
              <a:gd name="connsiteX11" fmla="*/ 4416873 w 5426208"/>
              <a:gd name="connsiteY11" fmla="*/ 1163786 h 5979757"/>
              <a:gd name="connsiteX12" fmla="*/ 4596120 w 5426208"/>
              <a:gd name="connsiteY12" fmla="*/ 705332 h 5979757"/>
              <a:gd name="connsiteX13" fmla="*/ 4049958 w 5426208"/>
              <a:gd name="connsiteY13" fmla="*/ 979199 h 5979757"/>
              <a:gd name="connsiteX14" fmla="*/ 3488008 w 5426208"/>
              <a:gd name="connsiteY14" fmla="*/ 2095620 h 5979757"/>
              <a:gd name="connsiteX15" fmla="*/ 3287203 w 5426208"/>
              <a:gd name="connsiteY15" fmla="*/ 3189293 h 5979757"/>
              <a:gd name="connsiteX16" fmla="*/ 3292845 w 5426208"/>
              <a:gd name="connsiteY16" fmla="*/ 3873228 h 5979757"/>
              <a:gd name="connsiteX17" fmla="*/ 3192806 w 5426208"/>
              <a:gd name="connsiteY17" fmla="*/ 3622834 h 5979757"/>
              <a:gd name="connsiteX18" fmla="*/ 3006290 w 5426208"/>
              <a:gd name="connsiteY18" fmla="*/ 2753102 h 5979757"/>
              <a:gd name="connsiteX19" fmla="*/ 2437902 w 5426208"/>
              <a:gd name="connsiteY19" fmla="*/ 1408871 h 5979757"/>
              <a:gd name="connsiteX20" fmla="*/ 1934158 w 5426208"/>
              <a:gd name="connsiteY20" fmla="*/ 281355 h 5979757"/>
              <a:gd name="connsiteX21" fmla="*/ 1759700 w 5426208"/>
              <a:gd name="connsiteY21" fmla="*/ 62537 h 5979757"/>
              <a:gd name="connsiteX22" fmla="*/ 1504721 w 5426208"/>
              <a:gd name="connsiteY22" fmla="*/ 1196016 h 5979757"/>
              <a:gd name="connsiteX23" fmla="*/ 1919500 w 5426208"/>
              <a:gd name="connsiteY23" fmla="*/ 2525195 h 5979757"/>
              <a:gd name="connsiteX24" fmla="*/ 2511779 w 5426208"/>
              <a:gd name="connsiteY24" fmla="*/ 3692906 h 5979757"/>
              <a:gd name="connsiteX25" fmla="*/ 2507282 w 5426208"/>
              <a:gd name="connsiteY25" fmla="*/ 3859057 h 5979757"/>
              <a:gd name="connsiteX26" fmla="*/ 1259624 w 5426208"/>
              <a:gd name="connsiteY26" fmla="*/ 2346086 h 5979757"/>
              <a:gd name="connsiteX27" fmla="*/ 760003 w 5426208"/>
              <a:gd name="connsiteY27" fmla="*/ 1799331 h 5979757"/>
              <a:gd name="connsiteX28" fmla="*/ 213248 w 5426208"/>
              <a:gd name="connsiteY28" fmla="*/ 1290284 h 5979757"/>
              <a:gd name="connsiteX29" fmla="*/ 213248 w 5426208"/>
              <a:gd name="connsiteY29" fmla="*/ 1422259 h 5979757"/>
              <a:gd name="connsiteX30" fmla="*/ 694015 w 5426208"/>
              <a:gd name="connsiteY30" fmla="*/ 2760865 h 5979757"/>
              <a:gd name="connsiteX31" fmla="*/ 1253280 w 5426208"/>
              <a:gd name="connsiteY31" fmla="*/ 3790825 h 5979757"/>
              <a:gd name="connsiteX32" fmla="*/ 2015715 w 5426208"/>
              <a:gd name="connsiteY32" fmla="*/ 4432127 h 5979757"/>
              <a:gd name="connsiteX33" fmla="*/ 2631307 w 5426208"/>
              <a:gd name="connsiteY33" fmla="*/ 4754580 h 5979757"/>
              <a:gd name="connsiteX34" fmla="*/ 2175214 w 5426208"/>
              <a:gd name="connsiteY34" fmla="*/ 4785383 h 5979757"/>
              <a:gd name="connsiteX35" fmla="*/ 1502268 w 5426208"/>
              <a:gd name="connsiteY35" fmla="*/ 4571350 h 5979757"/>
              <a:gd name="connsiteX36" fmla="*/ 760003 w 5426208"/>
              <a:gd name="connsiteY36" fmla="*/ 3967496 h 5979757"/>
              <a:gd name="connsiteX37" fmla="*/ 260382 w 5426208"/>
              <a:gd name="connsiteY37" fmla="*/ 3071950 h 5979757"/>
              <a:gd name="connsiteX38" fmla="*/ 5859 w 5426208"/>
              <a:gd name="connsiteY38" fmla="*/ 2704304 h 5979757"/>
              <a:gd name="connsiteX39" fmla="*/ 109554 w 5426208"/>
              <a:gd name="connsiteY39" fmla="*/ 3298193 h 5979757"/>
              <a:gd name="connsiteX40" fmla="*/ 420638 w 5426208"/>
              <a:gd name="connsiteY40" fmla="*/ 4702787 h 5979757"/>
              <a:gd name="connsiteX41" fmla="*/ 967661 w 5426208"/>
              <a:gd name="connsiteY41" fmla="*/ 5286238 h 5979757"/>
              <a:gd name="connsiteX42" fmla="*/ 1523574 w 5426208"/>
              <a:gd name="connsiteY42" fmla="*/ 5541772 h 5979757"/>
              <a:gd name="connsiteX43" fmla="*/ 2471273 w 5426208"/>
              <a:gd name="connsiteY43" fmla="*/ 5621924 h 5979757"/>
              <a:gd name="connsiteX44" fmla="*/ 3384948 w 5426208"/>
              <a:gd name="connsiteY44" fmla="*/ 5425398 h 5979757"/>
              <a:gd name="connsiteX45" fmla="*/ 3500869 w 5426208"/>
              <a:gd name="connsiteY45" fmla="*/ 5498539 h 5979757"/>
              <a:gd name="connsiteX46" fmla="*/ 3506134 w 5426208"/>
              <a:gd name="connsiteY46" fmla="*/ 5979757 h 5979757"/>
              <a:gd name="connsiteX0" fmla="*/ 4469964 w 5426208"/>
              <a:gd name="connsiteY0" fmla="*/ 5848022 h 5979757"/>
              <a:gd name="connsiteX1" fmla="*/ 4282215 w 5426208"/>
              <a:gd name="connsiteY1" fmla="*/ 5300267 h 5979757"/>
              <a:gd name="connsiteX2" fmla="*/ 4330110 w 5426208"/>
              <a:gd name="connsiteY2" fmla="*/ 5032208 h 5979757"/>
              <a:gd name="connsiteX3" fmla="*/ 4631881 w 5426208"/>
              <a:gd name="connsiteY3" fmla="*/ 4627222 h 5979757"/>
              <a:gd name="connsiteX4" fmla="*/ 5058626 w 5426208"/>
              <a:gd name="connsiteY4" fmla="*/ 3580997 h 5979757"/>
              <a:gd name="connsiteX5" fmla="*/ 5416844 w 5426208"/>
              <a:gd name="connsiteY5" fmla="*/ 2515768 h 5979757"/>
              <a:gd name="connsiteX6" fmla="*/ 5253752 w 5426208"/>
              <a:gd name="connsiteY6" fmla="*/ 2527968 h 5979757"/>
              <a:gd name="connsiteX7" fmla="*/ 4553133 w 5426208"/>
              <a:gd name="connsiteY7" fmla="*/ 3047485 h 5979757"/>
              <a:gd name="connsiteX8" fmla="*/ 3980892 w 5426208"/>
              <a:gd name="connsiteY8" fmla="*/ 3990638 h 5979757"/>
              <a:gd name="connsiteX9" fmla="*/ 4002122 w 5426208"/>
              <a:gd name="connsiteY9" fmla="*/ 3300540 h 5979757"/>
              <a:gd name="connsiteX10" fmla="*/ 4261463 w 5426208"/>
              <a:gd name="connsiteY10" fmla="*/ 1763326 h 5979757"/>
              <a:gd name="connsiteX11" fmla="*/ 4416873 w 5426208"/>
              <a:gd name="connsiteY11" fmla="*/ 1163786 h 5979757"/>
              <a:gd name="connsiteX12" fmla="*/ 4596120 w 5426208"/>
              <a:gd name="connsiteY12" fmla="*/ 705332 h 5979757"/>
              <a:gd name="connsiteX13" fmla="*/ 4049958 w 5426208"/>
              <a:gd name="connsiteY13" fmla="*/ 979199 h 5979757"/>
              <a:gd name="connsiteX14" fmla="*/ 3488008 w 5426208"/>
              <a:gd name="connsiteY14" fmla="*/ 2095620 h 5979757"/>
              <a:gd name="connsiteX15" fmla="*/ 3287203 w 5426208"/>
              <a:gd name="connsiteY15" fmla="*/ 3189293 h 5979757"/>
              <a:gd name="connsiteX16" fmla="*/ 3292845 w 5426208"/>
              <a:gd name="connsiteY16" fmla="*/ 3873228 h 5979757"/>
              <a:gd name="connsiteX17" fmla="*/ 3192806 w 5426208"/>
              <a:gd name="connsiteY17" fmla="*/ 3622834 h 5979757"/>
              <a:gd name="connsiteX18" fmla="*/ 2964295 w 5426208"/>
              <a:gd name="connsiteY18" fmla="*/ 2747898 h 5979757"/>
              <a:gd name="connsiteX19" fmla="*/ 2437902 w 5426208"/>
              <a:gd name="connsiteY19" fmla="*/ 1408871 h 5979757"/>
              <a:gd name="connsiteX20" fmla="*/ 1934158 w 5426208"/>
              <a:gd name="connsiteY20" fmla="*/ 281355 h 5979757"/>
              <a:gd name="connsiteX21" fmla="*/ 1759700 w 5426208"/>
              <a:gd name="connsiteY21" fmla="*/ 62537 h 5979757"/>
              <a:gd name="connsiteX22" fmla="*/ 1504721 w 5426208"/>
              <a:gd name="connsiteY22" fmla="*/ 1196016 h 5979757"/>
              <a:gd name="connsiteX23" fmla="*/ 1919500 w 5426208"/>
              <a:gd name="connsiteY23" fmla="*/ 2525195 h 5979757"/>
              <a:gd name="connsiteX24" fmla="*/ 2511779 w 5426208"/>
              <a:gd name="connsiteY24" fmla="*/ 3692906 h 5979757"/>
              <a:gd name="connsiteX25" fmla="*/ 2507282 w 5426208"/>
              <a:gd name="connsiteY25" fmla="*/ 3859057 h 5979757"/>
              <a:gd name="connsiteX26" fmla="*/ 1259624 w 5426208"/>
              <a:gd name="connsiteY26" fmla="*/ 2346086 h 5979757"/>
              <a:gd name="connsiteX27" fmla="*/ 760003 w 5426208"/>
              <a:gd name="connsiteY27" fmla="*/ 1799331 h 5979757"/>
              <a:gd name="connsiteX28" fmla="*/ 213248 w 5426208"/>
              <a:gd name="connsiteY28" fmla="*/ 1290284 h 5979757"/>
              <a:gd name="connsiteX29" fmla="*/ 213248 w 5426208"/>
              <a:gd name="connsiteY29" fmla="*/ 1422259 h 5979757"/>
              <a:gd name="connsiteX30" fmla="*/ 694015 w 5426208"/>
              <a:gd name="connsiteY30" fmla="*/ 2760865 h 5979757"/>
              <a:gd name="connsiteX31" fmla="*/ 1253280 w 5426208"/>
              <a:gd name="connsiteY31" fmla="*/ 3790825 h 5979757"/>
              <a:gd name="connsiteX32" fmla="*/ 2015715 w 5426208"/>
              <a:gd name="connsiteY32" fmla="*/ 4432127 h 5979757"/>
              <a:gd name="connsiteX33" fmla="*/ 2631307 w 5426208"/>
              <a:gd name="connsiteY33" fmla="*/ 4754580 h 5979757"/>
              <a:gd name="connsiteX34" fmla="*/ 2175214 w 5426208"/>
              <a:gd name="connsiteY34" fmla="*/ 4785383 h 5979757"/>
              <a:gd name="connsiteX35" fmla="*/ 1502268 w 5426208"/>
              <a:gd name="connsiteY35" fmla="*/ 4571350 h 5979757"/>
              <a:gd name="connsiteX36" fmla="*/ 760003 w 5426208"/>
              <a:gd name="connsiteY36" fmla="*/ 3967496 h 5979757"/>
              <a:gd name="connsiteX37" fmla="*/ 260382 w 5426208"/>
              <a:gd name="connsiteY37" fmla="*/ 3071950 h 5979757"/>
              <a:gd name="connsiteX38" fmla="*/ 5859 w 5426208"/>
              <a:gd name="connsiteY38" fmla="*/ 2704304 h 5979757"/>
              <a:gd name="connsiteX39" fmla="*/ 109554 w 5426208"/>
              <a:gd name="connsiteY39" fmla="*/ 3298193 h 5979757"/>
              <a:gd name="connsiteX40" fmla="*/ 420638 w 5426208"/>
              <a:gd name="connsiteY40" fmla="*/ 4702787 h 5979757"/>
              <a:gd name="connsiteX41" fmla="*/ 967661 w 5426208"/>
              <a:gd name="connsiteY41" fmla="*/ 5286238 h 5979757"/>
              <a:gd name="connsiteX42" fmla="*/ 1523574 w 5426208"/>
              <a:gd name="connsiteY42" fmla="*/ 5541772 h 5979757"/>
              <a:gd name="connsiteX43" fmla="*/ 2471273 w 5426208"/>
              <a:gd name="connsiteY43" fmla="*/ 5621924 h 5979757"/>
              <a:gd name="connsiteX44" fmla="*/ 3384948 w 5426208"/>
              <a:gd name="connsiteY44" fmla="*/ 5425398 h 5979757"/>
              <a:gd name="connsiteX45" fmla="*/ 3500869 w 5426208"/>
              <a:gd name="connsiteY45" fmla="*/ 5498539 h 5979757"/>
              <a:gd name="connsiteX46" fmla="*/ 3506134 w 5426208"/>
              <a:gd name="connsiteY46" fmla="*/ 5979757 h 5979757"/>
              <a:gd name="connsiteX0" fmla="*/ 4469964 w 5426208"/>
              <a:gd name="connsiteY0" fmla="*/ 5848022 h 5979757"/>
              <a:gd name="connsiteX1" fmla="*/ 4282215 w 5426208"/>
              <a:gd name="connsiteY1" fmla="*/ 5300267 h 5979757"/>
              <a:gd name="connsiteX2" fmla="*/ 4330110 w 5426208"/>
              <a:gd name="connsiteY2" fmla="*/ 5032208 h 5979757"/>
              <a:gd name="connsiteX3" fmla="*/ 4631881 w 5426208"/>
              <a:gd name="connsiteY3" fmla="*/ 4627222 h 5979757"/>
              <a:gd name="connsiteX4" fmla="*/ 5058626 w 5426208"/>
              <a:gd name="connsiteY4" fmla="*/ 3580997 h 5979757"/>
              <a:gd name="connsiteX5" fmla="*/ 5416844 w 5426208"/>
              <a:gd name="connsiteY5" fmla="*/ 2515768 h 5979757"/>
              <a:gd name="connsiteX6" fmla="*/ 5253752 w 5426208"/>
              <a:gd name="connsiteY6" fmla="*/ 2527968 h 5979757"/>
              <a:gd name="connsiteX7" fmla="*/ 4553133 w 5426208"/>
              <a:gd name="connsiteY7" fmla="*/ 3047485 h 5979757"/>
              <a:gd name="connsiteX8" fmla="*/ 3980892 w 5426208"/>
              <a:gd name="connsiteY8" fmla="*/ 3990638 h 5979757"/>
              <a:gd name="connsiteX9" fmla="*/ 4002122 w 5426208"/>
              <a:gd name="connsiteY9" fmla="*/ 3300540 h 5979757"/>
              <a:gd name="connsiteX10" fmla="*/ 4261463 w 5426208"/>
              <a:gd name="connsiteY10" fmla="*/ 1763326 h 5979757"/>
              <a:gd name="connsiteX11" fmla="*/ 4416873 w 5426208"/>
              <a:gd name="connsiteY11" fmla="*/ 1163786 h 5979757"/>
              <a:gd name="connsiteX12" fmla="*/ 4596120 w 5426208"/>
              <a:gd name="connsiteY12" fmla="*/ 705332 h 5979757"/>
              <a:gd name="connsiteX13" fmla="*/ 4049958 w 5426208"/>
              <a:gd name="connsiteY13" fmla="*/ 979199 h 5979757"/>
              <a:gd name="connsiteX14" fmla="*/ 3488008 w 5426208"/>
              <a:gd name="connsiteY14" fmla="*/ 2095620 h 5979757"/>
              <a:gd name="connsiteX15" fmla="*/ 3287203 w 5426208"/>
              <a:gd name="connsiteY15" fmla="*/ 3189293 h 5979757"/>
              <a:gd name="connsiteX16" fmla="*/ 3292845 w 5426208"/>
              <a:gd name="connsiteY16" fmla="*/ 3873228 h 5979757"/>
              <a:gd name="connsiteX17" fmla="*/ 3192806 w 5426208"/>
              <a:gd name="connsiteY17" fmla="*/ 3622834 h 5979757"/>
              <a:gd name="connsiteX18" fmla="*/ 2932473 w 5426208"/>
              <a:gd name="connsiteY18" fmla="*/ 2740246 h 5979757"/>
              <a:gd name="connsiteX19" fmla="*/ 2437902 w 5426208"/>
              <a:gd name="connsiteY19" fmla="*/ 1408871 h 5979757"/>
              <a:gd name="connsiteX20" fmla="*/ 1934158 w 5426208"/>
              <a:gd name="connsiteY20" fmla="*/ 281355 h 5979757"/>
              <a:gd name="connsiteX21" fmla="*/ 1759700 w 5426208"/>
              <a:gd name="connsiteY21" fmla="*/ 62537 h 5979757"/>
              <a:gd name="connsiteX22" fmla="*/ 1504721 w 5426208"/>
              <a:gd name="connsiteY22" fmla="*/ 1196016 h 5979757"/>
              <a:gd name="connsiteX23" fmla="*/ 1919500 w 5426208"/>
              <a:gd name="connsiteY23" fmla="*/ 2525195 h 5979757"/>
              <a:gd name="connsiteX24" fmla="*/ 2511779 w 5426208"/>
              <a:gd name="connsiteY24" fmla="*/ 3692906 h 5979757"/>
              <a:gd name="connsiteX25" fmla="*/ 2507282 w 5426208"/>
              <a:gd name="connsiteY25" fmla="*/ 3859057 h 5979757"/>
              <a:gd name="connsiteX26" fmla="*/ 1259624 w 5426208"/>
              <a:gd name="connsiteY26" fmla="*/ 2346086 h 5979757"/>
              <a:gd name="connsiteX27" fmla="*/ 760003 w 5426208"/>
              <a:gd name="connsiteY27" fmla="*/ 1799331 h 5979757"/>
              <a:gd name="connsiteX28" fmla="*/ 213248 w 5426208"/>
              <a:gd name="connsiteY28" fmla="*/ 1290284 h 5979757"/>
              <a:gd name="connsiteX29" fmla="*/ 213248 w 5426208"/>
              <a:gd name="connsiteY29" fmla="*/ 1422259 h 5979757"/>
              <a:gd name="connsiteX30" fmla="*/ 694015 w 5426208"/>
              <a:gd name="connsiteY30" fmla="*/ 2760865 h 5979757"/>
              <a:gd name="connsiteX31" fmla="*/ 1253280 w 5426208"/>
              <a:gd name="connsiteY31" fmla="*/ 3790825 h 5979757"/>
              <a:gd name="connsiteX32" fmla="*/ 2015715 w 5426208"/>
              <a:gd name="connsiteY32" fmla="*/ 4432127 h 5979757"/>
              <a:gd name="connsiteX33" fmla="*/ 2631307 w 5426208"/>
              <a:gd name="connsiteY33" fmla="*/ 4754580 h 5979757"/>
              <a:gd name="connsiteX34" fmla="*/ 2175214 w 5426208"/>
              <a:gd name="connsiteY34" fmla="*/ 4785383 h 5979757"/>
              <a:gd name="connsiteX35" fmla="*/ 1502268 w 5426208"/>
              <a:gd name="connsiteY35" fmla="*/ 4571350 h 5979757"/>
              <a:gd name="connsiteX36" fmla="*/ 760003 w 5426208"/>
              <a:gd name="connsiteY36" fmla="*/ 3967496 h 5979757"/>
              <a:gd name="connsiteX37" fmla="*/ 260382 w 5426208"/>
              <a:gd name="connsiteY37" fmla="*/ 3071950 h 5979757"/>
              <a:gd name="connsiteX38" fmla="*/ 5859 w 5426208"/>
              <a:gd name="connsiteY38" fmla="*/ 2704304 h 5979757"/>
              <a:gd name="connsiteX39" fmla="*/ 109554 w 5426208"/>
              <a:gd name="connsiteY39" fmla="*/ 3298193 h 5979757"/>
              <a:gd name="connsiteX40" fmla="*/ 420638 w 5426208"/>
              <a:gd name="connsiteY40" fmla="*/ 4702787 h 5979757"/>
              <a:gd name="connsiteX41" fmla="*/ 967661 w 5426208"/>
              <a:gd name="connsiteY41" fmla="*/ 5286238 h 5979757"/>
              <a:gd name="connsiteX42" fmla="*/ 1523574 w 5426208"/>
              <a:gd name="connsiteY42" fmla="*/ 5541772 h 5979757"/>
              <a:gd name="connsiteX43" fmla="*/ 2471273 w 5426208"/>
              <a:gd name="connsiteY43" fmla="*/ 5621924 h 5979757"/>
              <a:gd name="connsiteX44" fmla="*/ 3384948 w 5426208"/>
              <a:gd name="connsiteY44" fmla="*/ 5425398 h 5979757"/>
              <a:gd name="connsiteX45" fmla="*/ 3500869 w 5426208"/>
              <a:gd name="connsiteY45" fmla="*/ 5498539 h 5979757"/>
              <a:gd name="connsiteX46" fmla="*/ 3506134 w 5426208"/>
              <a:gd name="connsiteY46" fmla="*/ 5979757 h 5979757"/>
              <a:gd name="connsiteX0" fmla="*/ 4469964 w 5426208"/>
              <a:gd name="connsiteY0" fmla="*/ 5848036 h 5979771"/>
              <a:gd name="connsiteX1" fmla="*/ 4282215 w 5426208"/>
              <a:gd name="connsiteY1" fmla="*/ 5300281 h 5979771"/>
              <a:gd name="connsiteX2" fmla="*/ 4330110 w 5426208"/>
              <a:gd name="connsiteY2" fmla="*/ 5032222 h 5979771"/>
              <a:gd name="connsiteX3" fmla="*/ 4631881 w 5426208"/>
              <a:gd name="connsiteY3" fmla="*/ 4627236 h 5979771"/>
              <a:gd name="connsiteX4" fmla="*/ 5058626 w 5426208"/>
              <a:gd name="connsiteY4" fmla="*/ 3581011 h 5979771"/>
              <a:gd name="connsiteX5" fmla="*/ 5416844 w 5426208"/>
              <a:gd name="connsiteY5" fmla="*/ 2515782 h 5979771"/>
              <a:gd name="connsiteX6" fmla="*/ 5253752 w 5426208"/>
              <a:gd name="connsiteY6" fmla="*/ 2527982 h 5979771"/>
              <a:gd name="connsiteX7" fmla="*/ 4553133 w 5426208"/>
              <a:gd name="connsiteY7" fmla="*/ 3047499 h 5979771"/>
              <a:gd name="connsiteX8" fmla="*/ 3980892 w 5426208"/>
              <a:gd name="connsiteY8" fmla="*/ 3990652 h 5979771"/>
              <a:gd name="connsiteX9" fmla="*/ 4002122 w 5426208"/>
              <a:gd name="connsiteY9" fmla="*/ 3300554 h 5979771"/>
              <a:gd name="connsiteX10" fmla="*/ 4261463 w 5426208"/>
              <a:gd name="connsiteY10" fmla="*/ 1763340 h 5979771"/>
              <a:gd name="connsiteX11" fmla="*/ 4416873 w 5426208"/>
              <a:gd name="connsiteY11" fmla="*/ 1163800 h 5979771"/>
              <a:gd name="connsiteX12" fmla="*/ 4596120 w 5426208"/>
              <a:gd name="connsiteY12" fmla="*/ 705346 h 5979771"/>
              <a:gd name="connsiteX13" fmla="*/ 4049958 w 5426208"/>
              <a:gd name="connsiteY13" fmla="*/ 979213 h 5979771"/>
              <a:gd name="connsiteX14" fmla="*/ 3488008 w 5426208"/>
              <a:gd name="connsiteY14" fmla="*/ 2095634 h 5979771"/>
              <a:gd name="connsiteX15" fmla="*/ 3287203 w 5426208"/>
              <a:gd name="connsiteY15" fmla="*/ 3189307 h 5979771"/>
              <a:gd name="connsiteX16" fmla="*/ 3292845 w 5426208"/>
              <a:gd name="connsiteY16" fmla="*/ 3873242 h 5979771"/>
              <a:gd name="connsiteX17" fmla="*/ 3192806 w 5426208"/>
              <a:gd name="connsiteY17" fmla="*/ 3622848 h 5979771"/>
              <a:gd name="connsiteX18" fmla="*/ 2932473 w 5426208"/>
              <a:gd name="connsiteY18" fmla="*/ 2740260 h 5979771"/>
              <a:gd name="connsiteX19" fmla="*/ 2399382 w 5426208"/>
              <a:gd name="connsiteY19" fmla="*/ 1409403 h 5979771"/>
              <a:gd name="connsiteX20" fmla="*/ 1934158 w 5426208"/>
              <a:gd name="connsiteY20" fmla="*/ 281369 h 5979771"/>
              <a:gd name="connsiteX21" fmla="*/ 1759700 w 5426208"/>
              <a:gd name="connsiteY21" fmla="*/ 62551 h 5979771"/>
              <a:gd name="connsiteX22" fmla="*/ 1504721 w 5426208"/>
              <a:gd name="connsiteY22" fmla="*/ 1196030 h 5979771"/>
              <a:gd name="connsiteX23" fmla="*/ 1919500 w 5426208"/>
              <a:gd name="connsiteY23" fmla="*/ 2525209 h 5979771"/>
              <a:gd name="connsiteX24" fmla="*/ 2511779 w 5426208"/>
              <a:gd name="connsiteY24" fmla="*/ 3692920 h 5979771"/>
              <a:gd name="connsiteX25" fmla="*/ 2507282 w 5426208"/>
              <a:gd name="connsiteY25" fmla="*/ 3859071 h 5979771"/>
              <a:gd name="connsiteX26" fmla="*/ 1259624 w 5426208"/>
              <a:gd name="connsiteY26" fmla="*/ 2346100 h 5979771"/>
              <a:gd name="connsiteX27" fmla="*/ 760003 w 5426208"/>
              <a:gd name="connsiteY27" fmla="*/ 1799345 h 5979771"/>
              <a:gd name="connsiteX28" fmla="*/ 213248 w 5426208"/>
              <a:gd name="connsiteY28" fmla="*/ 1290298 h 5979771"/>
              <a:gd name="connsiteX29" fmla="*/ 213248 w 5426208"/>
              <a:gd name="connsiteY29" fmla="*/ 1422273 h 5979771"/>
              <a:gd name="connsiteX30" fmla="*/ 694015 w 5426208"/>
              <a:gd name="connsiteY30" fmla="*/ 2760879 h 5979771"/>
              <a:gd name="connsiteX31" fmla="*/ 1253280 w 5426208"/>
              <a:gd name="connsiteY31" fmla="*/ 3790839 h 5979771"/>
              <a:gd name="connsiteX32" fmla="*/ 2015715 w 5426208"/>
              <a:gd name="connsiteY32" fmla="*/ 4432141 h 5979771"/>
              <a:gd name="connsiteX33" fmla="*/ 2631307 w 5426208"/>
              <a:gd name="connsiteY33" fmla="*/ 4754594 h 5979771"/>
              <a:gd name="connsiteX34" fmla="*/ 2175214 w 5426208"/>
              <a:gd name="connsiteY34" fmla="*/ 4785397 h 5979771"/>
              <a:gd name="connsiteX35" fmla="*/ 1502268 w 5426208"/>
              <a:gd name="connsiteY35" fmla="*/ 4571364 h 5979771"/>
              <a:gd name="connsiteX36" fmla="*/ 760003 w 5426208"/>
              <a:gd name="connsiteY36" fmla="*/ 3967510 h 5979771"/>
              <a:gd name="connsiteX37" fmla="*/ 260382 w 5426208"/>
              <a:gd name="connsiteY37" fmla="*/ 3071964 h 5979771"/>
              <a:gd name="connsiteX38" fmla="*/ 5859 w 5426208"/>
              <a:gd name="connsiteY38" fmla="*/ 2704318 h 5979771"/>
              <a:gd name="connsiteX39" fmla="*/ 109554 w 5426208"/>
              <a:gd name="connsiteY39" fmla="*/ 3298207 h 5979771"/>
              <a:gd name="connsiteX40" fmla="*/ 420638 w 5426208"/>
              <a:gd name="connsiteY40" fmla="*/ 4702801 h 5979771"/>
              <a:gd name="connsiteX41" fmla="*/ 967661 w 5426208"/>
              <a:gd name="connsiteY41" fmla="*/ 5286252 h 5979771"/>
              <a:gd name="connsiteX42" fmla="*/ 1523574 w 5426208"/>
              <a:gd name="connsiteY42" fmla="*/ 5541786 h 5979771"/>
              <a:gd name="connsiteX43" fmla="*/ 2471273 w 5426208"/>
              <a:gd name="connsiteY43" fmla="*/ 5621938 h 5979771"/>
              <a:gd name="connsiteX44" fmla="*/ 3384948 w 5426208"/>
              <a:gd name="connsiteY44" fmla="*/ 5425412 h 5979771"/>
              <a:gd name="connsiteX45" fmla="*/ 3500869 w 5426208"/>
              <a:gd name="connsiteY45" fmla="*/ 5498553 h 5979771"/>
              <a:gd name="connsiteX46" fmla="*/ 3506134 w 5426208"/>
              <a:gd name="connsiteY46" fmla="*/ 5979771 h 5979771"/>
              <a:gd name="connsiteX0" fmla="*/ 4469964 w 5426208"/>
              <a:gd name="connsiteY0" fmla="*/ 5831812 h 5963547"/>
              <a:gd name="connsiteX1" fmla="*/ 4282215 w 5426208"/>
              <a:gd name="connsiteY1" fmla="*/ 5284057 h 5963547"/>
              <a:gd name="connsiteX2" fmla="*/ 4330110 w 5426208"/>
              <a:gd name="connsiteY2" fmla="*/ 5015998 h 5963547"/>
              <a:gd name="connsiteX3" fmla="*/ 4631881 w 5426208"/>
              <a:gd name="connsiteY3" fmla="*/ 4611012 h 5963547"/>
              <a:gd name="connsiteX4" fmla="*/ 5058626 w 5426208"/>
              <a:gd name="connsiteY4" fmla="*/ 3564787 h 5963547"/>
              <a:gd name="connsiteX5" fmla="*/ 5416844 w 5426208"/>
              <a:gd name="connsiteY5" fmla="*/ 2499558 h 5963547"/>
              <a:gd name="connsiteX6" fmla="*/ 5253752 w 5426208"/>
              <a:gd name="connsiteY6" fmla="*/ 2511758 h 5963547"/>
              <a:gd name="connsiteX7" fmla="*/ 4553133 w 5426208"/>
              <a:gd name="connsiteY7" fmla="*/ 3031275 h 5963547"/>
              <a:gd name="connsiteX8" fmla="*/ 3980892 w 5426208"/>
              <a:gd name="connsiteY8" fmla="*/ 3974428 h 5963547"/>
              <a:gd name="connsiteX9" fmla="*/ 4002122 w 5426208"/>
              <a:gd name="connsiteY9" fmla="*/ 3284330 h 5963547"/>
              <a:gd name="connsiteX10" fmla="*/ 4261463 w 5426208"/>
              <a:gd name="connsiteY10" fmla="*/ 1747116 h 5963547"/>
              <a:gd name="connsiteX11" fmla="*/ 4416873 w 5426208"/>
              <a:gd name="connsiteY11" fmla="*/ 1147576 h 5963547"/>
              <a:gd name="connsiteX12" fmla="*/ 4596120 w 5426208"/>
              <a:gd name="connsiteY12" fmla="*/ 689122 h 5963547"/>
              <a:gd name="connsiteX13" fmla="*/ 4049958 w 5426208"/>
              <a:gd name="connsiteY13" fmla="*/ 962989 h 5963547"/>
              <a:gd name="connsiteX14" fmla="*/ 3488008 w 5426208"/>
              <a:gd name="connsiteY14" fmla="*/ 2079410 h 5963547"/>
              <a:gd name="connsiteX15" fmla="*/ 3287203 w 5426208"/>
              <a:gd name="connsiteY15" fmla="*/ 3173083 h 5963547"/>
              <a:gd name="connsiteX16" fmla="*/ 3292845 w 5426208"/>
              <a:gd name="connsiteY16" fmla="*/ 3857018 h 5963547"/>
              <a:gd name="connsiteX17" fmla="*/ 3192806 w 5426208"/>
              <a:gd name="connsiteY17" fmla="*/ 3606624 h 5963547"/>
              <a:gd name="connsiteX18" fmla="*/ 2932473 w 5426208"/>
              <a:gd name="connsiteY18" fmla="*/ 2724036 h 5963547"/>
              <a:gd name="connsiteX19" fmla="*/ 2399382 w 5426208"/>
              <a:gd name="connsiteY19" fmla="*/ 1393179 h 5963547"/>
              <a:gd name="connsiteX20" fmla="*/ 1918061 w 5426208"/>
              <a:gd name="connsiteY20" fmla="*/ 334605 h 5963547"/>
              <a:gd name="connsiteX21" fmla="*/ 1759700 w 5426208"/>
              <a:gd name="connsiteY21" fmla="*/ 46327 h 5963547"/>
              <a:gd name="connsiteX22" fmla="*/ 1504721 w 5426208"/>
              <a:gd name="connsiteY22" fmla="*/ 1179806 h 5963547"/>
              <a:gd name="connsiteX23" fmla="*/ 1919500 w 5426208"/>
              <a:gd name="connsiteY23" fmla="*/ 2508985 h 5963547"/>
              <a:gd name="connsiteX24" fmla="*/ 2511779 w 5426208"/>
              <a:gd name="connsiteY24" fmla="*/ 3676696 h 5963547"/>
              <a:gd name="connsiteX25" fmla="*/ 2507282 w 5426208"/>
              <a:gd name="connsiteY25" fmla="*/ 3842847 h 5963547"/>
              <a:gd name="connsiteX26" fmla="*/ 1259624 w 5426208"/>
              <a:gd name="connsiteY26" fmla="*/ 2329876 h 5963547"/>
              <a:gd name="connsiteX27" fmla="*/ 760003 w 5426208"/>
              <a:gd name="connsiteY27" fmla="*/ 1783121 h 5963547"/>
              <a:gd name="connsiteX28" fmla="*/ 213248 w 5426208"/>
              <a:gd name="connsiteY28" fmla="*/ 1274074 h 5963547"/>
              <a:gd name="connsiteX29" fmla="*/ 213248 w 5426208"/>
              <a:gd name="connsiteY29" fmla="*/ 1406049 h 5963547"/>
              <a:gd name="connsiteX30" fmla="*/ 694015 w 5426208"/>
              <a:gd name="connsiteY30" fmla="*/ 2744655 h 5963547"/>
              <a:gd name="connsiteX31" fmla="*/ 1253280 w 5426208"/>
              <a:gd name="connsiteY31" fmla="*/ 3774615 h 5963547"/>
              <a:gd name="connsiteX32" fmla="*/ 2015715 w 5426208"/>
              <a:gd name="connsiteY32" fmla="*/ 4415917 h 5963547"/>
              <a:gd name="connsiteX33" fmla="*/ 2631307 w 5426208"/>
              <a:gd name="connsiteY33" fmla="*/ 4738370 h 5963547"/>
              <a:gd name="connsiteX34" fmla="*/ 2175214 w 5426208"/>
              <a:gd name="connsiteY34" fmla="*/ 4769173 h 5963547"/>
              <a:gd name="connsiteX35" fmla="*/ 1502268 w 5426208"/>
              <a:gd name="connsiteY35" fmla="*/ 4555140 h 5963547"/>
              <a:gd name="connsiteX36" fmla="*/ 760003 w 5426208"/>
              <a:gd name="connsiteY36" fmla="*/ 3951286 h 5963547"/>
              <a:gd name="connsiteX37" fmla="*/ 260382 w 5426208"/>
              <a:gd name="connsiteY37" fmla="*/ 3055740 h 5963547"/>
              <a:gd name="connsiteX38" fmla="*/ 5859 w 5426208"/>
              <a:gd name="connsiteY38" fmla="*/ 2688094 h 5963547"/>
              <a:gd name="connsiteX39" fmla="*/ 109554 w 5426208"/>
              <a:gd name="connsiteY39" fmla="*/ 3281983 h 5963547"/>
              <a:gd name="connsiteX40" fmla="*/ 420638 w 5426208"/>
              <a:gd name="connsiteY40" fmla="*/ 4686577 h 5963547"/>
              <a:gd name="connsiteX41" fmla="*/ 967661 w 5426208"/>
              <a:gd name="connsiteY41" fmla="*/ 5270028 h 5963547"/>
              <a:gd name="connsiteX42" fmla="*/ 1523574 w 5426208"/>
              <a:gd name="connsiteY42" fmla="*/ 5525562 h 5963547"/>
              <a:gd name="connsiteX43" fmla="*/ 2471273 w 5426208"/>
              <a:gd name="connsiteY43" fmla="*/ 5605714 h 5963547"/>
              <a:gd name="connsiteX44" fmla="*/ 3384948 w 5426208"/>
              <a:gd name="connsiteY44" fmla="*/ 5409188 h 5963547"/>
              <a:gd name="connsiteX45" fmla="*/ 3500869 w 5426208"/>
              <a:gd name="connsiteY45" fmla="*/ 5482329 h 5963547"/>
              <a:gd name="connsiteX46" fmla="*/ 3506134 w 5426208"/>
              <a:gd name="connsiteY46" fmla="*/ 5963547 h 5963547"/>
              <a:gd name="connsiteX0" fmla="*/ 4469964 w 5426208"/>
              <a:gd name="connsiteY0" fmla="*/ 5831812 h 5963547"/>
              <a:gd name="connsiteX1" fmla="*/ 4282215 w 5426208"/>
              <a:gd name="connsiteY1" fmla="*/ 5284057 h 5963547"/>
              <a:gd name="connsiteX2" fmla="*/ 4330110 w 5426208"/>
              <a:gd name="connsiteY2" fmla="*/ 5015998 h 5963547"/>
              <a:gd name="connsiteX3" fmla="*/ 4631881 w 5426208"/>
              <a:gd name="connsiteY3" fmla="*/ 4611012 h 5963547"/>
              <a:gd name="connsiteX4" fmla="*/ 5058626 w 5426208"/>
              <a:gd name="connsiteY4" fmla="*/ 3564787 h 5963547"/>
              <a:gd name="connsiteX5" fmla="*/ 5416844 w 5426208"/>
              <a:gd name="connsiteY5" fmla="*/ 2499558 h 5963547"/>
              <a:gd name="connsiteX6" fmla="*/ 5253752 w 5426208"/>
              <a:gd name="connsiteY6" fmla="*/ 2511758 h 5963547"/>
              <a:gd name="connsiteX7" fmla="*/ 4553133 w 5426208"/>
              <a:gd name="connsiteY7" fmla="*/ 3031275 h 5963547"/>
              <a:gd name="connsiteX8" fmla="*/ 3980892 w 5426208"/>
              <a:gd name="connsiteY8" fmla="*/ 3974428 h 5963547"/>
              <a:gd name="connsiteX9" fmla="*/ 4002122 w 5426208"/>
              <a:gd name="connsiteY9" fmla="*/ 3284330 h 5963547"/>
              <a:gd name="connsiteX10" fmla="*/ 4261463 w 5426208"/>
              <a:gd name="connsiteY10" fmla="*/ 1747116 h 5963547"/>
              <a:gd name="connsiteX11" fmla="*/ 4416873 w 5426208"/>
              <a:gd name="connsiteY11" fmla="*/ 1147576 h 5963547"/>
              <a:gd name="connsiteX12" fmla="*/ 4484533 w 5426208"/>
              <a:gd name="connsiteY12" fmla="*/ 653647 h 5963547"/>
              <a:gd name="connsiteX13" fmla="*/ 4049958 w 5426208"/>
              <a:gd name="connsiteY13" fmla="*/ 962989 h 5963547"/>
              <a:gd name="connsiteX14" fmla="*/ 3488008 w 5426208"/>
              <a:gd name="connsiteY14" fmla="*/ 2079410 h 5963547"/>
              <a:gd name="connsiteX15" fmla="*/ 3287203 w 5426208"/>
              <a:gd name="connsiteY15" fmla="*/ 3173083 h 5963547"/>
              <a:gd name="connsiteX16" fmla="*/ 3292845 w 5426208"/>
              <a:gd name="connsiteY16" fmla="*/ 3857018 h 5963547"/>
              <a:gd name="connsiteX17" fmla="*/ 3192806 w 5426208"/>
              <a:gd name="connsiteY17" fmla="*/ 3606624 h 5963547"/>
              <a:gd name="connsiteX18" fmla="*/ 2932473 w 5426208"/>
              <a:gd name="connsiteY18" fmla="*/ 2724036 h 5963547"/>
              <a:gd name="connsiteX19" fmla="*/ 2399382 w 5426208"/>
              <a:gd name="connsiteY19" fmla="*/ 1393179 h 5963547"/>
              <a:gd name="connsiteX20" fmla="*/ 1918061 w 5426208"/>
              <a:gd name="connsiteY20" fmla="*/ 334605 h 5963547"/>
              <a:gd name="connsiteX21" fmla="*/ 1759700 w 5426208"/>
              <a:gd name="connsiteY21" fmla="*/ 46327 h 5963547"/>
              <a:gd name="connsiteX22" fmla="*/ 1504721 w 5426208"/>
              <a:gd name="connsiteY22" fmla="*/ 1179806 h 5963547"/>
              <a:gd name="connsiteX23" fmla="*/ 1919500 w 5426208"/>
              <a:gd name="connsiteY23" fmla="*/ 2508985 h 5963547"/>
              <a:gd name="connsiteX24" fmla="*/ 2511779 w 5426208"/>
              <a:gd name="connsiteY24" fmla="*/ 3676696 h 5963547"/>
              <a:gd name="connsiteX25" fmla="*/ 2507282 w 5426208"/>
              <a:gd name="connsiteY25" fmla="*/ 3842847 h 5963547"/>
              <a:gd name="connsiteX26" fmla="*/ 1259624 w 5426208"/>
              <a:gd name="connsiteY26" fmla="*/ 2329876 h 5963547"/>
              <a:gd name="connsiteX27" fmla="*/ 760003 w 5426208"/>
              <a:gd name="connsiteY27" fmla="*/ 1783121 h 5963547"/>
              <a:gd name="connsiteX28" fmla="*/ 213248 w 5426208"/>
              <a:gd name="connsiteY28" fmla="*/ 1274074 h 5963547"/>
              <a:gd name="connsiteX29" fmla="*/ 213248 w 5426208"/>
              <a:gd name="connsiteY29" fmla="*/ 1406049 h 5963547"/>
              <a:gd name="connsiteX30" fmla="*/ 694015 w 5426208"/>
              <a:gd name="connsiteY30" fmla="*/ 2744655 h 5963547"/>
              <a:gd name="connsiteX31" fmla="*/ 1253280 w 5426208"/>
              <a:gd name="connsiteY31" fmla="*/ 3774615 h 5963547"/>
              <a:gd name="connsiteX32" fmla="*/ 2015715 w 5426208"/>
              <a:gd name="connsiteY32" fmla="*/ 4415917 h 5963547"/>
              <a:gd name="connsiteX33" fmla="*/ 2631307 w 5426208"/>
              <a:gd name="connsiteY33" fmla="*/ 4738370 h 5963547"/>
              <a:gd name="connsiteX34" fmla="*/ 2175214 w 5426208"/>
              <a:gd name="connsiteY34" fmla="*/ 4769173 h 5963547"/>
              <a:gd name="connsiteX35" fmla="*/ 1502268 w 5426208"/>
              <a:gd name="connsiteY35" fmla="*/ 4555140 h 5963547"/>
              <a:gd name="connsiteX36" fmla="*/ 760003 w 5426208"/>
              <a:gd name="connsiteY36" fmla="*/ 3951286 h 5963547"/>
              <a:gd name="connsiteX37" fmla="*/ 260382 w 5426208"/>
              <a:gd name="connsiteY37" fmla="*/ 3055740 h 5963547"/>
              <a:gd name="connsiteX38" fmla="*/ 5859 w 5426208"/>
              <a:gd name="connsiteY38" fmla="*/ 2688094 h 5963547"/>
              <a:gd name="connsiteX39" fmla="*/ 109554 w 5426208"/>
              <a:gd name="connsiteY39" fmla="*/ 3281983 h 5963547"/>
              <a:gd name="connsiteX40" fmla="*/ 420638 w 5426208"/>
              <a:gd name="connsiteY40" fmla="*/ 4686577 h 5963547"/>
              <a:gd name="connsiteX41" fmla="*/ 967661 w 5426208"/>
              <a:gd name="connsiteY41" fmla="*/ 5270028 h 5963547"/>
              <a:gd name="connsiteX42" fmla="*/ 1523574 w 5426208"/>
              <a:gd name="connsiteY42" fmla="*/ 5525562 h 5963547"/>
              <a:gd name="connsiteX43" fmla="*/ 2471273 w 5426208"/>
              <a:gd name="connsiteY43" fmla="*/ 5605714 h 5963547"/>
              <a:gd name="connsiteX44" fmla="*/ 3384948 w 5426208"/>
              <a:gd name="connsiteY44" fmla="*/ 5409188 h 5963547"/>
              <a:gd name="connsiteX45" fmla="*/ 3500869 w 5426208"/>
              <a:gd name="connsiteY45" fmla="*/ 5482329 h 5963547"/>
              <a:gd name="connsiteX46" fmla="*/ 3506134 w 5426208"/>
              <a:gd name="connsiteY46" fmla="*/ 5963547 h 5963547"/>
              <a:gd name="connsiteX0" fmla="*/ 4469964 w 5426208"/>
              <a:gd name="connsiteY0" fmla="*/ 5831812 h 5963547"/>
              <a:gd name="connsiteX1" fmla="*/ 4282215 w 5426208"/>
              <a:gd name="connsiteY1" fmla="*/ 5284057 h 5963547"/>
              <a:gd name="connsiteX2" fmla="*/ 4330110 w 5426208"/>
              <a:gd name="connsiteY2" fmla="*/ 5015998 h 5963547"/>
              <a:gd name="connsiteX3" fmla="*/ 4631881 w 5426208"/>
              <a:gd name="connsiteY3" fmla="*/ 4611012 h 5963547"/>
              <a:gd name="connsiteX4" fmla="*/ 5058626 w 5426208"/>
              <a:gd name="connsiteY4" fmla="*/ 3564787 h 5963547"/>
              <a:gd name="connsiteX5" fmla="*/ 5416844 w 5426208"/>
              <a:gd name="connsiteY5" fmla="*/ 2499558 h 5963547"/>
              <a:gd name="connsiteX6" fmla="*/ 5253752 w 5426208"/>
              <a:gd name="connsiteY6" fmla="*/ 2511758 h 5963547"/>
              <a:gd name="connsiteX7" fmla="*/ 4553133 w 5426208"/>
              <a:gd name="connsiteY7" fmla="*/ 3031275 h 5963547"/>
              <a:gd name="connsiteX8" fmla="*/ 3980892 w 5426208"/>
              <a:gd name="connsiteY8" fmla="*/ 3974428 h 5963547"/>
              <a:gd name="connsiteX9" fmla="*/ 4002122 w 5426208"/>
              <a:gd name="connsiteY9" fmla="*/ 3284330 h 5963547"/>
              <a:gd name="connsiteX10" fmla="*/ 4261463 w 5426208"/>
              <a:gd name="connsiteY10" fmla="*/ 1747116 h 5963547"/>
              <a:gd name="connsiteX11" fmla="*/ 4416873 w 5426208"/>
              <a:gd name="connsiteY11" fmla="*/ 1147576 h 5963547"/>
              <a:gd name="connsiteX12" fmla="*/ 4484533 w 5426208"/>
              <a:gd name="connsiteY12" fmla="*/ 653647 h 5963547"/>
              <a:gd name="connsiteX13" fmla="*/ 4049958 w 5426208"/>
              <a:gd name="connsiteY13" fmla="*/ 962989 h 5963547"/>
              <a:gd name="connsiteX14" fmla="*/ 3488008 w 5426208"/>
              <a:gd name="connsiteY14" fmla="*/ 2079410 h 5963547"/>
              <a:gd name="connsiteX15" fmla="*/ 3287203 w 5426208"/>
              <a:gd name="connsiteY15" fmla="*/ 3173083 h 5963547"/>
              <a:gd name="connsiteX16" fmla="*/ 3292845 w 5426208"/>
              <a:gd name="connsiteY16" fmla="*/ 3857018 h 5963547"/>
              <a:gd name="connsiteX17" fmla="*/ 3192806 w 5426208"/>
              <a:gd name="connsiteY17" fmla="*/ 3606624 h 5963547"/>
              <a:gd name="connsiteX18" fmla="*/ 2932473 w 5426208"/>
              <a:gd name="connsiteY18" fmla="*/ 2724036 h 5963547"/>
              <a:gd name="connsiteX19" fmla="*/ 2399382 w 5426208"/>
              <a:gd name="connsiteY19" fmla="*/ 1393179 h 5963547"/>
              <a:gd name="connsiteX20" fmla="*/ 1918061 w 5426208"/>
              <a:gd name="connsiteY20" fmla="*/ 334605 h 5963547"/>
              <a:gd name="connsiteX21" fmla="*/ 1759700 w 5426208"/>
              <a:gd name="connsiteY21" fmla="*/ 46327 h 5963547"/>
              <a:gd name="connsiteX22" fmla="*/ 1504721 w 5426208"/>
              <a:gd name="connsiteY22" fmla="*/ 1179806 h 5963547"/>
              <a:gd name="connsiteX23" fmla="*/ 1919500 w 5426208"/>
              <a:gd name="connsiteY23" fmla="*/ 2508985 h 5963547"/>
              <a:gd name="connsiteX24" fmla="*/ 2511779 w 5426208"/>
              <a:gd name="connsiteY24" fmla="*/ 3676696 h 5963547"/>
              <a:gd name="connsiteX25" fmla="*/ 2507282 w 5426208"/>
              <a:gd name="connsiteY25" fmla="*/ 3842847 h 5963547"/>
              <a:gd name="connsiteX26" fmla="*/ 1259624 w 5426208"/>
              <a:gd name="connsiteY26" fmla="*/ 2329876 h 5963547"/>
              <a:gd name="connsiteX27" fmla="*/ 760003 w 5426208"/>
              <a:gd name="connsiteY27" fmla="*/ 1783121 h 5963547"/>
              <a:gd name="connsiteX28" fmla="*/ 213248 w 5426208"/>
              <a:gd name="connsiteY28" fmla="*/ 1274074 h 5963547"/>
              <a:gd name="connsiteX29" fmla="*/ 213248 w 5426208"/>
              <a:gd name="connsiteY29" fmla="*/ 1406049 h 5963547"/>
              <a:gd name="connsiteX30" fmla="*/ 694015 w 5426208"/>
              <a:gd name="connsiteY30" fmla="*/ 2744655 h 5963547"/>
              <a:gd name="connsiteX31" fmla="*/ 1253280 w 5426208"/>
              <a:gd name="connsiteY31" fmla="*/ 3774615 h 5963547"/>
              <a:gd name="connsiteX32" fmla="*/ 2015715 w 5426208"/>
              <a:gd name="connsiteY32" fmla="*/ 4415917 h 5963547"/>
              <a:gd name="connsiteX33" fmla="*/ 2631307 w 5426208"/>
              <a:gd name="connsiteY33" fmla="*/ 4738370 h 5963547"/>
              <a:gd name="connsiteX34" fmla="*/ 2175214 w 5426208"/>
              <a:gd name="connsiteY34" fmla="*/ 4769173 h 5963547"/>
              <a:gd name="connsiteX35" fmla="*/ 1502268 w 5426208"/>
              <a:gd name="connsiteY35" fmla="*/ 4555140 h 5963547"/>
              <a:gd name="connsiteX36" fmla="*/ 760003 w 5426208"/>
              <a:gd name="connsiteY36" fmla="*/ 3951286 h 5963547"/>
              <a:gd name="connsiteX37" fmla="*/ 260382 w 5426208"/>
              <a:gd name="connsiteY37" fmla="*/ 3055740 h 5963547"/>
              <a:gd name="connsiteX38" fmla="*/ 5859 w 5426208"/>
              <a:gd name="connsiteY38" fmla="*/ 2688094 h 5963547"/>
              <a:gd name="connsiteX39" fmla="*/ 109554 w 5426208"/>
              <a:gd name="connsiteY39" fmla="*/ 3281983 h 5963547"/>
              <a:gd name="connsiteX40" fmla="*/ 420638 w 5426208"/>
              <a:gd name="connsiteY40" fmla="*/ 4686577 h 5963547"/>
              <a:gd name="connsiteX41" fmla="*/ 967661 w 5426208"/>
              <a:gd name="connsiteY41" fmla="*/ 5270028 h 5963547"/>
              <a:gd name="connsiteX42" fmla="*/ 1523574 w 5426208"/>
              <a:gd name="connsiteY42" fmla="*/ 5525562 h 5963547"/>
              <a:gd name="connsiteX43" fmla="*/ 2471273 w 5426208"/>
              <a:gd name="connsiteY43" fmla="*/ 5605714 h 5963547"/>
              <a:gd name="connsiteX44" fmla="*/ 3384948 w 5426208"/>
              <a:gd name="connsiteY44" fmla="*/ 5409188 h 5963547"/>
              <a:gd name="connsiteX45" fmla="*/ 3500869 w 5426208"/>
              <a:gd name="connsiteY45" fmla="*/ 5482329 h 5963547"/>
              <a:gd name="connsiteX46" fmla="*/ 3506134 w 5426208"/>
              <a:gd name="connsiteY46" fmla="*/ 5963547 h 5963547"/>
              <a:gd name="connsiteX0" fmla="*/ 4469964 w 5426208"/>
              <a:gd name="connsiteY0" fmla="*/ 5831812 h 5963547"/>
              <a:gd name="connsiteX1" fmla="*/ 4282215 w 5426208"/>
              <a:gd name="connsiteY1" fmla="*/ 5284057 h 5963547"/>
              <a:gd name="connsiteX2" fmla="*/ 4330110 w 5426208"/>
              <a:gd name="connsiteY2" fmla="*/ 5015998 h 5963547"/>
              <a:gd name="connsiteX3" fmla="*/ 4631881 w 5426208"/>
              <a:gd name="connsiteY3" fmla="*/ 4611012 h 5963547"/>
              <a:gd name="connsiteX4" fmla="*/ 5058626 w 5426208"/>
              <a:gd name="connsiteY4" fmla="*/ 3564787 h 5963547"/>
              <a:gd name="connsiteX5" fmla="*/ 5416844 w 5426208"/>
              <a:gd name="connsiteY5" fmla="*/ 2499558 h 5963547"/>
              <a:gd name="connsiteX6" fmla="*/ 5253752 w 5426208"/>
              <a:gd name="connsiteY6" fmla="*/ 2511758 h 5963547"/>
              <a:gd name="connsiteX7" fmla="*/ 4553133 w 5426208"/>
              <a:gd name="connsiteY7" fmla="*/ 3031275 h 5963547"/>
              <a:gd name="connsiteX8" fmla="*/ 3980892 w 5426208"/>
              <a:gd name="connsiteY8" fmla="*/ 3974428 h 5963547"/>
              <a:gd name="connsiteX9" fmla="*/ 4002122 w 5426208"/>
              <a:gd name="connsiteY9" fmla="*/ 3284330 h 5963547"/>
              <a:gd name="connsiteX10" fmla="*/ 4261463 w 5426208"/>
              <a:gd name="connsiteY10" fmla="*/ 1747116 h 5963547"/>
              <a:gd name="connsiteX11" fmla="*/ 4416873 w 5426208"/>
              <a:gd name="connsiteY11" fmla="*/ 1147576 h 5963547"/>
              <a:gd name="connsiteX12" fmla="*/ 4484533 w 5426208"/>
              <a:gd name="connsiteY12" fmla="*/ 653647 h 5963547"/>
              <a:gd name="connsiteX13" fmla="*/ 4063391 w 5426208"/>
              <a:gd name="connsiteY13" fmla="*/ 1013087 h 5963547"/>
              <a:gd name="connsiteX14" fmla="*/ 3488008 w 5426208"/>
              <a:gd name="connsiteY14" fmla="*/ 2079410 h 5963547"/>
              <a:gd name="connsiteX15" fmla="*/ 3287203 w 5426208"/>
              <a:gd name="connsiteY15" fmla="*/ 3173083 h 5963547"/>
              <a:gd name="connsiteX16" fmla="*/ 3292845 w 5426208"/>
              <a:gd name="connsiteY16" fmla="*/ 3857018 h 5963547"/>
              <a:gd name="connsiteX17" fmla="*/ 3192806 w 5426208"/>
              <a:gd name="connsiteY17" fmla="*/ 3606624 h 5963547"/>
              <a:gd name="connsiteX18" fmla="*/ 2932473 w 5426208"/>
              <a:gd name="connsiteY18" fmla="*/ 2724036 h 5963547"/>
              <a:gd name="connsiteX19" fmla="*/ 2399382 w 5426208"/>
              <a:gd name="connsiteY19" fmla="*/ 1393179 h 5963547"/>
              <a:gd name="connsiteX20" fmla="*/ 1918061 w 5426208"/>
              <a:gd name="connsiteY20" fmla="*/ 334605 h 5963547"/>
              <a:gd name="connsiteX21" fmla="*/ 1759700 w 5426208"/>
              <a:gd name="connsiteY21" fmla="*/ 46327 h 5963547"/>
              <a:gd name="connsiteX22" fmla="*/ 1504721 w 5426208"/>
              <a:gd name="connsiteY22" fmla="*/ 1179806 h 5963547"/>
              <a:gd name="connsiteX23" fmla="*/ 1919500 w 5426208"/>
              <a:gd name="connsiteY23" fmla="*/ 2508985 h 5963547"/>
              <a:gd name="connsiteX24" fmla="*/ 2511779 w 5426208"/>
              <a:gd name="connsiteY24" fmla="*/ 3676696 h 5963547"/>
              <a:gd name="connsiteX25" fmla="*/ 2507282 w 5426208"/>
              <a:gd name="connsiteY25" fmla="*/ 3842847 h 5963547"/>
              <a:gd name="connsiteX26" fmla="*/ 1259624 w 5426208"/>
              <a:gd name="connsiteY26" fmla="*/ 2329876 h 5963547"/>
              <a:gd name="connsiteX27" fmla="*/ 760003 w 5426208"/>
              <a:gd name="connsiteY27" fmla="*/ 1783121 h 5963547"/>
              <a:gd name="connsiteX28" fmla="*/ 213248 w 5426208"/>
              <a:gd name="connsiteY28" fmla="*/ 1274074 h 5963547"/>
              <a:gd name="connsiteX29" fmla="*/ 213248 w 5426208"/>
              <a:gd name="connsiteY29" fmla="*/ 1406049 h 5963547"/>
              <a:gd name="connsiteX30" fmla="*/ 694015 w 5426208"/>
              <a:gd name="connsiteY30" fmla="*/ 2744655 h 5963547"/>
              <a:gd name="connsiteX31" fmla="*/ 1253280 w 5426208"/>
              <a:gd name="connsiteY31" fmla="*/ 3774615 h 5963547"/>
              <a:gd name="connsiteX32" fmla="*/ 2015715 w 5426208"/>
              <a:gd name="connsiteY32" fmla="*/ 4415917 h 5963547"/>
              <a:gd name="connsiteX33" fmla="*/ 2631307 w 5426208"/>
              <a:gd name="connsiteY33" fmla="*/ 4738370 h 5963547"/>
              <a:gd name="connsiteX34" fmla="*/ 2175214 w 5426208"/>
              <a:gd name="connsiteY34" fmla="*/ 4769173 h 5963547"/>
              <a:gd name="connsiteX35" fmla="*/ 1502268 w 5426208"/>
              <a:gd name="connsiteY35" fmla="*/ 4555140 h 5963547"/>
              <a:gd name="connsiteX36" fmla="*/ 760003 w 5426208"/>
              <a:gd name="connsiteY36" fmla="*/ 3951286 h 5963547"/>
              <a:gd name="connsiteX37" fmla="*/ 260382 w 5426208"/>
              <a:gd name="connsiteY37" fmla="*/ 3055740 h 5963547"/>
              <a:gd name="connsiteX38" fmla="*/ 5859 w 5426208"/>
              <a:gd name="connsiteY38" fmla="*/ 2688094 h 5963547"/>
              <a:gd name="connsiteX39" fmla="*/ 109554 w 5426208"/>
              <a:gd name="connsiteY39" fmla="*/ 3281983 h 5963547"/>
              <a:gd name="connsiteX40" fmla="*/ 420638 w 5426208"/>
              <a:gd name="connsiteY40" fmla="*/ 4686577 h 5963547"/>
              <a:gd name="connsiteX41" fmla="*/ 967661 w 5426208"/>
              <a:gd name="connsiteY41" fmla="*/ 5270028 h 5963547"/>
              <a:gd name="connsiteX42" fmla="*/ 1523574 w 5426208"/>
              <a:gd name="connsiteY42" fmla="*/ 5525562 h 5963547"/>
              <a:gd name="connsiteX43" fmla="*/ 2471273 w 5426208"/>
              <a:gd name="connsiteY43" fmla="*/ 5605714 h 5963547"/>
              <a:gd name="connsiteX44" fmla="*/ 3384948 w 5426208"/>
              <a:gd name="connsiteY44" fmla="*/ 5409188 h 5963547"/>
              <a:gd name="connsiteX45" fmla="*/ 3500869 w 5426208"/>
              <a:gd name="connsiteY45" fmla="*/ 5482329 h 5963547"/>
              <a:gd name="connsiteX46" fmla="*/ 3506134 w 5426208"/>
              <a:gd name="connsiteY46" fmla="*/ 5963547 h 5963547"/>
              <a:gd name="connsiteX0" fmla="*/ 4469964 w 5426208"/>
              <a:gd name="connsiteY0" fmla="*/ 5831812 h 5963547"/>
              <a:gd name="connsiteX1" fmla="*/ 4282215 w 5426208"/>
              <a:gd name="connsiteY1" fmla="*/ 5284057 h 5963547"/>
              <a:gd name="connsiteX2" fmla="*/ 4330110 w 5426208"/>
              <a:gd name="connsiteY2" fmla="*/ 5015998 h 5963547"/>
              <a:gd name="connsiteX3" fmla="*/ 4631881 w 5426208"/>
              <a:gd name="connsiteY3" fmla="*/ 4611012 h 5963547"/>
              <a:gd name="connsiteX4" fmla="*/ 5058626 w 5426208"/>
              <a:gd name="connsiteY4" fmla="*/ 3564787 h 5963547"/>
              <a:gd name="connsiteX5" fmla="*/ 5416844 w 5426208"/>
              <a:gd name="connsiteY5" fmla="*/ 2499558 h 5963547"/>
              <a:gd name="connsiteX6" fmla="*/ 5253752 w 5426208"/>
              <a:gd name="connsiteY6" fmla="*/ 2511758 h 5963547"/>
              <a:gd name="connsiteX7" fmla="*/ 4553133 w 5426208"/>
              <a:gd name="connsiteY7" fmla="*/ 3031275 h 5963547"/>
              <a:gd name="connsiteX8" fmla="*/ 3980892 w 5426208"/>
              <a:gd name="connsiteY8" fmla="*/ 3974428 h 5963547"/>
              <a:gd name="connsiteX9" fmla="*/ 4002122 w 5426208"/>
              <a:gd name="connsiteY9" fmla="*/ 3284330 h 5963547"/>
              <a:gd name="connsiteX10" fmla="*/ 4281760 w 5426208"/>
              <a:gd name="connsiteY10" fmla="*/ 1853260 h 5963547"/>
              <a:gd name="connsiteX11" fmla="*/ 4416873 w 5426208"/>
              <a:gd name="connsiteY11" fmla="*/ 1147576 h 5963547"/>
              <a:gd name="connsiteX12" fmla="*/ 4484533 w 5426208"/>
              <a:gd name="connsiteY12" fmla="*/ 653647 h 5963547"/>
              <a:gd name="connsiteX13" fmla="*/ 4063391 w 5426208"/>
              <a:gd name="connsiteY13" fmla="*/ 1013087 h 5963547"/>
              <a:gd name="connsiteX14" fmla="*/ 3488008 w 5426208"/>
              <a:gd name="connsiteY14" fmla="*/ 2079410 h 5963547"/>
              <a:gd name="connsiteX15" fmla="*/ 3287203 w 5426208"/>
              <a:gd name="connsiteY15" fmla="*/ 3173083 h 5963547"/>
              <a:gd name="connsiteX16" fmla="*/ 3292845 w 5426208"/>
              <a:gd name="connsiteY16" fmla="*/ 3857018 h 5963547"/>
              <a:gd name="connsiteX17" fmla="*/ 3192806 w 5426208"/>
              <a:gd name="connsiteY17" fmla="*/ 3606624 h 5963547"/>
              <a:gd name="connsiteX18" fmla="*/ 2932473 w 5426208"/>
              <a:gd name="connsiteY18" fmla="*/ 2724036 h 5963547"/>
              <a:gd name="connsiteX19" fmla="*/ 2399382 w 5426208"/>
              <a:gd name="connsiteY19" fmla="*/ 1393179 h 5963547"/>
              <a:gd name="connsiteX20" fmla="*/ 1918061 w 5426208"/>
              <a:gd name="connsiteY20" fmla="*/ 334605 h 5963547"/>
              <a:gd name="connsiteX21" fmla="*/ 1759700 w 5426208"/>
              <a:gd name="connsiteY21" fmla="*/ 46327 h 5963547"/>
              <a:gd name="connsiteX22" fmla="*/ 1504721 w 5426208"/>
              <a:gd name="connsiteY22" fmla="*/ 1179806 h 5963547"/>
              <a:gd name="connsiteX23" fmla="*/ 1919500 w 5426208"/>
              <a:gd name="connsiteY23" fmla="*/ 2508985 h 5963547"/>
              <a:gd name="connsiteX24" fmla="*/ 2511779 w 5426208"/>
              <a:gd name="connsiteY24" fmla="*/ 3676696 h 5963547"/>
              <a:gd name="connsiteX25" fmla="*/ 2507282 w 5426208"/>
              <a:gd name="connsiteY25" fmla="*/ 3842847 h 5963547"/>
              <a:gd name="connsiteX26" fmla="*/ 1259624 w 5426208"/>
              <a:gd name="connsiteY26" fmla="*/ 2329876 h 5963547"/>
              <a:gd name="connsiteX27" fmla="*/ 760003 w 5426208"/>
              <a:gd name="connsiteY27" fmla="*/ 1783121 h 5963547"/>
              <a:gd name="connsiteX28" fmla="*/ 213248 w 5426208"/>
              <a:gd name="connsiteY28" fmla="*/ 1274074 h 5963547"/>
              <a:gd name="connsiteX29" fmla="*/ 213248 w 5426208"/>
              <a:gd name="connsiteY29" fmla="*/ 1406049 h 5963547"/>
              <a:gd name="connsiteX30" fmla="*/ 694015 w 5426208"/>
              <a:gd name="connsiteY30" fmla="*/ 2744655 h 5963547"/>
              <a:gd name="connsiteX31" fmla="*/ 1253280 w 5426208"/>
              <a:gd name="connsiteY31" fmla="*/ 3774615 h 5963547"/>
              <a:gd name="connsiteX32" fmla="*/ 2015715 w 5426208"/>
              <a:gd name="connsiteY32" fmla="*/ 4415917 h 5963547"/>
              <a:gd name="connsiteX33" fmla="*/ 2631307 w 5426208"/>
              <a:gd name="connsiteY33" fmla="*/ 4738370 h 5963547"/>
              <a:gd name="connsiteX34" fmla="*/ 2175214 w 5426208"/>
              <a:gd name="connsiteY34" fmla="*/ 4769173 h 5963547"/>
              <a:gd name="connsiteX35" fmla="*/ 1502268 w 5426208"/>
              <a:gd name="connsiteY35" fmla="*/ 4555140 h 5963547"/>
              <a:gd name="connsiteX36" fmla="*/ 760003 w 5426208"/>
              <a:gd name="connsiteY36" fmla="*/ 3951286 h 5963547"/>
              <a:gd name="connsiteX37" fmla="*/ 260382 w 5426208"/>
              <a:gd name="connsiteY37" fmla="*/ 3055740 h 5963547"/>
              <a:gd name="connsiteX38" fmla="*/ 5859 w 5426208"/>
              <a:gd name="connsiteY38" fmla="*/ 2688094 h 5963547"/>
              <a:gd name="connsiteX39" fmla="*/ 109554 w 5426208"/>
              <a:gd name="connsiteY39" fmla="*/ 3281983 h 5963547"/>
              <a:gd name="connsiteX40" fmla="*/ 420638 w 5426208"/>
              <a:gd name="connsiteY40" fmla="*/ 4686577 h 5963547"/>
              <a:gd name="connsiteX41" fmla="*/ 967661 w 5426208"/>
              <a:gd name="connsiteY41" fmla="*/ 5270028 h 5963547"/>
              <a:gd name="connsiteX42" fmla="*/ 1523574 w 5426208"/>
              <a:gd name="connsiteY42" fmla="*/ 5525562 h 5963547"/>
              <a:gd name="connsiteX43" fmla="*/ 2471273 w 5426208"/>
              <a:gd name="connsiteY43" fmla="*/ 5605714 h 5963547"/>
              <a:gd name="connsiteX44" fmla="*/ 3384948 w 5426208"/>
              <a:gd name="connsiteY44" fmla="*/ 5409188 h 5963547"/>
              <a:gd name="connsiteX45" fmla="*/ 3500869 w 5426208"/>
              <a:gd name="connsiteY45" fmla="*/ 5482329 h 5963547"/>
              <a:gd name="connsiteX46" fmla="*/ 3506134 w 5426208"/>
              <a:gd name="connsiteY46" fmla="*/ 5963547 h 5963547"/>
              <a:gd name="connsiteX0" fmla="*/ 4469964 w 5426208"/>
              <a:gd name="connsiteY0" fmla="*/ 5831812 h 5963547"/>
              <a:gd name="connsiteX1" fmla="*/ 4282215 w 5426208"/>
              <a:gd name="connsiteY1" fmla="*/ 5284057 h 5963547"/>
              <a:gd name="connsiteX2" fmla="*/ 4330110 w 5426208"/>
              <a:gd name="connsiteY2" fmla="*/ 5015998 h 5963547"/>
              <a:gd name="connsiteX3" fmla="*/ 4631881 w 5426208"/>
              <a:gd name="connsiteY3" fmla="*/ 4611012 h 5963547"/>
              <a:gd name="connsiteX4" fmla="*/ 5058626 w 5426208"/>
              <a:gd name="connsiteY4" fmla="*/ 3564787 h 5963547"/>
              <a:gd name="connsiteX5" fmla="*/ 5416844 w 5426208"/>
              <a:gd name="connsiteY5" fmla="*/ 2499558 h 5963547"/>
              <a:gd name="connsiteX6" fmla="*/ 5253752 w 5426208"/>
              <a:gd name="connsiteY6" fmla="*/ 2511758 h 5963547"/>
              <a:gd name="connsiteX7" fmla="*/ 4553133 w 5426208"/>
              <a:gd name="connsiteY7" fmla="*/ 3031275 h 5963547"/>
              <a:gd name="connsiteX8" fmla="*/ 3980892 w 5426208"/>
              <a:gd name="connsiteY8" fmla="*/ 3974428 h 5963547"/>
              <a:gd name="connsiteX9" fmla="*/ 4040105 w 5426208"/>
              <a:gd name="connsiteY9" fmla="*/ 3319391 h 5963547"/>
              <a:gd name="connsiteX10" fmla="*/ 4281760 w 5426208"/>
              <a:gd name="connsiteY10" fmla="*/ 1853260 h 5963547"/>
              <a:gd name="connsiteX11" fmla="*/ 4416873 w 5426208"/>
              <a:gd name="connsiteY11" fmla="*/ 1147576 h 5963547"/>
              <a:gd name="connsiteX12" fmla="*/ 4484533 w 5426208"/>
              <a:gd name="connsiteY12" fmla="*/ 653647 h 5963547"/>
              <a:gd name="connsiteX13" fmla="*/ 4063391 w 5426208"/>
              <a:gd name="connsiteY13" fmla="*/ 1013087 h 5963547"/>
              <a:gd name="connsiteX14" fmla="*/ 3488008 w 5426208"/>
              <a:gd name="connsiteY14" fmla="*/ 2079410 h 5963547"/>
              <a:gd name="connsiteX15" fmla="*/ 3287203 w 5426208"/>
              <a:gd name="connsiteY15" fmla="*/ 3173083 h 5963547"/>
              <a:gd name="connsiteX16" fmla="*/ 3292845 w 5426208"/>
              <a:gd name="connsiteY16" fmla="*/ 3857018 h 5963547"/>
              <a:gd name="connsiteX17" fmla="*/ 3192806 w 5426208"/>
              <a:gd name="connsiteY17" fmla="*/ 3606624 h 5963547"/>
              <a:gd name="connsiteX18" fmla="*/ 2932473 w 5426208"/>
              <a:gd name="connsiteY18" fmla="*/ 2724036 h 5963547"/>
              <a:gd name="connsiteX19" fmla="*/ 2399382 w 5426208"/>
              <a:gd name="connsiteY19" fmla="*/ 1393179 h 5963547"/>
              <a:gd name="connsiteX20" fmla="*/ 1918061 w 5426208"/>
              <a:gd name="connsiteY20" fmla="*/ 334605 h 5963547"/>
              <a:gd name="connsiteX21" fmla="*/ 1759700 w 5426208"/>
              <a:gd name="connsiteY21" fmla="*/ 46327 h 5963547"/>
              <a:gd name="connsiteX22" fmla="*/ 1504721 w 5426208"/>
              <a:gd name="connsiteY22" fmla="*/ 1179806 h 5963547"/>
              <a:gd name="connsiteX23" fmla="*/ 1919500 w 5426208"/>
              <a:gd name="connsiteY23" fmla="*/ 2508985 h 5963547"/>
              <a:gd name="connsiteX24" fmla="*/ 2511779 w 5426208"/>
              <a:gd name="connsiteY24" fmla="*/ 3676696 h 5963547"/>
              <a:gd name="connsiteX25" fmla="*/ 2507282 w 5426208"/>
              <a:gd name="connsiteY25" fmla="*/ 3842847 h 5963547"/>
              <a:gd name="connsiteX26" fmla="*/ 1259624 w 5426208"/>
              <a:gd name="connsiteY26" fmla="*/ 2329876 h 5963547"/>
              <a:gd name="connsiteX27" fmla="*/ 760003 w 5426208"/>
              <a:gd name="connsiteY27" fmla="*/ 1783121 h 5963547"/>
              <a:gd name="connsiteX28" fmla="*/ 213248 w 5426208"/>
              <a:gd name="connsiteY28" fmla="*/ 1274074 h 5963547"/>
              <a:gd name="connsiteX29" fmla="*/ 213248 w 5426208"/>
              <a:gd name="connsiteY29" fmla="*/ 1406049 h 5963547"/>
              <a:gd name="connsiteX30" fmla="*/ 694015 w 5426208"/>
              <a:gd name="connsiteY30" fmla="*/ 2744655 h 5963547"/>
              <a:gd name="connsiteX31" fmla="*/ 1253280 w 5426208"/>
              <a:gd name="connsiteY31" fmla="*/ 3774615 h 5963547"/>
              <a:gd name="connsiteX32" fmla="*/ 2015715 w 5426208"/>
              <a:gd name="connsiteY32" fmla="*/ 4415917 h 5963547"/>
              <a:gd name="connsiteX33" fmla="*/ 2631307 w 5426208"/>
              <a:gd name="connsiteY33" fmla="*/ 4738370 h 5963547"/>
              <a:gd name="connsiteX34" fmla="*/ 2175214 w 5426208"/>
              <a:gd name="connsiteY34" fmla="*/ 4769173 h 5963547"/>
              <a:gd name="connsiteX35" fmla="*/ 1502268 w 5426208"/>
              <a:gd name="connsiteY35" fmla="*/ 4555140 h 5963547"/>
              <a:gd name="connsiteX36" fmla="*/ 760003 w 5426208"/>
              <a:gd name="connsiteY36" fmla="*/ 3951286 h 5963547"/>
              <a:gd name="connsiteX37" fmla="*/ 260382 w 5426208"/>
              <a:gd name="connsiteY37" fmla="*/ 3055740 h 5963547"/>
              <a:gd name="connsiteX38" fmla="*/ 5859 w 5426208"/>
              <a:gd name="connsiteY38" fmla="*/ 2688094 h 5963547"/>
              <a:gd name="connsiteX39" fmla="*/ 109554 w 5426208"/>
              <a:gd name="connsiteY39" fmla="*/ 3281983 h 5963547"/>
              <a:gd name="connsiteX40" fmla="*/ 420638 w 5426208"/>
              <a:gd name="connsiteY40" fmla="*/ 4686577 h 5963547"/>
              <a:gd name="connsiteX41" fmla="*/ 967661 w 5426208"/>
              <a:gd name="connsiteY41" fmla="*/ 5270028 h 5963547"/>
              <a:gd name="connsiteX42" fmla="*/ 1523574 w 5426208"/>
              <a:gd name="connsiteY42" fmla="*/ 5525562 h 5963547"/>
              <a:gd name="connsiteX43" fmla="*/ 2471273 w 5426208"/>
              <a:gd name="connsiteY43" fmla="*/ 5605714 h 5963547"/>
              <a:gd name="connsiteX44" fmla="*/ 3384948 w 5426208"/>
              <a:gd name="connsiteY44" fmla="*/ 5409188 h 5963547"/>
              <a:gd name="connsiteX45" fmla="*/ 3500869 w 5426208"/>
              <a:gd name="connsiteY45" fmla="*/ 5482329 h 5963547"/>
              <a:gd name="connsiteX46" fmla="*/ 3506134 w 5426208"/>
              <a:gd name="connsiteY46" fmla="*/ 5963547 h 5963547"/>
              <a:gd name="connsiteX0" fmla="*/ 4469964 w 5426043"/>
              <a:gd name="connsiteY0" fmla="*/ 5831812 h 5963547"/>
              <a:gd name="connsiteX1" fmla="*/ 4282215 w 5426043"/>
              <a:gd name="connsiteY1" fmla="*/ 5284057 h 5963547"/>
              <a:gd name="connsiteX2" fmla="*/ 4330110 w 5426043"/>
              <a:gd name="connsiteY2" fmla="*/ 5015998 h 5963547"/>
              <a:gd name="connsiteX3" fmla="*/ 4631881 w 5426043"/>
              <a:gd name="connsiteY3" fmla="*/ 4611012 h 5963547"/>
              <a:gd name="connsiteX4" fmla="*/ 5058626 w 5426043"/>
              <a:gd name="connsiteY4" fmla="*/ 3564787 h 5963547"/>
              <a:gd name="connsiteX5" fmla="*/ 5416844 w 5426043"/>
              <a:gd name="connsiteY5" fmla="*/ 2499558 h 5963547"/>
              <a:gd name="connsiteX6" fmla="*/ 5253752 w 5426043"/>
              <a:gd name="connsiteY6" fmla="*/ 2511758 h 5963547"/>
              <a:gd name="connsiteX7" fmla="*/ 4564500 w 5426043"/>
              <a:gd name="connsiteY7" fmla="*/ 3073666 h 5963547"/>
              <a:gd name="connsiteX8" fmla="*/ 3980892 w 5426043"/>
              <a:gd name="connsiteY8" fmla="*/ 3974428 h 5963547"/>
              <a:gd name="connsiteX9" fmla="*/ 4040105 w 5426043"/>
              <a:gd name="connsiteY9" fmla="*/ 3319391 h 5963547"/>
              <a:gd name="connsiteX10" fmla="*/ 4281760 w 5426043"/>
              <a:gd name="connsiteY10" fmla="*/ 1853260 h 5963547"/>
              <a:gd name="connsiteX11" fmla="*/ 4416873 w 5426043"/>
              <a:gd name="connsiteY11" fmla="*/ 1147576 h 5963547"/>
              <a:gd name="connsiteX12" fmla="*/ 4484533 w 5426043"/>
              <a:gd name="connsiteY12" fmla="*/ 653647 h 5963547"/>
              <a:gd name="connsiteX13" fmla="*/ 4063391 w 5426043"/>
              <a:gd name="connsiteY13" fmla="*/ 1013087 h 5963547"/>
              <a:gd name="connsiteX14" fmla="*/ 3488008 w 5426043"/>
              <a:gd name="connsiteY14" fmla="*/ 2079410 h 5963547"/>
              <a:gd name="connsiteX15" fmla="*/ 3287203 w 5426043"/>
              <a:gd name="connsiteY15" fmla="*/ 3173083 h 5963547"/>
              <a:gd name="connsiteX16" fmla="*/ 3292845 w 5426043"/>
              <a:gd name="connsiteY16" fmla="*/ 3857018 h 5963547"/>
              <a:gd name="connsiteX17" fmla="*/ 3192806 w 5426043"/>
              <a:gd name="connsiteY17" fmla="*/ 3606624 h 5963547"/>
              <a:gd name="connsiteX18" fmla="*/ 2932473 w 5426043"/>
              <a:gd name="connsiteY18" fmla="*/ 2724036 h 5963547"/>
              <a:gd name="connsiteX19" fmla="*/ 2399382 w 5426043"/>
              <a:gd name="connsiteY19" fmla="*/ 1393179 h 5963547"/>
              <a:gd name="connsiteX20" fmla="*/ 1918061 w 5426043"/>
              <a:gd name="connsiteY20" fmla="*/ 334605 h 5963547"/>
              <a:gd name="connsiteX21" fmla="*/ 1759700 w 5426043"/>
              <a:gd name="connsiteY21" fmla="*/ 46327 h 5963547"/>
              <a:gd name="connsiteX22" fmla="*/ 1504721 w 5426043"/>
              <a:gd name="connsiteY22" fmla="*/ 1179806 h 5963547"/>
              <a:gd name="connsiteX23" fmla="*/ 1919500 w 5426043"/>
              <a:gd name="connsiteY23" fmla="*/ 2508985 h 5963547"/>
              <a:gd name="connsiteX24" fmla="*/ 2511779 w 5426043"/>
              <a:gd name="connsiteY24" fmla="*/ 3676696 h 5963547"/>
              <a:gd name="connsiteX25" fmla="*/ 2507282 w 5426043"/>
              <a:gd name="connsiteY25" fmla="*/ 3842847 h 5963547"/>
              <a:gd name="connsiteX26" fmla="*/ 1259624 w 5426043"/>
              <a:gd name="connsiteY26" fmla="*/ 2329876 h 5963547"/>
              <a:gd name="connsiteX27" fmla="*/ 760003 w 5426043"/>
              <a:gd name="connsiteY27" fmla="*/ 1783121 h 5963547"/>
              <a:gd name="connsiteX28" fmla="*/ 213248 w 5426043"/>
              <a:gd name="connsiteY28" fmla="*/ 1274074 h 5963547"/>
              <a:gd name="connsiteX29" fmla="*/ 213248 w 5426043"/>
              <a:gd name="connsiteY29" fmla="*/ 1406049 h 5963547"/>
              <a:gd name="connsiteX30" fmla="*/ 694015 w 5426043"/>
              <a:gd name="connsiteY30" fmla="*/ 2744655 h 5963547"/>
              <a:gd name="connsiteX31" fmla="*/ 1253280 w 5426043"/>
              <a:gd name="connsiteY31" fmla="*/ 3774615 h 5963547"/>
              <a:gd name="connsiteX32" fmla="*/ 2015715 w 5426043"/>
              <a:gd name="connsiteY32" fmla="*/ 4415917 h 5963547"/>
              <a:gd name="connsiteX33" fmla="*/ 2631307 w 5426043"/>
              <a:gd name="connsiteY33" fmla="*/ 4738370 h 5963547"/>
              <a:gd name="connsiteX34" fmla="*/ 2175214 w 5426043"/>
              <a:gd name="connsiteY34" fmla="*/ 4769173 h 5963547"/>
              <a:gd name="connsiteX35" fmla="*/ 1502268 w 5426043"/>
              <a:gd name="connsiteY35" fmla="*/ 4555140 h 5963547"/>
              <a:gd name="connsiteX36" fmla="*/ 760003 w 5426043"/>
              <a:gd name="connsiteY36" fmla="*/ 3951286 h 5963547"/>
              <a:gd name="connsiteX37" fmla="*/ 260382 w 5426043"/>
              <a:gd name="connsiteY37" fmla="*/ 3055740 h 5963547"/>
              <a:gd name="connsiteX38" fmla="*/ 5859 w 5426043"/>
              <a:gd name="connsiteY38" fmla="*/ 2688094 h 5963547"/>
              <a:gd name="connsiteX39" fmla="*/ 109554 w 5426043"/>
              <a:gd name="connsiteY39" fmla="*/ 3281983 h 5963547"/>
              <a:gd name="connsiteX40" fmla="*/ 420638 w 5426043"/>
              <a:gd name="connsiteY40" fmla="*/ 4686577 h 5963547"/>
              <a:gd name="connsiteX41" fmla="*/ 967661 w 5426043"/>
              <a:gd name="connsiteY41" fmla="*/ 5270028 h 5963547"/>
              <a:gd name="connsiteX42" fmla="*/ 1523574 w 5426043"/>
              <a:gd name="connsiteY42" fmla="*/ 5525562 h 5963547"/>
              <a:gd name="connsiteX43" fmla="*/ 2471273 w 5426043"/>
              <a:gd name="connsiteY43" fmla="*/ 5605714 h 5963547"/>
              <a:gd name="connsiteX44" fmla="*/ 3384948 w 5426043"/>
              <a:gd name="connsiteY44" fmla="*/ 5409188 h 5963547"/>
              <a:gd name="connsiteX45" fmla="*/ 3500869 w 5426043"/>
              <a:gd name="connsiteY45" fmla="*/ 5482329 h 5963547"/>
              <a:gd name="connsiteX46" fmla="*/ 3506134 w 5426043"/>
              <a:gd name="connsiteY46" fmla="*/ 5963547 h 5963547"/>
              <a:gd name="connsiteX0" fmla="*/ 4469964 w 5426043"/>
              <a:gd name="connsiteY0" fmla="*/ 5831812 h 5963547"/>
              <a:gd name="connsiteX1" fmla="*/ 4282215 w 5426043"/>
              <a:gd name="connsiteY1" fmla="*/ 5284057 h 5963547"/>
              <a:gd name="connsiteX2" fmla="*/ 4330110 w 5426043"/>
              <a:gd name="connsiteY2" fmla="*/ 5015998 h 5963547"/>
              <a:gd name="connsiteX3" fmla="*/ 4631881 w 5426043"/>
              <a:gd name="connsiteY3" fmla="*/ 4611012 h 5963547"/>
              <a:gd name="connsiteX4" fmla="*/ 5058626 w 5426043"/>
              <a:gd name="connsiteY4" fmla="*/ 3564787 h 5963547"/>
              <a:gd name="connsiteX5" fmla="*/ 5416844 w 5426043"/>
              <a:gd name="connsiteY5" fmla="*/ 2499558 h 5963547"/>
              <a:gd name="connsiteX6" fmla="*/ 5253752 w 5426043"/>
              <a:gd name="connsiteY6" fmla="*/ 2511758 h 5963547"/>
              <a:gd name="connsiteX7" fmla="*/ 4564500 w 5426043"/>
              <a:gd name="connsiteY7" fmla="*/ 3073666 h 5963547"/>
              <a:gd name="connsiteX8" fmla="*/ 3980892 w 5426043"/>
              <a:gd name="connsiteY8" fmla="*/ 3974428 h 5963547"/>
              <a:gd name="connsiteX9" fmla="*/ 4040105 w 5426043"/>
              <a:gd name="connsiteY9" fmla="*/ 3319391 h 5963547"/>
              <a:gd name="connsiteX10" fmla="*/ 4281760 w 5426043"/>
              <a:gd name="connsiteY10" fmla="*/ 1853260 h 5963547"/>
              <a:gd name="connsiteX11" fmla="*/ 4416873 w 5426043"/>
              <a:gd name="connsiteY11" fmla="*/ 1147576 h 5963547"/>
              <a:gd name="connsiteX12" fmla="*/ 4484533 w 5426043"/>
              <a:gd name="connsiteY12" fmla="*/ 653647 h 5963547"/>
              <a:gd name="connsiteX13" fmla="*/ 4063391 w 5426043"/>
              <a:gd name="connsiteY13" fmla="*/ 1013087 h 5963547"/>
              <a:gd name="connsiteX14" fmla="*/ 3488008 w 5426043"/>
              <a:gd name="connsiteY14" fmla="*/ 2079410 h 5963547"/>
              <a:gd name="connsiteX15" fmla="*/ 3287203 w 5426043"/>
              <a:gd name="connsiteY15" fmla="*/ 3173083 h 5963547"/>
              <a:gd name="connsiteX16" fmla="*/ 3292845 w 5426043"/>
              <a:gd name="connsiteY16" fmla="*/ 3857018 h 5963547"/>
              <a:gd name="connsiteX17" fmla="*/ 3192806 w 5426043"/>
              <a:gd name="connsiteY17" fmla="*/ 3606624 h 5963547"/>
              <a:gd name="connsiteX18" fmla="*/ 2932473 w 5426043"/>
              <a:gd name="connsiteY18" fmla="*/ 2724036 h 5963547"/>
              <a:gd name="connsiteX19" fmla="*/ 2399382 w 5426043"/>
              <a:gd name="connsiteY19" fmla="*/ 1393179 h 5963547"/>
              <a:gd name="connsiteX20" fmla="*/ 1918061 w 5426043"/>
              <a:gd name="connsiteY20" fmla="*/ 334605 h 5963547"/>
              <a:gd name="connsiteX21" fmla="*/ 1759700 w 5426043"/>
              <a:gd name="connsiteY21" fmla="*/ 46327 h 5963547"/>
              <a:gd name="connsiteX22" fmla="*/ 1504721 w 5426043"/>
              <a:gd name="connsiteY22" fmla="*/ 1179806 h 5963547"/>
              <a:gd name="connsiteX23" fmla="*/ 1919500 w 5426043"/>
              <a:gd name="connsiteY23" fmla="*/ 2508985 h 5963547"/>
              <a:gd name="connsiteX24" fmla="*/ 2511779 w 5426043"/>
              <a:gd name="connsiteY24" fmla="*/ 3676696 h 5963547"/>
              <a:gd name="connsiteX25" fmla="*/ 2507282 w 5426043"/>
              <a:gd name="connsiteY25" fmla="*/ 3842847 h 5963547"/>
              <a:gd name="connsiteX26" fmla="*/ 1259624 w 5426043"/>
              <a:gd name="connsiteY26" fmla="*/ 2329876 h 5963547"/>
              <a:gd name="connsiteX27" fmla="*/ 760003 w 5426043"/>
              <a:gd name="connsiteY27" fmla="*/ 1783121 h 5963547"/>
              <a:gd name="connsiteX28" fmla="*/ 213248 w 5426043"/>
              <a:gd name="connsiteY28" fmla="*/ 1274074 h 5963547"/>
              <a:gd name="connsiteX29" fmla="*/ 213248 w 5426043"/>
              <a:gd name="connsiteY29" fmla="*/ 1406049 h 5963547"/>
              <a:gd name="connsiteX30" fmla="*/ 694015 w 5426043"/>
              <a:gd name="connsiteY30" fmla="*/ 2744655 h 5963547"/>
              <a:gd name="connsiteX31" fmla="*/ 1253280 w 5426043"/>
              <a:gd name="connsiteY31" fmla="*/ 3774615 h 5963547"/>
              <a:gd name="connsiteX32" fmla="*/ 2015715 w 5426043"/>
              <a:gd name="connsiteY32" fmla="*/ 4415917 h 5963547"/>
              <a:gd name="connsiteX33" fmla="*/ 2631307 w 5426043"/>
              <a:gd name="connsiteY33" fmla="*/ 4738370 h 5963547"/>
              <a:gd name="connsiteX34" fmla="*/ 2175214 w 5426043"/>
              <a:gd name="connsiteY34" fmla="*/ 4769173 h 5963547"/>
              <a:gd name="connsiteX35" fmla="*/ 1502268 w 5426043"/>
              <a:gd name="connsiteY35" fmla="*/ 4555140 h 5963547"/>
              <a:gd name="connsiteX36" fmla="*/ 760003 w 5426043"/>
              <a:gd name="connsiteY36" fmla="*/ 3951286 h 5963547"/>
              <a:gd name="connsiteX37" fmla="*/ 260382 w 5426043"/>
              <a:gd name="connsiteY37" fmla="*/ 3055740 h 5963547"/>
              <a:gd name="connsiteX38" fmla="*/ 5859 w 5426043"/>
              <a:gd name="connsiteY38" fmla="*/ 2688094 h 5963547"/>
              <a:gd name="connsiteX39" fmla="*/ 109554 w 5426043"/>
              <a:gd name="connsiteY39" fmla="*/ 3281983 h 5963547"/>
              <a:gd name="connsiteX40" fmla="*/ 420638 w 5426043"/>
              <a:gd name="connsiteY40" fmla="*/ 4686577 h 5963547"/>
              <a:gd name="connsiteX41" fmla="*/ 967661 w 5426043"/>
              <a:gd name="connsiteY41" fmla="*/ 5270028 h 5963547"/>
              <a:gd name="connsiteX42" fmla="*/ 1523574 w 5426043"/>
              <a:gd name="connsiteY42" fmla="*/ 5525562 h 5963547"/>
              <a:gd name="connsiteX43" fmla="*/ 2471273 w 5426043"/>
              <a:gd name="connsiteY43" fmla="*/ 5605714 h 5963547"/>
              <a:gd name="connsiteX44" fmla="*/ 3384948 w 5426043"/>
              <a:gd name="connsiteY44" fmla="*/ 5409188 h 5963547"/>
              <a:gd name="connsiteX45" fmla="*/ 3500869 w 5426043"/>
              <a:gd name="connsiteY45" fmla="*/ 5482329 h 5963547"/>
              <a:gd name="connsiteX46" fmla="*/ 3506134 w 5426043"/>
              <a:gd name="connsiteY46" fmla="*/ 5963547 h 5963547"/>
              <a:gd name="connsiteX0" fmla="*/ 4469964 w 5426043"/>
              <a:gd name="connsiteY0" fmla="*/ 5831812 h 5963547"/>
              <a:gd name="connsiteX1" fmla="*/ 4231131 w 5426043"/>
              <a:gd name="connsiteY1" fmla="*/ 5215361 h 5963547"/>
              <a:gd name="connsiteX2" fmla="*/ 4330110 w 5426043"/>
              <a:gd name="connsiteY2" fmla="*/ 5015998 h 5963547"/>
              <a:gd name="connsiteX3" fmla="*/ 4631881 w 5426043"/>
              <a:gd name="connsiteY3" fmla="*/ 4611012 h 5963547"/>
              <a:gd name="connsiteX4" fmla="*/ 5058626 w 5426043"/>
              <a:gd name="connsiteY4" fmla="*/ 3564787 h 5963547"/>
              <a:gd name="connsiteX5" fmla="*/ 5416844 w 5426043"/>
              <a:gd name="connsiteY5" fmla="*/ 2499558 h 5963547"/>
              <a:gd name="connsiteX6" fmla="*/ 5253752 w 5426043"/>
              <a:gd name="connsiteY6" fmla="*/ 2511758 h 5963547"/>
              <a:gd name="connsiteX7" fmla="*/ 4564500 w 5426043"/>
              <a:gd name="connsiteY7" fmla="*/ 3073666 h 5963547"/>
              <a:gd name="connsiteX8" fmla="*/ 3980892 w 5426043"/>
              <a:gd name="connsiteY8" fmla="*/ 3974428 h 5963547"/>
              <a:gd name="connsiteX9" fmla="*/ 4040105 w 5426043"/>
              <a:gd name="connsiteY9" fmla="*/ 3319391 h 5963547"/>
              <a:gd name="connsiteX10" fmla="*/ 4281760 w 5426043"/>
              <a:gd name="connsiteY10" fmla="*/ 1853260 h 5963547"/>
              <a:gd name="connsiteX11" fmla="*/ 4416873 w 5426043"/>
              <a:gd name="connsiteY11" fmla="*/ 1147576 h 5963547"/>
              <a:gd name="connsiteX12" fmla="*/ 4484533 w 5426043"/>
              <a:gd name="connsiteY12" fmla="*/ 653647 h 5963547"/>
              <a:gd name="connsiteX13" fmla="*/ 4063391 w 5426043"/>
              <a:gd name="connsiteY13" fmla="*/ 1013087 h 5963547"/>
              <a:gd name="connsiteX14" fmla="*/ 3488008 w 5426043"/>
              <a:gd name="connsiteY14" fmla="*/ 2079410 h 5963547"/>
              <a:gd name="connsiteX15" fmla="*/ 3287203 w 5426043"/>
              <a:gd name="connsiteY15" fmla="*/ 3173083 h 5963547"/>
              <a:gd name="connsiteX16" fmla="*/ 3292845 w 5426043"/>
              <a:gd name="connsiteY16" fmla="*/ 3857018 h 5963547"/>
              <a:gd name="connsiteX17" fmla="*/ 3192806 w 5426043"/>
              <a:gd name="connsiteY17" fmla="*/ 3606624 h 5963547"/>
              <a:gd name="connsiteX18" fmla="*/ 2932473 w 5426043"/>
              <a:gd name="connsiteY18" fmla="*/ 2724036 h 5963547"/>
              <a:gd name="connsiteX19" fmla="*/ 2399382 w 5426043"/>
              <a:gd name="connsiteY19" fmla="*/ 1393179 h 5963547"/>
              <a:gd name="connsiteX20" fmla="*/ 1918061 w 5426043"/>
              <a:gd name="connsiteY20" fmla="*/ 334605 h 5963547"/>
              <a:gd name="connsiteX21" fmla="*/ 1759700 w 5426043"/>
              <a:gd name="connsiteY21" fmla="*/ 46327 h 5963547"/>
              <a:gd name="connsiteX22" fmla="*/ 1504721 w 5426043"/>
              <a:gd name="connsiteY22" fmla="*/ 1179806 h 5963547"/>
              <a:gd name="connsiteX23" fmla="*/ 1919500 w 5426043"/>
              <a:gd name="connsiteY23" fmla="*/ 2508985 h 5963547"/>
              <a:gd name="connsiteX24" fmla="*/ 2511779 w 5426043"/>
              <a:gd name="connsiteY24" fmla="*/ 3676696 h 5963547"/>
              <a:gd name="connsiteX25" fmla="*/ 2507282 w 5426043"/>
              <a:gd name="connsiteY25" fmla="*/ 3842847 h 5963547"/>
              <a:gd name="connsiteX26" fmla="*/ 1259624 w 5426043"/>
              <a:gd name="connsiteY26" fmla="*/ 2329876 h 5963547"/>
              <a:gd name="connsiteX27" fmla="*/ 760003 w 5426043"/>
              <a:gd name="connsiteY27" fmla="*/ 1783121 h 5963547"/>
              <a:gd name="connsiteX28" fmla="*/ 213248 w 5426043"/>
              <a:gd name="connsiteY28" fmla="*/ 1274074 h 5963547"/>
              <a:gd name="connsiteX29" fmla="*/ 213248 w 5426043"/>
              <a:gd name="connsiteY29" fmla="*/ 1406049 h 5963547"/>
              <a:gd name="connsiteX30" fmla="*/ 694015 w 5426043"/>
              <a:gd name="connsiteY30" fmla="*/ 2744655 h 5963547"/>
              <a:gd name="connsiteX31" fmla="*/ 1253280 w 5426043"/>
              <a:gd name="connsiteY31" fmla="*/ 3774615 h 5963547"/>
              <a:gd name="connsiteX32" fmla="*/ 2015715 w 5426043"/>
              <a:gd name="connsiteY32" fmla="*/ 4415917 h 5963547"/>
              <a:gd name="connsiteX33" fmla="*/ 2631307 w 5426043"/>
              <a:gd name="connsiteY33" fmla="*/ 4738370 h 5963547"/>
              <a:gd name="connsiteX34" fmla="*/ 2175214 w 5426043"/>
              <a:gd name="connsiteY34" fmla="*/ 4769173 h 5963547"/>
              <a:gd name="connsiteX35" fmla="*/ 1502268 w 5426043"/>
              <a:gd name="connsiteY35" fmla="*/ 4555140 h 5963547"/>
              <a:gd name="connsiteX36" fmla="*/ 760003 w 5426043"/>
              <a:gd name="connsiteY36" fmla="*/ 3951286 h 5963547"/>
              <a:gd name="connsiteX37" fmla="*/ 260382 w 5426043"/>
              <a:gd name="connsiteY37" fmla="*/ 3055740 h 5963547"/>
              <a:gd name="connsiteX38" fmla="*/ 5859 w 5426043"/>
              <a:gd name="connsiteY38" fmla="*/ 2688094 h 5963547"/>
              <a:gd name="connsiteX39" fmla="*/ 109554 w 5426043"/>
              <a:gd name="connsiteY39" fmla="*/ 3281983 h 5963547"/>
              <a:gd name="connsiteX40" fmla="*/ 420638 w 5426043"/>
              <a:gd name="connsiteY40" fmla="*/ 4686577 h 5963547"/>
              <a:gd name="connsiteX41" fmla="*/ 967661 w 5426043"/>
              <a:gd name="connsiteY41" fmla="*/ 5270028 h 5963547"/>
              <a:gd name="connsiteX42" fmla="*/ 1523574 w 5426043"/>
              <a:gd name="connsiteY42" fmla="*/ 5525562 h 5963547"/>
              <a:gd name="connsiteX43" fmla="*/ 2471273 w 5426043"/>
              <a:gd name="connsiteY43" fmla="*/ 5605714 h 5963547"/>
              <a:gd name="connsiteX44" fmla="*/ 3384948 w 5426043"/>
              <a:gd name="connsiteY44" fmla="*/ 5409188 h 5963547"/>
              <a:gd name="connsiteX45" fmla="*/ 3500869 w 5426043"/>
              <a:gd name="connsiteY45" fmla="*/ 5482329 h 5963547"/>
              <a:gd name="connsiteX46" fmla="*/ 3506134 w 5426043"/>
              <a:gd name="connsiteY46" fmla="*/ 5963547 h 5963547"/>
              <a:gd name="connsiteX0" fmla="*/ 4469964 w 5426043"/>
              <a:gd name="connsiteY0" fmla="*/ 5831812 h 5963547"/>
              <a:gd name="connsiteX1" fmla="*/ 4231131 w 5426043"/>
              <a:gd name="connsiteY1" fmla="*/ 5215361 h 5963547"/>
              <a:gd name="connsiteX2" fmla="*/ 4333623 w 5426043"/>
              <a:gd name="connsiteY2" fmla="*/ 4952955 h 5963547"/>
              <a:gd name="connsiteX3" fmla="*/ 4631881 w 5426043"/>
              <a:gd name="connsiteY3" fmla="*/ 4611012 h 5963547"/>
              <a:gd name="connsiteX4" fmla="*/ 5058626 w 5426043"/>
              <a:gd name="connsiteY4" fmla="*/ 3564787 h 5963547"/>
              <a:gd name="connsiteX5" fmla="*/ 5416844 w 5426043"/>
              <a:gd name="connsiteY5" fmla="*/ 2499558 h 5963547"/>
              <a:gd name="connsiteX6" fmla="*/ 5253752 w 5426043"/>
              <a:gd name="connsiteY6" fmla="*/ 2511758 h 5963547"/>
              <a:gd name="connsiteX7" fmla="*/ 4564500 w 5426043"/>
              <a:gd name="connsiteY7" fmla="*/ 3073666 h 5963547"/>
              <a:gd name="connsiteX8" fmla="*/ 3980892 w 5426043"/>
              <a:gd name="connsiteY8" fmla="*/ 3974428 h 5963547"/>
              <a:gd name="connsiteX9" fmla="*/ 4040105 w 5426043"/>
              <a:gd name="connsiteY9" fmla="*/ 3319391 h 5963547"/>
              <a:gd name="connsiteX10" fmla="*/ 4281760 w 5426043"/>
              <a:gd name="connsiteY10" fmla="*/ 1853260 h 5963547"/>
              <a:gd name="connsiteX11" fmla="*/ 4416873 w 5426043"/>
              <a:gd name="connsiteY11" fmla="*/ 1147576 h 5963547"/>
              <a:gd name="connsiteX12" fmla="*/ 4484533 w 5426043"/>
              <a:gd name="connsiteY12" fmla="*/ 653647 h 5963547"/>
              <a:gd name="connsiteX13" fmla="*/ 4063391 w 5426043"/>
              <a:gd name="connsiteY13" fmla="*/ 1013087 h 5963547"/>
              <a:gd name="connsiteX14" fmla="*/ 3488008 w 5426043"/>
              <a:gd name="connsiteY14" fmla="*/ 2079410 h 5963547"/>
              <a:gd name="connsiteX15" fmla="*/ 3287203 w 5426043"/>
              <a:gd name="connsiteY15" fmla="*/ 3173083 h 5963547"/>
              <a:gd name="connsiteX16" fmla="*/ 3292845 w 5426043"/>
              <a:gd name="connsiteY16" fmla="*/ 3857018 h 5963547"/>
              <a:gd name="connsiteX17" fmla="*/ 3192806 w 5426043"/>
              <a:gd name="connsiteY17" fmla="*/ 3606624 h 5963547"/>
              <a:gd name="connsiteX18" fmla="*/ 2932473 w 5426043"/>
              <a:gd name="connsiteY18" fmla="*/ 2724036 h 5963547"/>
              <a:gd name="connsiteX19" fmla="*/ 2399382 w 5426043"/>
              <a:gd name="connsiteY19" fmla="*/ 1393179 h 5963547"/>
              <a:gd name="connsiteX20" fmla="*/ 1918061 w 5426043"/>
              <a:gd name="connsiteY20" fmla="*/ 334605 h 5963547"/>
              <a:gd name="connsiteX21" fmla="*/ 1759700 w 5426043"/>
              <a:gd name="connsiteY21" fmla="*/ 46327 h 5963547"/>
              <a:gd name="connsiteX22" fmla="*/ 1504721 w 5426043"/>
              <a:gd name="connsiteY22" fmla="*/ 1179806 h 5963547"/>
              <a:gd name="connsiteX23" fmla="*/ 1919500 w 5426043"/>
              <a:gd name="connsiteY23" fmla="*/ 2508985 h 5963547"/>
              <a:gd name="connsiteX24" fmla="*/ 2511779 w 5426043"/>
              <a:gd name="connsiteY24" fmla="*/ 3676696 h 5963547"/>
              <a:gd name="connsiteX25" fmla="*/ 2507282 w 5426043"/>
              <a:gd name="connsiteY25" fmla="*/ 3842847 h 5963547"/>
              <a:gd name="connsiteX26" fmla="*/ 1259624 w 5426043"/>
              <a:gd name="connsiteY26" fmla="*/ 2329876 h 5963547"/>
              <a:gd name="connsiteX27" fmla="*/ 760003 w 5426043"/>
              <a:gd name="connsiteY27" fmla="*/ 1783121 h 5963547"/>
              <a:gd name="connsiteX28" fmla="*/ 213248 w 5426043"/>
              <a:gd name="connsiteY28" fmla="*/ 1274074 h 5963547"/>
              <a:gd name="connsiteX29" fmla="*/ 213248 w 5426043"/>
              <a:gd name="connsiteY29" fmla="*/ 1406049 h 5963547"/>
              <a:gd name="connsiteX30" fmla="*/ 694015 w 5426043"/>
              <a:gd name="connsiteY30" fmla="*/ 2744655 h 5963547"/>
              <a:gd name="connsiteX31" fmla="*/ 1253280 w 5426043"/>
              <a:gd name="connsiteY31" fmla="*/ 3774615 h 5963547"/>
              <a:gd name="connsiteX32" fmla="*/ 2015715 w 5426043"/>
              <a:gd name="connsiteY32" fmla="*/ 4415917 h 5963547"/>
              <a:gd name="connsiteX33" fmla="*/ 2631307 w 5426043"/>
              <a:gd name="connsiteY33" fmla="*/ 4738370 h 5963547"/>
              <a:gd name="connsiteX34" fmla="*/ 2175214 w 5426043"/>
              <a:gd name="connsiteY34" fmla="*/ 4769173 h 5963547"/>
              <a:gd name="connsiteX35" fmla="*/ 1502268 w 5426043"/>
              <a:gd name="connsiteY35" fmla="*/ 4555140 h 5963547"/>
              <a:gd name="connsiteX36" fmla="*/ 760003 w 5426043"/>
              <a:gd name="connsiteY36" fmla="*/ 3951286 h 5963547"/>
              <a:gd name="connsiteX37" fmla="*/ 260382 w 5426043"/>
              <a:gd name="connsiteY37" fmla="*/ 3055740 h 5963547"/>
              <a:gd name="connsiteX38" fmla="*/ 5859 w 5426043"/>
              <a:gd name="connsiteY38" fmla="*/ 2688094 h 5963547"/>
              <a:gd name="connsiteX39" fmla="*/ 109554 w 5426043"/>
              <a:gd name="connsiteY39" fmla="*/ 3281983 h 5963547"/>
              <a:gd name="connsiteX40" fmla="*/ 420638 w 5426043"/>
              <a:gd name="connsiteY40" fmla="*/ 4686577 h 5963547"/>
              <a:gd name="connsiteX41" fmla="*/ 967661 w 5426043"/>
              <a:gd name="connsiteY41" fmla="*/ 5270028 h 5963547"/>
              <a:gd name="connsiteX42" fmla="*/ 1523574 w 5426043"/>
              <a:gd name="connsiteY42" fmla="*/ 5525562 h 5963547"/>
              <a:gd name="connsiteX43" fmla="*/ 2471273 w 5426043"/>
              <a:gd name="connsiteY43" fmla="*/ 5605714 h 5963547"/>
              <a:gd name="connsiteX44" fmla="*/ 3384948 w 5426043"/>
              <a:gd name="connsiteY44" fmla="*/ 5409188 h 5963547"/>
              <a:gd name="connsiteX45" fmla="*/ 3500869 w 5426043"/>
              <a:gd name="connsiteY45" fmla="*/ 5482329 h 5963547"/>
              <a:gd name="connsiteX46" fmla="*/ 3506134 w 5426043"/>
              <a:gd name="connsiteY46" fmla="*/ 5963547 h 5963547"/>
              <a:gd name="connsiteX0" fmla="*/ 4469964 w 5426043"/>
              <a:gd name="connsiteY0" fmla="*/ 5831812 h 5963547"/>
              <a:gd name="connsiteX1" fmla="*/ 4231131 w 5426043"/>
              <a:gd name="connsiteY1" fmla="*/ 5215361 h 5963547"/>
              <a:gd name="connsiteX2" fmla="*/ 4333623 w 5426043"/>
              <a:gd name="connsiteY2" fmla="*/ 4952955 h 5963547"/>
              <a:gd name="connsiteX3" fmla="*/ 4689326 w 5426043"/>
              <a:gd name="connsiteY3" fmla="*/ 4520699 h 5963547"/>
              <a:gd name="connsiteX4" fmla="*/ 5058626 w 5426043"/>
              <a:gd name="connsiteY4" fmla="*/ 3564787 h 5963547"/>
              <a:gd name="connsiteX5" fmla="*/ 5416844 w 5426043"/>
              <a:gd name="connsiteY5" fmla="*/ 2499558 h 5963547"/>
              <a:gd name="connsiteX6" fmla="*/ 5253752 w 5426043"/>
              <a:gd name="connsiteY6" fmla="*/ 2511758 h 5963547"/>
              <a:gd name="connsiteX7" fmla="*/ 4564500 w 5426043"/>
              <a:gd name="connsiteY7" fmla="*/ 3073666 h 5963547"/>
              <a:gd name="connsiteX8" fmla="*/ 3980892 w 5426043"/>
              <a:gd name="connsiteY8" fmla="*/ 3974428 h 5963547"/>
              <a:gd name="connsiteX9" fmla="*/ 4040105 w 5426043"/>
              <a:gd name="connsiteY9" fmla="*/ 3319391 h 5963547"/>
              <a:gd name="connsiteX10" fmla="*/ 4281760 w 5426043"/>
              <a:gd name="connsiteY10" fmla="*/ 1853260 h 5963547"/>
              <a:gd name="connsiteX11" fmla="*/ 4416873 w 5426043"/>
              <a:gd name="connsiteY11" fmla="*/ 1147576 h 5963547"/>
              <a:gd name="connsiteX12" fmla="*/ 4484533 w 5426043"/>
              <a:gd name="connsiteY12" fmla="*/ 653647 h 5963547"/>
              <a:gd name="connsiteX13" fmla="*/ 4063391 w 5426043"/>
              <a:gd name="connsiteY13" fmla="*/ 1013087 h 5963547"/>
              <a:gd name="connsiteX14" fmla="*/ 3488008 w 5426043"/>
              <a:gd name="connsiteY14" fmla="*/ 2079410 h 5963547"/>
              <a:gd name="connsiteX15" fmla="*/ 3287203 w 5426043"/>
              <a:gd name="connsiteY15" fmla="*/ 3173083 h 5963547"/>
              <a:gd name="connsiteX16" fmla="*/ 3292845 w 5426043"/>
              <a:gd name="connsiteY16" fmla="*/ 3857018 h 5963547"/>
              <a:gd name="connsiteX17" fmla="*/ 3192806 w 5426043"/>
              <a:gd name="connsiteY17" fmla="*/ 3606624 h 5963547"/>
              <a:gd name="connsiteX18" fmla="*/ 2932473 w 5426043"/>
              <a:gd name="connsiteY18" fmla="*/ 2724036 h 5963547"/>
              <a:gd name="connsiteX19" fmla="*/ 2399382 w 5426043"/>
              <a:gd name="connsiteY19" fmla="*/ 1393179 h 5963547"/>
              <a:gd name="connsiteX20" fmla="*/ 1918061 w 5426043"/>
              <a:gd name="connsiteY20" fmla="*/ 334605 h 5963547"/>
              <a:gd name="connsiteX21" fmla="*/ 1759700 w 5426043"/>
              <a:gd name="connsiteY21" fmla="*/ 46327 h 5963547"/>
              <a:gd name="connsiteX22" fmla="*/ 1504721 w 5426043"/>
              <a:gd name="connsiteY22" fmla="*/ 1179806 h 5963547"/>
              <a:gd name="connsiteX23" fmla="*/ 1919500 w 5426043"/>
              <a:gd name="connsiteY23" fmla="*/ 2508985 h 5963547"/>
              <a:gd name="connsiteX24" fmla="*/ 2511779 w 5426043"/>
              <a:gd name="connsiteY24" fmla="*/ 3676696 h 5963547"/>
              <a:gd name="connsiteX25" fmla="*/ 2507282 w 5426043"/>
              <a:gd name="connsiteY25" fmla="*/ 3842847 h 5963547"/>
              <a:gd name="connsiteX26" fmla="*/ 1259624 w 5426043"/>
              <a:gd name="connsiteY26" fmla="*/ 2329876 h 5963547"/>
              <a:gd name="connsiteX27" fmla="*/ 760003 w 5426043"/>
              <a:gd name="connsiteY27" fmla="*/ 1783121 h 5963547"/>
              <a:gd name="connsiteX28" fmla="*/ 213248 w 5426043"/>
              <a:gd name="connsiteY28" fmla="*/ 1274074 h 5963547"/>
              <a:gd name="connsiteX29" fmla="*/ 213248 w 5426043"/>
              <a:gd name="connsiteY29" fmla="*/ 1406049 h 5963547"/>
              <a:gd name="connsiteX30" fmla="*/ 694015 w 5426043"/>
              <a:gd name="connsiteY30" fmla="*/ 2744655 h 5963547"/>
              <a:gd name="connsiteX31" fmla="*/ 1253280 w 5426043"/>
              <a:gd name="connsiteY31" fmla="*/ 3774615 h 5963547"/>
              <a:gd name="connsiteX32" fmla="*/ 2015715 w 5426043"/>
              <a:gd name="connsiteY32" fmla="*/ 4415917 h 5963547"/>
              <a:gd name="connsiteX33" fmla="*/ 2631307 w 5426043"/>
              <a:gd name="connsiteY33" fmla="*/ 4738370 h 5963547"/>
              <a:gd name="connsiteX34" fmla="*/ 2175214 w 5426043"/>
              <a:gd name="connsiteY34" fmla="*/ 4769173 h 5963547"/>
              <a:gd name="connsiteX35" fmla="*/ 1502268 w 5426043"/>
              <a:gd name="connsiteY35" fmla="*/ 4555140 h 5963547"/>
              <a:gd name="connsiteX36" fmla="*/ 760003 w 5426043"/>
              <a:gd name="connsiteY36" fmla="*/ 3951286 h 5963547"/>
              <a:gd name="connsiteX37" fmla="*/ 260382 w 5426043"/>
              <a:gd name="connsiteY37" fmla="*/ 3055740 h 5963547"/>
              <a:gd name="connsiteX38" fmla="*/ 5859 w 5426043"/>
              <a:gd name="connsiteY38" fmla="*/ 2688094 h 5963547"/>
              <a:gd name="connsiteX39" fmla="*/ 109554 w 5426043"/>
              <a:gd name="connsiteY39" fmla="*/ 3281983 h 5963547"/>
              <a:gd name="connsiteX40" fmla="*/ 420638 w 5426043"/>
              <a:gd name="connsiteY40" fmla="*/ 4686577 h 5963547"/>
              <a:gd name="connsiteX41" fmla="*/ 967661 w 5426043"/>
              <a:gd name="connsiteY41" fmla="*/ 5270028 h 5963547"/>
              <a:gd name="connsiteX42" fmla="*/ 1523574 w 5426043"/>
              <a:gd name="connsiteY42" fmla="*/ 5525562 h 5963547"/>
              <a:gd name="connsiteX43" fmla="*/ 2471273 w 5426043"/>
              <a:gd name="connsiteY43" fmla="*/ 5605714 h 5963547"/>
              <a:gd name="connsiteX44" fmla="*/ 3384948 w 5426043"/>
              <a:gd name="connsiteY44" fmla="*/ 5409188 h 5963547"/>
              <a:gd name="connsiteX45" fmla="*/ 3500869 w 5426043"/>
              <a:gd name="connsiteY45" fmla="*/ 5482329 h 5963547"/>
              <a:gd name="connsiteX46" fmla="*/ 3506134 w 5426043"/>
              <a:gd name="connsiteY46" fmla="*/ 5963547 h 5963547"/>
              <a:gd name="connsiteX0" fmla="*/ 4469964 w 5426043"/>
              <a:gd name="connsiteY0" fmla="*/ 5831812 h 5963547"/>
              <a:gd name="connsiteX1" fmla="*/ 4231131 w 5426043"/>
              <a:gd name="connsiteY1" fmla="*/ 5215361 h 5963547"/>
              <a:gd name="connsiteX2" fmla="*/ 4286673 w 5426043"/>
              <a:gd name="connsiteY2" fmla="*/ 4899675 h 5963547"/>
              <a:gd name="connsiteX3" fmla="*/ 4689326 w 5426043"/>
              <a:gd name="connsiteY3" fmla="*/ 4520699 h 5963547"/>
              <a:gd name="connsiteX4" fmla="*/ 5058626 w 5426043"/>
              <a:gd name="connsiteY4" fmla="*/ 3564787 h 5963547"/>
              <a:gd name="connsiteX5" fmla="*/ 5416844 w 5426043"/>
              <a:gd name="connsiteY5" fmla="*/ 2499558 h 5963547"/>
              <a:gd name="connsiteX6" fmla="*/ 5253752 w 5426043"/>
              <a:gd name="connsiteY6" fmla="*/ 2511758 h 5963547"/>
              <a:gd name="connsiteX7" fmla="*/ 4564500 w 5426043"/>
              <a:gd name="connsiteY7" fmla="*/ 3073666 h 5963547"/>
              <a:gd name="connsiteX8" fmla="*/ 3980892 w 5426043"/>
              <a:gd name="connsiteY8" fmla="*/ 3974428 h 5963547"/>
              <a:gd name="connsiteX9" fmla="*/ 4040105 w 5426043"/>
              <a:gd name="connsiteY9" fmla="*/ 3319391 h 5963547"/>
              <a:gd name="connsiteX10" fmla="*/ 4281760 w 5426043"/>
              <a:gd name="connsiteY10" fmla="*/ 1853260 h 5963547"/>
              <a:gd name="connsiteX11" fmla="*/ 4416873 w 5426043"/>
              <a:gd name="connsiteY11" fmla="*/ 1147576 h 5963547"/>
              <a:gd name="connsiteX12" fmla="*/ 4484533 w 5426043"/>
              <a:gd name="connsiteY12" fmla="*/ 653647 h 5963547"/>
              <a:gd name="connsiteX13" fmla="*/ 4063391 w 5426043"/>
              <a:gd name="connsiteY13" fmla="*/ 1013087 h 5963547"/>
              <a:gd name="connsiteX14" fmla="*/ 3488008 w 5426043"/>
              <a:gd name="connsiteY14" fmla="*/ 2079410 h 5963547"/>
              <a:gd name="connsiteX15" fmla="*/ 3287203 w 5426043"/>
              <a:gd name="connsiteY15" fmla="*/ 3173083 h 5963547"/>
              <a:gd name="connsiteX16" fmla="*/ 3292845 w 5426043"/>
              <a:gd name="connsiteY16" fmla="*/ 3857018 h 5963547"/>
              <a:gd name="connsiteX17" fmla="*/ 3192806 w 5426043"/>
              <a:gd name="connsiteY17" fmla="*/ 3606624 h 5963547"/>
              <a:gd name="connsiteX18" fmla="*/ 2932473 w 5426043"/>
              <a:gd name="connsiteY18" fmla="*/ 2724036 h 5963547"/>
              <a:gd name="connsiteX19" fmla="*/ 2399382 w 5426043"/>
              <a:gd name="connsiteY19" fmla="*/ 1393179 h 5963547"/>
              <a:gd name="connsiteX20" fmla="*/ 1918061 w 5426043"/>
              <a:gd name="connsiteY20" fmla="*/ 334605 h 5963547"/>
              <a:gd name="connsiteX21" fmla="*/ 1759700 w 5426043"/>
              <a:gd name="connsiteY21" fmla="*/ 46327 h 5963547"/>
              <a:gd name="connsiteX22" fmla="*/ 1504721 w 5426043"/>
              <a:gd name="connsiteY22" fmla="*/ 1179806 h 5963547"/>
              <a:gd name="connsiteX23" fmla="*/ 1919500 w 5426043"/>
              <a:gd name="connsiteY23" fmla="*/ 2508985 h 5963547"/>
              <a:gd name="connsiteX24" fmla="*/ 2511779 w 5426043"/>
              <a:gd name="connsiteY24" fmla="*/ 3676696 h 5963547"/>
              <a:gd name="connsiteX25" fmla="*/ 2507282 w 5426043"/>
              <a:gd name="connsiteY25" fmla="*/ 3842847 h 5963547"/>
              <a:gd name="connsiteX26" fmla="*/ 1259624 w 5426043"/>
              <a:gd name="connsiteY26" fmla="*/ 2329876 h 5963547"/>
              <a:gd name="connsiteX27" fmla="*/ 760003 w 5426043"/>
              <a:gd name="connsiteY27" fmla="*/ 1783121 h 5963547"/>
              <a:gd name="connsiteX28" fmla="*/ 213248 w 5426043"/>
              <a:gd name="connsiteY28" fmla="*/ 1274074 h 5963547"/>
              <a:gd name="connsiteX29" fmla="*/ 213248 w 5426043"/>
              <a:gd name="connsiteY29" fmla="*/ 1406049 h 5963547"/>
              <a:gd name="connsiteX30" fmla="*/ 694015 w 5426043"/>
              <a:gd name="connsiteY30" fmla="*/ 2744655 h 5963547"/>
              <a:gd name="connsiteX31" fmla="*/ 1253280 w 5426043"/>
              <a:gd name="connsiteY31" fmla="*/ 3774615 h 5963547"/>
              <a:gd name="connsiteX32" fmla="*/ 2015715 w 5426043"/>
              <a:gd name="connsiteY32" fmla="*/ 4415917 h 5963547"/>
              <a:gd name="connsiteX33" fmla="*/ 2631307 w 5426043"/>
              <a:gd name="connsiteY33" fmla="*/ 4738370 h 5963547"/>
              <a:gd name="connsiteX34" fmla="*/ 2175214 w 5426043"/>
              <a:gd name="connsiteY34" fmla="*/ 4769173 h 5963547"/>
              <a:gd name="connsiteX35" fmla="*/ 1502268 w 5426043"/>
              <a:gd name="connsiteY35" fmla="*/ 4555140 h 5963547"/>
              <a:gd name="connsiteX36" fmla="*/ 760003 w 5426043"/>
              <a:gd name="connsiteY36" fmla="*/ 3951286 h 5963547"/>
              <a:gd name="connsiteX37" fmla="*/ 260382 w 5426043"/>
              <a:gd name="connsiteY37" fmla="*/ 3055740 h 5963547"/>
              <a:gd name="connsiteX38" fmla="*/ 5859 w 5426043"/>
              <a:gd name="connsiteY38" fmla="*/ 2688094 h 5963547"/>
              <a:gd name="connsiteX39" fmla="*/ 109554 w 5426043"/>
              <a:gd name="connsiteY39" fmla="*/ 3281983 h 5963547"/>
              <a:gd name="connsiteX40" fmla="*/ 420638 w 5426043"/>
              <a:gd name="connsiteY40" fmla="*/ 4686577 h 5963547"/>
              <a:gd name="connsiteX41" fmla="*/ 967661 w 5426043"/>
              <a:gd name="connsiteY41" fmla="*/ 5270028 h 5963547"/>
              <a:gd name="connsiteX42" fmla="*/ 1523574 w 5426043"/>
              <a:gd name="connsiteY42" fmla="*/ 5525562 h 5963547"/>
              <a:gd name="connsiteX43" fmla="*/ 2471273 w 5426043"/>
              <a:gd name="connsiteY43" fmla="*/ 5605714 h 5963547"/>
              <a:gd name="connsiteX44" fmla="*/ 3384948 w 5426043"/>
              <a:gd name="connsiteY44" fmla="*/ 5409188 h 5963547"/>
              <a:gd name="connsiteX45" fmla="*/ 3500869 w 5426043"/>
              <a:gd name="connsiteY45" fmla="*/ 5482329 h 5963547"/>
              <a:gd name="connsiteX46" fmla="*/ 3506134 w 5426043"/>
              <a:gd name="connsiteY46" fmla="*/ 5963547 h 5963547"/>
              <a:gd name="connsiteX0" fmla="*/ 4361304 w 5426043"/>
              <a:gd name="connsiteY0" fmla="*/ 5609304 h 5963547"/>
              <a:gd name="connsiteX1" fmla="*/ 4231131 w 5426043"/>
              <a:gd name="connsiteY1" fmla="*/ 5215361 h 5963547"/>
              <a:gd name="connsiteX2" fmla="*/ 4286673 w 5426043"/>
              <a:gd name="connsiteY2" fmla="*/ 4899675 h 5963547"/>
              <a:gd name="connsiteX3" fmla="*/ 4689326 w 5426043"/>
              <a:gd name="connsiteY3" fmla="*/ 4520699 h 5963547"/>
              <a:gd name="connsiteX4" fmla="*/ 5058626 w 5426043"/>
              <a:gd name="connsiteY4" fmla="*/ 3564787 h 5963547"/>
              <a:gd name="connsiteX5" fmla="*/ 5416844 w 5426043"/>
              <a:gd name="connsiteY5" fmla="*/ 2499558 h 5963547"/>
              <a:gd name="connsiteX6" fmla="*/ 5253752 w 5426043"/>
              <a:gd name="connsiteY6" fmla="*/ 2511758 h 5963547"/>
              <a:gd name="connsiteX7" fmla="*/ 4564500 w 5426043"/>
              <a:gd name="connsiteY7" fmla="*/ 3073666 h 5963547"/>
              <a:gd name="connsiteX8" fmla="*/ 3980892 w 5426043"/>
              <a:gd name="connsiteY8" fmla="*/ 3974428 h 5963547"/>
              <a:gd name="connsiteX9" fmla="*/ 4040105 w 5426043"/>
              <a:gd name="connsiteY9" fmla="*/ 3319391 h 5963547"/>
              <a:gd name="connsiteX10" fmla="*/ 4281760 w 5426043"/>
              <a:gd name="connsiteY10" fmla="*/ 1853260 h 5963547"/>
              <a:gd name="connsiteX11" fmla="*/ 4416873 w 5426043"/>
              <a:gd name="connsiteY11" fmla="*/ 1147576 h 5963547"/>
              <a:gd name="connsiteX12" fmla="*/ 4484533 w 5426043"/>
              <a:gd name="connsiteY12" fmla="*/ 653647 h 5963547"/>
              <a:gd name="connsiteX13" fmla="*/ 4063391 w 5426043"/>
              <a:gd name="connsiteY13" fmla="*/ 1013087 h 5963547"/>
              <a:gd name="connsiteX14" fmla="*/ 3488008 w 5426043"/>
              <a:gd name="connsiteY14" fmla="*/ 2079410 h 5963547"/>
              <a:gd name="connsiteX15" fmla="*/ 3287203 w 5426043"/>
              <a:gd name="connsiteY15" fmla="*/ 3173083 h 5963547"/>
              <a:gd name="connsiteX16" fmla="*/ 3292845 w 5426043"/>
              <a:gd name="connsiteY16" fmla="*/ 3857018 h 5963547"/>
              <a:gd name="connsiteX17" fmla="*/ 3192806 w 5426043"/>
              <a:gd name="connsiteY17" fmla="*/ 3606624 h 5963547"/>
              <a:gd name="connsiteX18" fmla="*/ 2932473 w 5426043"/>
              <a:gd name="connsiteY18" fmla="*/ 2724036 h 5963547"/>
              <a:gd name="connsiteX19" fmla="*/ 2399382 w 5426043"/>
              <a:gd name="connsiteY19" fmla="*/ 1393179 h 5963547"/>
              <a:gd name="connsiteX20" fmla="*/ 1918061 w 5426043"/>
              <a:gd name="connsiteY20" fmla="*/ 334605 h 5963547"/>
              <a:gd name="connsiteX21" fmla="*/ 1759700 w 5426043"/>
              <a:gd name="connsiteY21" fmla="*/ 46327 h 5963547"/>
              <a:gd name="connsiteX22" fmla="*/ 1504721 w 5426043"/>
              <a:gd name="connsiteY22" fmla="*/ 1179806 h 5963547"/>
              <a:gd name="connsiteX23" fmla="*/ 1919500 w 5426043"/>
              <a:gd name="connsiteY23" fmla="*/ 2508985 h 5963547"/>
              <a:gd name="connsiteX24" fmla="*/ 2511779 w 5426043"/>
              <a:gd name="connsiteY24" fmla="*/ 3676696 h 5963547"/>
              <a:gd name="connsiteX25" fmla="*/ 2507282 w 5426043"/>
              <a:gd name="connsiteY25" fmla="*/ 3842847 h 5963547"/>
              <a:gd name="connsiteX26" fmla="*/ 1259624 w 5426043"/>
              <a:gd name="connsiteY26" fmla="*/ 2329876 h 5963547"/>
              <a:gd name="connsiteX27" fmla="*/ 760003 w 5426043"/>
              <a:gd name="connsiteY27" fmla="*/ 1783121 h 5963547"/>
              <a:gd name="connsiteX28" fmla="*/ 213248 w 5426043"/>
              <a:gd name="connsiteY28" fmla="*/ 1274074 h 5963547"/>
              <a:gd name="connsiteX29" fmla="*/ 213248 w 5426043"/>
              <a:gd name="connsiteY29" fmla="*/ 1406049 h 5963547"/>
              <a:gd name="connsiteX30" fmla="*/ 694015 w 5426043"/>
              <a:gd name="connsiteY30" fmla="*/ 2744655 h 5963547"/>
              <a:gd name="connsiteX31" fmla="*/ 1253280 w 5426043"/>
              <a:gd name="connsiteY31" fmla="*/ 3774615 h 5963547"/>
              <a:gd name="connsiteX32" fmla="*/ 2015715 w 5426043"/>
              <a:gd name="connsiteY32" fmla="*/ 4415917 h 5963547"/>
              <a:gd name="connsiteX33" fmla="*/ 2631307 w 5426043"/>
              <a:gd name="connsiteY33" fmla="*/ 4738370 h 5963547"/>
              <a:gd name="connsiteX34" fmla="*/ 2175214 w 5426043"/>
              <a:gd name="connsiteY34" fmla="*/ 4769173 h 5963547"/>
              <a:gd name="connsiteX35" fmla="*/ 1502268 w 5426043"/>
              <a:gd name="connsiteY35" fmla="*/ 4555140 h 5963547"/>
              <a:gd name="connsiteX36" fmla="*/ 760003 w 5426043"/>
              <a:gd name="connsiteY36" fmla="*/ 3951286 h 5963547"/>
              <a:gd name="connsiteX37" fmla="*/ 260382 w 5426043"/>
              <a:gd name="connsiteY37" fmla="*/ 3055740 h 5963547"/>
              <a:gd name="connsiteX38" fmla="*/ 5859 w 5426043"/>
              <a:gd name="connsiteY38" fmla="*/ 2688094 h 5963547"/>
              <a:gd name="connsiteX39" fmla="*/ 109554 w 5426043"/>
              <a:gd name="connsiteY39" fmla="*/ 3281983 h 5963547"/>
              <a:gd name="connsiteX40" fmla="*/ 420638 w 5426043"/>
              <a:gd name="connsiteY40" fmla="*/ 4686577 h 5963547"/>
              <a:gd name="connsiteX41" fmla="*/ 967661 w 5426043"/>
              <a:gd name="connsiteY41" fmla="*/ 5270028 h 5963547"/>
              <a:gd name="connsiteX42" fmla="*/ 1523574 w 5426043"/>
              <a:gd name="connsiteY42" fmla="*/ 5525562 h 5963547"/>
              <a:gd name="connsiteX43" fmla="*/ 2471273 w 5426043"/>
              <a:gd name="connsiteY43" fmla="*/ 5605714 h 5963547"/>
              <a:gd name="connsiteX44" fmla="*/ 3384948 w 5426043"/>
              <a:gd name="connsiteY44" fmla="*/ 5409188 h 5963547"/>
              <a:gd name="connsiteX45" fmla="*/ 3500869 w 5426043"/>
              <a:gd name="connsiteY45" fmla="*/ 5482329 h 5963547"/>
              <a:gd name="connsiteX46" fmla="*/ 3506134 w 5426043"/>
              <a:gd name="connsiteY46" fmla="*/ 5963547 h 5963547"/>
              <a:gd name="connsiteX0" fmla="*/ 4361304 w 5426043"/>
              <a:gd name="connsiteY0" fmla="*/ 5609304 h 5806634"/>
              <a:gd name="connsiteX1" fmla="*/ 4231131 w 5426043"/>
              <a:gd name="connsiteY1" fmla="*/ 5215361 h 5806634"/>
              <a:gd name="connsiteX2" fmla="*/ 4286673 w 5426043"/>
              <a:gd name="connsiteY2" fmla="*/ 4899675 h 5806634"/>
              <a:gd name="connsiteX3" fmla="*/ 4689326 w 5426043"/>
              <a:gd name="connsiteY3" fmla="*/ 4520699 h 5806634"/>
              <a:gd name="connsiteX4" fmla="*/ 5058626 w 5426043"/>
              <a:gd name="connsiteY4" fmla="*/ 3564787 h 5806634"/>
              <a:gd name="connsiteX5" fmla="*/ 5416844 w 5426043"/>
              <a:gd name="connsiteY5" fmla="*/ 2499558 h 5806634"/>
              <a:gd name="connsiteX6" fmla="*/ 5253752 w 5426043"/>
              <a:gd name="connsiteY6" fmla="*/ 2511758 h 5806634"/>
              <a:gd name="connsiteX7" fmla="*/ 4564500 w 5426043"/>
              <a:gd name="connsiteY7" fmla="*/ 3073666 h 5806634"/>
              <a:gd name="connsiteX8" fmla="*/ 3980892 w 5426043"/>
              <a:gd name="connsiteY8" fmla="*/ 3974428 h 5806634"/>
              <a:gd name="connsiteX9" fmla="*/ 4040105 w 5426043"/>
              <a:gd name="connsiteY9" fmla="*/ 3319391 h 5806634"/>
              <a:gd name="connsiteX10" fmla="*/ 4281760 w 5426043"/>
              <a:gd name="connsiteY10" fmla="*/ 1853260 h 5806634"/>
              <a:gd name="connsiteX11" fmla="*/ 4416873 w 5426043"/>
              <a:gd name="connsiteY11" fmla="*/ 1147576 h 5806634"/>
              <a:gd name="connsiteX12" fmla="*/ 4484533 w 5426043"/>
              <a:gd name="connsiteY12" fmla="*/ 653647 h 5806634"/>
              <a:gd name="connsiteX13" fmla="*/ 4063391 w 5426043"/>
              <a:gd name="connsiteY13" fmla="*/ 1013087 h 5806634"/>
              <a:gd name="connsiteX14" fmla="*/ 3488008 w 5426043"/>
              <a:gd name="connsiteY14" fmla="*/ 2079410 h 5806634"/>
              <a:gd name="connsiteX15" fmla="*/ 3287203 w 5426043"/>
              <a:gd name="connsiteY15" fmla="*/ 3173083 h 5806634"/>
              <a:gd name="connsiteX16" fmla="*/ 3292845 w 5426043"/>
              <a:gd name="connsiteY16" fmla="*/ 3857018 h 5806634"/>
              <a:gd name="connsiteX17" fmla="*/ 3192806 w 5426043"/>
              <a:gd name="connsiteY17" fmla="*/ 3606624 h 5806634"/>
              <a:gd name="connsiteX18" fmla="*/ 2932473 w 5426043"/>
              <a:gd name="connsiteY18" fmla="*/ 2724036 h 5806634"/>
              <a:gd name="connsiteX19" fmla="*/ 2399382 w 5426043"/>
              <a:gd name="connsiteY19" fmla="*/ 1393179 h 5806634"/>
              <a:gd name="connsiteX20" fmla="*/ 1918061 w 5426043"/>
              <a:gd name="connsiteY20" fmla="*/ 334605 h 5806634"/>
              <a:gd name="connsiteX21" fmla="*/ 1759700 w 5426043"/>
              <a:gd name="connsiteY21" fmla="*/ 46327 h 5806634"/>
              <a:gd name="connsiteX22" fmla="*/ 1504721 w 5426043"/>
              <a:gd name="connsiteY22" fmla="*/ 1179806 h 5806634"/>
              <a:gd name="connsiteX23" fmla="*/ 1919500 w 5426043"/>
              <a:gd name="connsiteY23" fmla="*/ 2508985 h 5806634"/>
              <a:gd name="connsiteX24" fmla="*/ 2511779 w 5426043"/>
              <a:gd name="connsiteY24" fmla="*/ 3676696 h 5806634"/>
              <a:gd name="connsiteX25" fmla="*/ 2507282 w 5426043"/>
              <a:gd name="connsiteY25" fmla="*/ 3842847 h 5806634"/>
              <a:gd name="connsiteX26" fmla="*/ 1259624 w 5426043"/>
              <a:gd name="connsiteY26" fmla="*/ 2329876 h 5806634"/>
              <a:gd name="connsiteX27" fmla="*/ 760003 w 5426043"/>
              <a:gd name="connsiteY27" fmla="*/ 1783121 h 5806634"/>
              <a:gd name="connsiteX28" fmla="*/ 213248 w 5426043"/>
              <a:gd name="connsiteY28" fmla="*/ 1274074 h 5806634"/>
              <a:gd name="connsiteX29" fmla="*/ 213248 w 5426043"/>
              <a:gd name="connsiteY29" fmla="*/ 1406049 h 5806634"/>
              <a:gd name="connsiteX30" fmla="*/ 694015 w 5426043"/>
              <a:gd name="connsiteY30" fmla="*/ 2744655 h 5806634"/>
              <a:gd name="connsiteX31" fmla="*/ 1253280 w 5426043"/>
              <a:gd name="connsiteY31" fmla="*/ 3774615 h 5806634"/>
              <a:gd name="connsiteX32" fmla="*/ 2015715 w 5426043"/>
              <a:gd name="connsiteY32" fmla="*/ 4415917 h 5806634"/>
              <a:gd name="connsiteX33" fmla="*/ 2631307 w 5426043"/>
              <a:gd name="connsiteY33" fmla="*/ 4738370 h 5806634"/>
              <a:gd name="connsiteX34" fmla="*/ 2175214 w 5426043"/>
              <a:gd name="connsiteY34" fmla="*/ 4769173 h 5806634"/>
              <a:gd name="connsiteX35" fmla="*/ 1502268 w 5426043"/>
              <a:gd name="connsiteY35" fmla="*/ 4555140 h 5806634"/>
              <a:gd name="connsiteX36" fmla="*/ 760003 w 5426043"/>
              <a:gd name="connsiteY36" fmla="*/ 3951286 h 5806634"/>
              <a:gd name="connsiteX37" fmla="*/ 260382 w 5426043"/>
              <a:gd name="connsiteY37" fmla="*/ 3055740 h 5806634"/>
              <a:gd name="connsiteX38" fmla="*/ 5859 w 5426043"/>
              <a:gd name="connsiteY38" fmla="*/ 2688094 h 5806634"/>
              <a:gd name="connsiteX39" fmla="*/ 109554 w 5426043"/>
              <a:gd name="connsiteY39" fmla="*/ 3281983 h 5806634"/>
              <a:gd name="connsiteX40" fmla="*/ 420638 w 5426043"/>
              <a:gd name="connsiteY40" fmla="*/ 4686577 h 5806634"/>
              <a:gd name="connsiteX41" fmla="*/ 967661 w 5426043"/>
              <a:gd name="connsiteY41" fmla="*/ 5270028 h 5806634"/>
              <a:gd name="connsiteX42" fmla="*/ 1523574 w 5426043"/>
              <a:gd name="connsiteY42" fmla="*/ 5525562 h 5806634"/>
              <a:gd name="connsiteX43" fmla="*/ 2471273 w 5426043"/>
              <a:gd name="connsiteY43" fmla="*/ 5605714 h 5806634"/>
              <a:gd name="connsiteX44" fmla="*/ 3384948 w 5426043"/>
              <a:gd name="connsiteY44" fmla="*/ 5409188 h 5806634"/>
              <a:gd name="connsiteX45" fmla="*/ 3500869 w 5426043"/>
              <a:gd name="connsiteY45" fmla="*/ 5482329 h 5806634"/>
              <a:gd name="connsiteX46" fmla="*/ 3504890 w 5426043"/>
              <a:gd name="connsiteY46" fmla="*/ 5806634 h 5806634"/>
              <a:gd name="connsiteX0" fmla="*/ 4361304 w 5426043"/>
              <a:gd name="connsiteY0" fmla="*/ 5609304 h 5806634"/>
              <a:gd name="connsiteX1" fmla="*/ 4231131 w 5426043"/>
              <a:gd name="connsiteY1" fmla="*/ 5215361 h 5806634"/>
              <a:gd name="connsiteX2" fmla="*/ 4286673 w 5426043"/>
              <a:gd name="connsiteY2" fmla="*/ 4899675 h 5806634"/>
              <a:gd name="connsiteX3" fmla="*/ 4689326 w 5426043"/>
              <a:gd name="connsiteY3" fmla="*/ 4520699 h 5806634"/>
              <a:gd name="connsiteX4" fmla="*/ 5058626 w 5426043"/>
              <a:gd name="connsiteY4" fmla="*/ 3564787 h 5806634"/>
              <a:gd name="connsiteX5" fmla="*/ 5416844 w 5426043"/>
              <a:gd name="connsiteY5" fmla="*/ 2499558 h 5806634"/>
              <a:gd name="connsiteX6" fmla="*/ 5253752 w 5426043"/>
              <a:gd name="connsiteY6" fmla="*/ 2511758 h 5806634"/>
              <a:gd name="connsiteX7" fmla="*/ 4564500 w 5426043"/>
              <a:gd name="connsiteY7" fmla="*/ 3073666 h 5806634"/>
              <a:gd name="connsiteX8" fmla="*/ 3980892 w 5426043"/>
              <a:gd name="connsiteY8" fmla="*/ 3974428 h 5806634"/>
              <a:gd name="connsiteX9" fmla="*/ 4040105 w 5426043"/>
              <a:gd name="connsiteY9" fmla="*/ 3319391 h 5806634"/>
              <a:gd name="connsiteX10" fmla="*/ 4281760 w 5426043"/>
              <a:gd name="connsiteY10" fmla="*/ 1853260 h 5806634"/>
              <a:gd name="connsiteX11" fmla="*/ 4416873 w 5426043"/>
              <a:gd name="connsiteY11" fmla="*/ 1147576 h 5806634"/>
              <a:gd name="connsiteX12" fmla="*/ 4484533 w 5426043"/>
              <a:gd name="connsiteY12" fmla="*/ 653647 h 5806634"/>
              <a:gd name="connsiteX13" fmla="*/ 4063391 w 5426043"/>
              <a:gd name="connsiteY13" fmla="*/ 1013087 h 5806634"/>
              <a:gd name="connsiteX14" fmla="*/ 3488008 w 5426043"/>
              <a:gd name="connsiteY14" fmla="*/ 2079410 h 5806634"/>
              <a:gd name="connsiteX15" fmla="*/ 3287203 w 5426043"/>
              <a:gd name="connsiteY15" fmla="*/ 3173083 h 5806634"/>
              <a:gd name="connsiteX16" fmla="*/ 3292845 w 5426043"/>
              <a:gd name="connsiteY16" fmla="*/ 3857018 h 5806634"/>
              <a:gd name="connsiteX17" fmla="*/ 3192806 w 5426043"/>
              <a:gd name="connsiteY17" fmla="*/ 3606624 h 5806634"/>
              <a:gd name="connsiteX18" fmla="*/ 2932473 w 5426043"/>
              <a:gd name="connsiteY18" fmla="*/ 2724036 h 5806634"/>
              <a:gd name="connsiteX19" fmla="*/ 2399382 w 5426043"/>
              <a:gd name="connsiteY19" fmla="*/ 1393179 h 5806634"/>
              <a:gd name="connsiteX20" fmla="*/ 1918061 w 5426043"/>
              <a:gd name="connsiteY20" fmla="*/ 334605 h 5806634"/>
              <a:gd name="connsiteX21" fmla="*/ 1759700 w 5426043"/>
              <a:gd name="connsiteY21" fmla="*/ 46327 h 5806634"/>
              <a:gd name="connsiteX22" fmla="*/ 1504721 w 5426043"/>
              <a:gd name="connsiteY22" fmla="*/ 1179806 h 5806634"/>
              <a:gd name="connsiteX23" fmla="*/ 1919500 w 5426043"/>
              <a:gd name="connsiteY23" fmla="*/ 2508985 h 5806634"/>
              <a:gd name="connsiteX24" fmla="*/ 2511779 w 5426043"/>
              <a:gd name="connsiteY24" fmla="*/ 3676696 h 5806634"/>
              <a:gd name="connsiteX25" fmla="*/ 2507282 w 5426043"/>
              <a:gd name="connsiteY25" fmla="*/ 3842847 h 5806634"/>
              <a:gd name="connsiteX26" fmla="*/ 1259624 w 5426043"/>
              <a:gd name="connsiteY26" fmla="*/ 2329876 h 5806634"/>
              <a:gd name="connsiteX27" fmla="*/ 760003 w 5426043"/>
              <a:gd name="connsiteY27" fmla="*/ 1783121 h 5806634"/>
              <a:gd name="connsiteX28" fmla="*/ 213248 w 5426043"/>
              <a:gd name="connsiteY28" fmla="*/ 1274074 h 5806634"/>
              <a:gd name="connsiteX29" fmla="*/ 213248 w 5426043"/>
              <a:gd name="connsiteY29" fmla="*/ 1406049 h 5806634"/>
              <a:gd name="connsiteX30" fmla="*/ 694015 w 5426043"/>
              <a:gd name="connsiteY30" fmla="*/ 2744655 h 5806634"/>
              <a:gd name="connsiteX31" fmla="*/ 1253280 w 5426043"/>
              <a:gd name="connsiteY31" fmla="*/ 3774615 h 5806634"/>
              <a:gd name="connsiteX32" fmla="*/ 2015715 w 5426043"/>
              <a:gd name="connsiteY32" fmla="*/ 4415917 h 5806634"/>
              <a:gd name="connsiteX33" fmla="*/ 2631307 w 5426043"/>
              <a:gd name="connsiteY33" fmla="*/ 4738370 h 5806634"/>
              <a:gd name="connsiteX34" fmla="*/ 2175214 w 5426043"/>
              <a:gd name="connsiteY34" fmla="*/ 4769173 h 5806634"/>
              <a:gd name="connsiteX35" fmla="*/ 1502268 w 5426043"/>
              <a:gd name="connsiteY35" fmla="*/ 4555140 h 5806634"/>
              <a:gd name="connsiteX36" fmla="*/ 760003 w 5426043"/>
              <a:gd name="connsiteY36" fmla="*/ 3951286 h 5806634"/>
              <a:gd name="connsiteX37" fmla="*/ 260382 w 5426043"/>
              <a:gd name="connsiteY37" fmla="*/ 3055740 h 5806634"/>
              <a:gd name="connsiteX38" fmla="*/ 5859 w 5426043"/>
              <a:gd name="connsiteY38" fmla="*/ 2688094 h 5806634"/>
              <a:gd name="connsiteX39" fmla="*/ 109554 w 5426043"/>
              <a:gd name="connsiteY39" fmla="*/ 3281983 h 5806634"/>
              <a:gd name="connsiteX40" fmla="*/ 420638 w 5426043"/>
              <a:gd name="connsiteY40" fmla="*/ 4686577 h 5806634"/>
              <a:gd name="connsiteX41" fmla="*/ 967661 w 5426043"/>
              <a:gd name="connsiteY41" fmla="*/ 5270028 h 5806634"/>
              <a:gd name="connsiteX42" fmla="*/ 1523574 w 5426043"/>
              <a:gd name="connsiteY42" fmla="*/ 5525562 h 5806634"/>
              <a:gd name="connsiteX43" fmla="*/ 2471273 w 5426043"/>
              <a:gd name="connsiteY43" fmla="*/ 5605714 h 5806634"/>
              <a:gd name="connsiteX44" fmla="*/ 3230503 w 5426043"/>
              <a:gd name="connsiteY44" fmla="*/ 5381381 h 5806634"/>
              <a:gd name="connsiteX45" fmla="*/ 3500869 w 5426043"/>
              <a:gd name="connsiteY45" fmla="*/ 5482329 h 5806634"/>
              <a:gd name="connsiteX46" fmla="*/ 3504890 w 5426043"/>
              <a:gd name="connsiteY46" fmla="*/ 5806634 h 5806634"/>
              <a:gd name="connsiteX0" fmla="*/ 4361304 w 5426043"/>
              <a:gd name="connsiteY0" fmla="*/ 5609304 h 5806634"/>
              <a:gd name="connsiteX1" fmla="*/ 4231131 w 5426043"/>
              <a:gd name="connsiteY1" fmla="*/ 5215361 h 5806634"/>
              <a:gd name="connsiteX2" fmla="*/ 4286673 w 5426043"/>
              <a:gd name="connsiteY2" fmla="*/ 4899675 h 5806634"/>
              <a:gd name="connsiteX3" fmla="*/ 4689326 w 5426043"/>
              <a:gd name="connsiteY3" fmla="*/ 4520699 h 5806634"/>
              <a:gd name="connsiteX4" fmla="*/ 5058626 w 5426043"/>
              <a:gd name="connsiteY4" fmla="*/ 3564787 h 5806634"/>
              <a:gd name="connsiteX5" fmla="*/ 5416844 w 5426043"/>
              <a:gd name="connsiteY5" fmla="*/ 2499558 h 5806634"/>
              <a:gd name="connsiteX6" fmla="*/ 5253752 w 5426043"/>
              <a:gd name="connsiteY6" fmla="*/ 2511758 h 5806634"/>
              <a:gd name="connsiteX7" fmla="*/ 4564500 w 5426043"/>
              <a:gd name="connsiteY7" fmla="*/ 3073666 h 5806634"/>
              <a:gd name="connsiteX8" fmla="*/ 3980892 w 5426043"/>
              <a:gd name="connsiteY8" fmla="*/ 3974428 h 5806634"/>
              <a:gd name="connsiteX9" fmla="*/ 4040105 w 5426043"/>
              <a:gd name="connsiteY9" fmla="*/ 3319391 h 5806634"/>
              <a:gd name="connsiteX10" fmla="*/ 4281760 w 5426043"/>
              <a:gd name="connsiteY10" fmla="*/ 1853260 h 5806634"/>
              <a:gd name="connsiteX11" fmla="*/ 4416873 w 5426043"/>
              <a:gd name="connsiteY11" fmla="*/ 1147576 h 5806634"/>
              <a:gd name="connsiteX12" fmla="*/ 4484533 w 5426043"/>
              <a:gd name="connsiteY12" fmla="*/ 653647 h 5806634"/>
              <a:gd name="connsiteX13" fmla="*/ 4063391 w 5426043"/>
              <a:gd name="connsiteY13" fmla="*/ 1013087 h 5806634"/>
              <a:gd name="connsiteX14" fmla="*/ 3488008 w 5426043"/>
              <a:gd name="connsiteY14" fmla="*/ 2079410 h 5806634"/>
              <a:gd name="connsiteX15" fmla="*/ 3287203 w 5426043"/>
              <a:gd name="connsiteY15" fmla="*/ 3173083 h 5806634"/>
              <a:gd name="connsiteX16" fmla="*/ 3292845 w 5426043"/>
              <a:gd name="connsiteY16" fmla="*/ 3857018 h 5806634"/>
              <a:gd name="connsiteX17" fmla="*/ 3192806 w 5426043"/>
              <a:gd name="connsiteY17" fmla="*/ 3606624 h 5806634"/>
              <a:gd name="connsiteX18" fmla="*/ 2932473 w 5426043"/>
              <a:gd name="connsiteY18" fmla="*/ 2724036 h 5806634"/>
              <a:gd name="connsiteX19" fmla="*/ 2399382 w 5426043"/>
              <a:gd name="connsiteY19" fmla="*/ 1393179 h 5806634"/>
              <a:gd name="connsiteX20" fmla="*/ 1918061 w 5426043"/>
              <a:gd name="connsiteY20" fmla="*/ 334605 h 5806634"/>
              <a:gd name="connsiteX21" fmla="*/ 1759700 w 5426043"/>
              <a:gd name="connsiteY21" fmla="*/ 46327 h 5806634"/>
              <a:gd name="connsiteX22" fmla="*/ 1504721 w 5426043"/>
              <a:gd name="connsiteY22" fmla="*/ 1179806 h 5806634"/>
              <a:gd name="connsiteX23" fmla="*/ 1919500 w 5426043"/>
              <a:gd name="connsiteY23" fmla="*/ 2508985 h 5806634"/>
              <a:gd name="connsiteX24" fmla="*/ 2511779 w 5426043"/>
              <a:gd name="connsiteY24" fmla="*/ 3676696 h 5806634"/>
              <a:gd name="connsiteX25" fmla="*/ 2507282 w 5426043"/>
              <a:gd name="connsiteY25" fmla="*/ 3842847 h 5806634"/>
              <a:gd name="connsiteX26" fmla="*/ 1259624 w 5426043"/>
              <a:gd name="connsiteY26" fmla="*/ 2329876 h 5806634"/>
              <a:gd name="connsiteX27" fmla="*/ 760003 w 5426043"/>
              <a:gd name="connsiteY27" fmla="*/ 1783121 h 5806634"/>
              <a:gd name="connsiteX28" fmla="*/ 213248 w 5426043"/>
              <a:gd name="connsiteY28" fmla="*/ 1274074 h 5806634"/>
              <a:gd name="connsiteX29" fmla="*/ 213248 w 5426043"/>
              <a:gd name="connsiteY29" fmla="*/ 1406049 h 5806634"/>
              <a:gd name="connsiteX30" fmla="*/ 694015 w 5426043"/>
              <a:gd name="connsiteY30" fmla="*/ 2744655 h 5806634"/>
              <a:gd name="connsiteX31" fmla="*/ 1253280 w 5426043"/>
              <a:gd name="connsiteY31" fmla="*/ 3774615 h 5806634"/>
              <a:gd name="connsiteX32" fmla="*/ 2015715 w 5426043"/>
              <a:gd name="connsiteY32" fmla="*/ 4415917 h 5806634"/>
              <a:gd name="connsiteX33" fmla="*/ 2631307 w 5426043"/>
              <a:gd name="connsiteY33" fmla="*/ 4738370 h 5806634"/>
              <a:gd name="connsiteX34" fmla="*/ 2175214 w 5426043"/>
              <a:gd name="connsiteY34" fmla="*/ 4769173 h 5806634"/>
              <a:gd name="connsiteX35" fmla="*/ 1502268 w 5426043"/>
              <a:gd name="connsiteY35" fmla="*/ 4555140 h 5806634"/>
              <a:gd name="connsiteX36" fmla="*/ 760003 w 5426043"/>
              <a:gd name="connsiteY36" fmla="*/ 3951286 h 5806634"/>
              <a:gd name="connsiteX37" fmla="*/ 260382 w 5426043"/>
              <a:gd name="connsiteY37" fmla="*/ 3055740 h 5806634"/>
              <a:gd name="connsiteX38" fmla="*/ 5859 w 5426043"/>
              <a:gd name="connsiteY38" fmla="*/ 2688094 h 5806634"/>
              <a:gd name="connsiteX39" fmla="*/ 109554 w 5426043"/>
              <a:gd name="connsiteY39" fmla="*/ 3281983 h 5806634"/>
              <a:gd name="connsiteX40" fmla="*/ 420638 w 5426043"/>
              <a:gd name="connsiteY40" fmla="*/ 4686577 h 5806634"/>
              <a:gd name="connsiteX41" fmla="*/ 967661 w 5426043"/>
              <a:gd name="connsiteY41" fmla="*/ 5270028 h 5806634"/>
              <a:gd name="connsiteX42" fmla="*/ 1523574 w 5426043"/>
              <a:gd name="connsiteY42" fmla="*/ 5525562 h 5806634"/>
              <a:gd name="connsiteX43" fmla="*/ 2471273 w 5426043"/>
              <a:gd name="connsiteY43" fmla="*/ 5605714 h 5806634"/>
              <a:gd name="connsiteX44" fmla="*/ 3230503 w 5426043"/>
              <a:gd name="connsiteY44" fmla="*/ 5381381 h 5806634"/>
              <a:gd name="connsiteX45" fmla="*/ 3394077 w 5426043"/>
              <a:gd name="connsiteY45" fmla="*/ 5495193 h 5806634"/>
              <a:gd name="connsiteX46" fmla="*/ 3504890 w 5426043"/>
              <a:gd name="connsiteY46" fmla="*/ 5806634 h 5806634"/>
              <a:gd name="connsiteX0" fmla="*/ 4361304 w 5426043"/>
              <a:gd name="connsiteY0" fmla="*/ 5609304 h 5806634"/>
              <a:gd name="connsiteX1" fmla="*/ 4231131 w 5426043"/>
              <a:gd name="connsiteY1" fmla="*/ 5215361 h 5806634"/>
              <a:gd name="connsiteX2" fmla="*/ 4286673 w 5426043"/>
              <a:gd name="connsiteY2" fmla="*/ 4899675 h 5806634"/>
              <a:gd name="connsiteX3" fmla="*/ 4689326 w 5426043"/>
              <a:gd name="connsiteY3" fmla="*/ 4520699 h 5806634"/>
              <a:gd name="connsiteX4" fmla="*/ 5058626 w 5426043"/>
              <a:gd name="connsiteY4" fmla="*/ 3564787 h 5806634"/>
              <a:gd name="connsiteX5" fmla="*/ 5416844 w 5426043"/>
              <a:gd name="connsiteY5" fmla="*/ 2499558 h 5806634"/>
              <a:gd name="connsiteX6" fmla="*/ 5253752 w 5426043"/>
              <a:gd name="connsiteY6" fmla="*/ 2511758 h 5806634"/>
              <a:gd name="connsiteX7" fmla="*/ 4564500 w 5426043"/>
              <a:gd name="connsiteY7" fmla="*/ 3073666 h 5806634"/>
              <a:gd name="connsiteX8" fmla="*/ 3980892 w 5426043"/>
              <a:gd name="connsiteY8" fmla="*/ 3974428 h 5806634"/>
              <a:gd name="connsiteX9" fmla="*/ 4040105 w 5426043"/>
              <a:gd name="connsiteY9" fmla="*/ 3319391 h 5806634"/>
              <a:gd name="connsiteX10" fmla="*/ 4281760 w 5426043"/>
              <a:gd name="connsiteY10" fmla="*/ 1853260 h 5806634"/>
              <a:gd name="connsiteX11" fmla="*/ 4416873 w 5426043"/>
              <a:gd name="connsiteY11" fmla="*/ 1147576 h 5806634"/>
              <a:gd name="connsiteX12" fmla="*/ 4484533 w 5426043"/>
              <a:gd name="connsiteY12" fmla="*/ 653647 h 5806634"/>
              <a:gd name="connsiteX13" fmla="*/ 4063391 w 5426043"/>
              <a:gd name="connsiteY13" fmla="*/ 1013087 h 5806634"/>
              <a:gd name="connsiteX14" fmla="*/ 3488008 w 5426043"/>
              <a:gd name="connsiteY14" fmla="*/ 2079410 h 5806634"/>
              <a:gd name="connsiteX15" fmla="*/ 3287203 w 5426043"/>
              <a:gd name="connsiteY15" fmla="*/ 3173083 h 5806634"/>
              <a:gd name="connsiteX16" fmla="*/ 3292845 w 5426043"/>
              <a:gd name="connsiteY16" fmla="*/ 3857018 h 5806634"/>
              <a:gd name="connsiteX17" fmla="*/ 3192806 w 5426043"/>
              <a:gd name="connsiteY17" fmla="*/ 3606624 h 5806634"/>
              <a:gd name="connsiteX18" fmla="*/ 2932473 w 5426043"/>
              <a:gd name="connsiteY18" fmla="*/ 2724036 h 5806634"/>
              <a:gd name="connsiteX19" fmla="*/ 2399382 w 5426043"/>
              <a:gd name="connsiteY19" fmla="*/ 1393179 h 5806634"/>
              <a:gd name="connsiteX20" fmla="*/ 1918061 w 5426043"/>
              <a:gd name="connsiteY20" fmla="*/ 334605 h 5806634"/>
              <a:gd name="connsiteX21" fmla="*/ 1759700 w 5426043"/>
              <a:gd name="connsiteY21" fmla="*/ 46327 h 5806634"/>
              <a:gd name="connsiteX22" fmla="*/ 1504721 w 5426043"/>
              <a:gd name="connsiteY22" fmla="*/ 1179806 h 5806634"/>
              <a:gd name="connsiteX23" fmla="*/ 1919500 w 5426043"/>
              <a:gd name="connsiteY23" fmla="*/ 2508985 h 5806634"/>
              <a:gd name="connsiteX24" fmla="*/ 2511779 w 5426043"/>
              <a:gd name="connsiteY24" fmla="*/ 3676696 h 5806634"/>
              <a:gd name="connsiteX25" fmla="*/ 2507282 w 5426043"/>
              <a:gd name="connsiteY25" fmla="*/ 3842847 h 5806634"/>
              <a:gd name="connsiteX26" fmla="*/ 1259624 w 5426043"/>
              <a:gd name="connsiteY26" fmla="*/ 2329876 h 5806634"/>
              <a:gd name="connsiteX27" fmla="*/ 760003 w 5426043"/>
              <a:gd name="connsiteY27" fmla="*/ 1783121 h 5806634"/>
              <a:gd name="connsiteX28" fmla="*/ 213248 w 5426043"/>
              <a:gd name="connsiteY28" fmla="*/ 1274074 h 5806634"/>
              <a:gd name="connsiteX29" fmla="*/ 213248 w 5426043"/>
              <a:gd name="connsiteY29" fmla="*/ 1406049 h 5806634"/>
              <a:gd name="connsiteX30" fmla="*/ 694015 w 5426043"/>
              <a:gd name="connsiteY30" fmla="*/ 2744655 h 5806634"/>
              <a:gd name="connsiteX31" fmla="*/ 1253280 w 5426043"/>
              <a:gd name="connsiteY31" fmla="*/ 3774615 h 5806634"/>
              <a:gd name="connsiteX32" fmla="*/ 2015715 w 5426043"/>
              <a:gd name="connsiteY32" fmla="*/ 4415917 h 5806634"/>
              <a:gd name="connsiteX33" fmla="*/ 2631307 w 5426043"/>
              <a:gd name="connsiteY33" fmla="*/ 4738370 h 5806634"/>
              <a:gd name="connsiteX34" fmla="*/ 2175214 w 5426043"/>
              <a:gd name="connsiteY34" fmla="*/ 4769173 h 5806634"/>
              <a:gd name="connsiteX35" fmla="*/ 1502268 w 5426043"/>
              <a:gd name="connsiteY35" fmla="*/ 4555140 h 5806634"/>
              <a:gd name="connsiteX36" fmla="*/ 760003 w 5426043"/>
              <a:gd name="connsiteY36" fmla="*/ 3951286 h 5806634"/>
              <a:gd name="connsiteX37" fmla="*/ 260382 w 5426043"/>
              <a:gd name="connsiteY37" fmla="*/ 3055740 h 5806634"/>
              <a:gd name="connsiteX38" fmla="*/ 5859 w 5426043"/>
              <a:gd name="connsiteY38" fmla="*/ 2688094 h 5806634"/>
              <a:gd name="connsiteX39" fmla="*/ 109554 w 5426043"/>
              <a:gd name="connsiteY39" fmla="*/ 3281983 h 5806634"/>
              <a:gd name="connsiteX40" fmla="*/ 420638 w 5426043"/>
              <a:gd name="connsiteY40" fmla="*/ 4686577 h 5806634"/>
              <a:gd name="connsiteX41" fmla="*/ 967661 w 5426043"/>
              <a:gd name="connsiteY41" fmla="*/ 5270028 h 5806634"/>
              <a:gd name="connsiteX42" fmla="*/ 1523574 w 5426043"/>
              <a:gd name="connsiteY42" fmla="*/ 5525562 h 5806634"/>
              <a:gd name="connsiteX43" fmla="*/ 2471273 w 5426043"/>
              <a:gd name="connsiteY43" fmla="*/ 5605714 h 5806634"/>
              <a:gd name="connsiteX44" fmla="*/ 3230503 w 5426043"/>
              <a:gd name="connsiteY44" fmla="*/ 5381381 h 5806634"/>
              <a:gd name="connsiteX45" fmla="*/ 3457681 w 5426043"/>
              <a:gd name="connsiteY45" fmla="*/ 5473536 h 5806634"/>
              <a:gd name="connsiteX46" fmla="*/ 3504890 w 5426043"/>
              <a:gd name="connsiteY46" fmla="*/ 5806634 h 5806634"/>
              <a:gd name="connsiteX0" fmla="*/ 4361304 w 5426043"/>
              <a:gd name="connsiteY0" fmla="*/ 5609304 h 5806634"/>
              <a:gd name="connsiteX1" fmla="*/ 4231131 w 5426043"/>
              <a:gd name="connsiteY1" fmla="*/ 5215361 h 5806634"/>
              <a:gd name="connsiteX2" fmla="*/ 4286673 w 5426043"/>
              <a:gd name="connsiteY2" fmla="*/ 4899675 h 5806634"/>
              <a:gd name="connsiteX3" fmla="*/ 4689326 w 5426043"/>
              <a:gd name="connsiteY3" fmla="*/ 4520699 h 5806634"/>
              <a:gd name="connsiteX4" fmla="*/ 5058626 w 5426043"/>
              <a:gd name="connsiteY4" fmla="*/ 3564787 h 5806634"/>
              <a:gd name="connsiteX5" fmla="*/ 5416844 w 5426043"/>
              <a:gd name="connsiteY5" fmla="*/ 2499558 h 5806634"/>
              <a:gd name="connsiteX6" fmla="*/ 5253752 w 5426043"/>
              <a:gd name="connsiteY6" fmla="*/ 2511758 h 5806634"/>
              <a:gd name="connsiteX7" fmla="*/ 4564500 w 5426043"/>
              <a:gd name="connsiteY7" fmla="*/ 3073666 h 5806634"/>
              <a:gd name="connsiteX8" fmla="*/ 3980892 w 5426043"/>
              <a:gd name="connsiteY8" fmla="*/ 3974428 h 5806634"/>
              <a:gd name="connsiteX9" fmla="*/ 4040105 w 5426043"/>
              <a:gd name="connsiteY9" fmla="*/ 3319391 h 5806634"/>
              <a:gd name="connsiteX10" fmla="*/ 4281760 w 5426043"/>
              <a:gd name="connsiteY10" fmla="*/ 1853260 h 5806634"/>
              <a:gd name="connsiteX11" fmla="*/ 4416873 w 5426043"/>
              <a:gd name="connsiteY11" fmla="*/ 1147576 h 5806634"/>
              <a:gd name="connsiteX12" fmla="*/ 4484533 w 5426043"/>
              <a:gd name="connsiteY12" fmla="*/ 653647 h 5806634"/>
              <a:gd name="connsiteX13" fmla="*/ 4063391 w 5426043"/>
              <a:gd name="connsiteY13" fmla="*/ 1013087 h 5806634"/>
              <a:gd name="connsiteX14" fmla="*/ 3488008 w 5426043"/>
              <a:gd name="connsiteY14" fmla="*/ 2079410 h 5806634"/>
              <a:gd name="connsiteX15" fmla="*/ 3287203 w 5426043"/>
              <a:gd name="connsiteY15" fmla="*/ 3173083 h 5806634"/>
              <a:gd name="connsiteX16" fmla="*/ 3292845 w 5426043"/>
              <a:gd name="connsiteY16" fmla="*/ 3857018 h 5806634"/>
              <a:gd name="connsiteX17" fmla="*/ 3192806 w 5426043"/>
              <a:gd name="connsiteY17" fmla="*/ 3606624 h 5806634"/>
              <a:gd name="connsiteX18" fmla="*/ 2932473 w 5426043"/>
              <a:gd name="connsiteY18" fmla="*/ 2724036 h 5806634"/>
              <a:gd name="connsiteX19" fmla="*/ 2399382 w 5426043"/>
              <a:gd name="connsiteY19" fmla="*/ 1393179 h 5806634"/>
              <a:gd name="connsiteX20" fmla="*/ 1918061 w 5426043"/>
              <a:gd name="connsiteY20" fmla="*/ 334605 h 5806634"/>
              <a:gd name="connsiteX21" fmla="*/ 1759700 w 5426043"/>
              <a:gd name="connsiteY21" fmla="*/ 46327 h 5806634"/>
              <a:gd name="connsiteX22" fmla="*/ 1504721 w 5426043"/>
              <a:gd name="connsiteY22" fmla="*/ 1179806 h 5806634"/>
              <a:gd name="connsiteX23" fmla="*/ 1919500 w 5426043"/>
              <a:gd name="connsiteY23" fmla="*/ 2508985 h 5806634"/>
              <a:gd name="connsiteX24" fmla="*/ 2511779 w 5426043"/>
              <a:gd name="connsiteY24" fmla="*/ 3676696 h 5806634"/>
              <a:gd name="connsiteX25" fmla="*/ 2507282 w 5426043"/>
              <a:gd name="connsiteY25" fmla="*/ 3842847 h 5806634"/>
              <a:gd name="connsiteX26" fmla="*/ 1259624 w 5426043"/>
              <a:gd name="connsiteY26" fmla="*/ 2329876 h 5806634"/>
              <a:gd name="connsiteX27" fmla="*/ 760003 w 5426043"/>
              <a:gd name="connsiteY27" fmla="*/ 1783121 h 5806634"/>
              <a:gd name="connsiteX28" fmla="*/ 213248 w 5426043"/>
              <a:gd name="connsiteY28" fmla="*/ 1274074 h 5806634"/>
              <a:gd name="connsiteX29" fmla="*/ 213248 w 5426043"/>
              <a:gd name="connsiteY29" fmla="*/ 1406049 h 5806634"/>
              <a:gd name="connsiteX30" fmla="*/ 694015 w 5426043"/>
              <a:gd name="connsiteY30" fmla="*/ 2744655 h 5806634"/>
              <a:gd name="connsiteX31" fmla="*/ 1253280 w 5426043"/>
              <a:gd name="connsiteY31" fmla="*/ 3774615 h 5806634"/>
              <a:gd name="connsiteX32" fmla="*/ 2015715 w 5426043"/>
              <a:gd name="connsiteY32" fmla="*/ 4415917 h 5806634"/>
              <a:gd name="connsiteX33" fmla="*/ 2631307 w 5426043"/>
              <a:gd name="connsiteY33" fmla="*/ 4738370 h 5806634"/>
              <a:gd name="connsiteX34" fmla="*/ 2175214 w 5426043"/>
              <a:gd name="connsiteY34" fmla="*/ 4769173 h 5806634"/>
              <a:gd name="connsiteX35" fmla="*/ 1502268 w 5426043"/>
              <a:gd name="connsiteY35" fmla="*/ 4555140 h 5806634"/>
              <a:gd name="connsiteX36" fmla="*/ 760003 w 5426043"/>
              <a:gd name="connsiteY36" fmla="*/ 3951286 h 5806634"/>
              <a:gd name="connsiteX37" fmla="*/ 260382 w 5426043"/>
              <a:gd name="connsiteY37" fmla="*/ 3055740 h 5806634"/>
              <a:gd name="connsiteX38" fmla="*/ 5859 w 5426043"/>
              <a:gd name="connsiteY38" fmla="*/ 2688094 h 5806634"/>
              <a:gd name="connsiteX39" fmla="*/ 109554 w 5426043"/>
              <a:gd name="connsiteY39" fmla="*/ 3281983 h 5806634"/>
              <a:gd name="connsiteX40" fmla="*/ 420638 w 5426043"/>
              <a:gd name="connsiteY40" fmla="*/ 4686577 h 5806634"/>
              <a:gd name="connsiteX41" fmla="*/ 967661 w 5426043"/>
              <a:gd name="connsiteY41" fmla="*/ 5270028 h 5806634"/>
              <a:gd name="connsiteX42" fmla="*/ 1523574 w 5426043"/>
              <a:gd name="connsiteY42" fmla="*/ 5525562 h 5806634"/>
              <a:gd name="connsiteX43" fmla="*/ 2471273 w 5426043"/>
              <a:gd name="connsiteY43" fmla="*/ 5605714 h 5806634"/>
              <a:gd name="connsiteX44" fmla="*/ 3242901 w 5426043"/>
              <a:gd name="connsiteY44" fmla="*/ 5427626 h 5806634"/>
              <a:gd name="connsiteX45" fmla="*/ 3457681 w 5426043"/>
              <a:gd name="connsiteY45" fmla="*/ 5473536 h 5806634"/>
              <a:gd name="connsiteX46" fmla="*/ 3504890 w 5426043"/>
              <a:gd name="connsiteY46" fmla="*/ 5806634 h 5806634"/>
              <a:gd name="connsiteX0" fmla="*/ 4361304 w 5426043"/>
              <a:gd name="connsiteY0" fmla="*/ 5609304 h 5806634"/>
              <a:gd name="connsiteX1" fmla="*/ 4231131 w 5426043"/>
              <a:gd name="connsiteY1" fmla="*/ 5215361 h 5806634"/>
              <a:gd name="connsiteX2" fmla="*/ 4286673 w 5426043"/>
              <a:gd name="connsiteY2" fmla="*/ 4899675 h 5806634"/>
              <a:gd name="connsiteX3" fmla="*/ 4689326 w 5426043"/>
              <a:gd name="connsiteY3" fmla="*/ 4520699 h 5806634"/>
              <a:gd name="connsiteX4" fmla="*/ 5058626 w 5426043"/>
              <a:gd name="connsiteY4" fmla="*/ 3564787 h 5806634"/>
              <a:gd name="connsiteX5" fmla="*/ 5416844 w 5426043"/>
              <a:gd name="connsiteY5" fmla="*/ 2499558 h 5806634"/>
              <a:gd name="connsiteX6" fmla="*/ 5253752 w 5426043"/>
              <a:gd name="connsiteY6" fmla="*/ 2511758 h 5806634"/>
              <a:gd name="connsiteX7" fmla="*/ 4564500 w 5426043"/>
              <a:gd name="connsiteY7" fmla="*/ 3073666 h 5806634"/>
              <a:gd name="connsiteX8" fmla="*/ 3980892 w 5426043"/>
              <a:gd name="connsiteY8" fmla="*/ 3974428 h 5806634"/>
              <a:gd name="connsiteX9" fmla="*/ 4040105 w 5426043"/>
              <a:gd name="connsiteY9" fmla="*/ 3319391 h 5806634"/>
              <a:gd name="connsiteX10" fmla="*/ 4281760 w 5426043"/>
              <a:gd name="connsiteY10" fmla="*/ 1853260 h 5806634"/>
              <a:gd name="connsiteX11" fmla="*/ 4416873 w 5426043"/>
              <a:gd name="connsiteY11" fmla="*/ 1147576 h 5806634"/>
              <a:gd name="connsiteX12" fmla="*/ 4484533 w 5426043"/>
              <a:gd name="connsiteY12" fmla="*/ 653647 h 5806634"/>
              <a:gd name="connsiteX13" fmla="*/ 4063391 w 5426043"/>
              <a:gd name="connsiteY13" fmla="*/ 1013087 h 5806634"/>
              <a:gd name="connsiteX14" fmla="*/ 3488008 w 5426043"/>
              <a:gd name="connsiteY14" fmla="*/ 2079410 h 5806634"/>
              <a:gd name="connsiteX15" fmla="*/ 3287203 w 5426043"/>
              <a:gd name="connsiteY15" fmla="*/ 3173083 h 5806634"/>
              <a:gd name="connsiteX16" fmla="*/ 3292845 w 5426043"/>
              <a:gd name="connsiteY16" fmla="*/ 3857018 h 5806634"/>
              <a:gd name="connsiteX17" fmla="*/ 3192806 w 5426043"/>
              <a:gd name="connsiteY17" fmla="*/ 3606624 h 5806634"/>
              <a:gd name="connsiteX18" fmla="*/ 2932473 w 5426043"/>
              <a:gd name="connsiteY18" fmla="*/ 2724036 h 5806634"/>
              <a:gd name="connsiteX19" fmla="*/ 2399382 w 5426043"/>
              <a:gd name="connsiteY19" fmla="*/ 1393179 h 5806634"/>
              <a:gd name="connsiteX20" fmla="*/ 1918061 w 5426043"/>
              <a:gd name="connsiteY20" fmla="*/ 334605 h 5806634"/>
              <a:gd name="connsiteX21" fmla="*/ 1759700 w 5426043"/>
              <a:gd name="connsiteY21" fmla="*/ 46327 h 5806634"/>
              <a:gd name="connsiteX22" fmla="*/ 1504721 w 5426043"/>
              <a:gd name="connsiteY22" fmla="*/ 1179806 h 5806634"/>
              <a:gd name="connsiteX23" fmla="*/ 1919500 w 5426043"/>
              <a:gd name="connsiteY23" fmla="*/ 2508985 h 5806634"/>
              <a:gd name="connsiteX24" fmla="*/ 2511779 w 5426043"/>
              <a:gd name="connsiteY24" fmla="*/ 3676696 h 5806634"/>
              <a:gd name="connsiteX25" fmla="*/ 2507282 w 5426043"/>
              <a:gd name="connsiteY25" fmla="*/ 3842847 h 5806634"/>
              <a:gd name="connsiteX26" fmla="*/ 1259624 w 5426043"/>
              <a:gd name="connsiteY26" fmla="*/ 2329876 h 5806634"/>
              <a:gd name="connsiteX27" fmla="*/ 760003 w 5426043"/>
              <a:gd name="connsiteY27" fmla="*/ 1783121 h 5806634"/>
              <a:gd name="connsiteX28" fmla="*/ 213248 w 5426043"/>
              <a:gd name="connsiteY28" fmla="*/ 1274074 h 5806634"/>
              <a:gd name="connsiteX29" fmla="*/ 213248 w 5426043"/>
              <a:gd name="connsiteY29" fmla="*/ 1406049 h 5806634"/>
              <a:gd name="connsiteX30" fmla="*/ 694015 w 5426043"/>
              <a:gd name="connsiteY30" fmla="*/ 2744655 h 5806634"/>
              <a:gd name="connsiteX31" fmla="*/ 1253280 w 5426043"/>
              <a:gd name="connsiteY31" fmla="*/ 3774615 h 5806634"/>
              <a:gd name="connsiteX32" fmla="*/ 2015715 w 5426043"/>
              <a:gd name="connsiteY32" fmla="*/ 4415917 h 5806634"/>
              <a:gd name="connsiteX33" fmla="*/ 2631307 w 5426043"/>
              <a:gd name="connsiteY33" fmla="*/ 4738370 h 5806634"/>
              <a:gd name="connsiteX34" fmla="*/ 2175214 w 5426043"/>
              <a:gd name="connsiteY34" fmla="*/ 4769173 h 5806634"/>
              <a:gd name="connsiteX35" fmla="*/ 1502268 w 5426043"/>
              <a:gd name="connsiteY35" fmla="*/ 4555140 h 5806634"/>
              <a:gd name="connsiteX36" fmla="*/ 760003 w 5426043"/>
              <a:gd name="connsiteY36" fmla="*/ 3951286 h 5806634"/>
              <a:gd name="connsiteX37" fmla="*/ 260382 w 5426043"/>
              <a:gd name="connsiteY37" fmla="*/ 3055740 h 5806634"/>
              <a:gd name="connsiteX38" fmla="*/ 5859 w 5426043"/>
              <a:gd name="connsiteY38" fmla="*/ 2688094 h 5806634"/>
              <a:gd name="connsiteX39" fmla="*/ 109554 w 5426043"/>
              <a:gd name="connsiteY39" fmla="*/ 3281983 h 5806634"/>
              <a:gd name="connsiteX40" fmla="*/ 420638 w 5426043"/>
              <a:gd name="connsiteY40" fmla="*/ 4686577 h 5806634"/>
              <a:gd name="connsiteX41" fmla="*/ 967661 w 5426043"/>
              <a:gd name="connsiteY41" fmla="*/ 5270028 h 5806634"/>
              <a:gd name="connsiteX42" fmla="*/ 1523574 w 5426043"/>
              <a:gd name="connsiteY42" fmla="*/ 5525562 h 5806634"/>
              <a:gd name="connsiteX43" fmla="*/ 2471273 w 5426043"/>
              <a:gd name="connsiteY43" fmla="*/ 5605714 h 5806634"/>
              <a:gd name="connsiteX44" fmla="*/ 3242901 w 5426043"/>
              <a:gd name="connsiteY44" fmla="*/ 5427626 h 5806634"/>
              <a:gd name="connsiteX45" fmla="*/ 3409946 w 5426043"/>
              <a:gd name="connsiteY45" fmla="*/ 5523928 h 5806634"/>
              <a:gd name="connsiteX46" fmla="*/ 3504890 w 5426043"/>
              <a:gd name="connsiteY46" fmla="*/ 5806634 h 5806634"/>
              <a:gd name="connsiteX0" fmla="*/ 4361304 w 5426043"/>
              <a:gd name="connsiteY0" fmla="*/ 5609304 h 5806634"/>
              <a:gd name="connsiteX1" fmla="*/ 4231131 w 5426043"/>
              <a:gd name="connsiteY1" fmla="*/ 5215361 h 5806634"/>
              <a:gd name="connsiteX2" fmla="*/ 4286673 w 5426043"/>
              <a:gd name="connsiteY2" fmla="*/ 4899675 h 5806634"/>
              <a:gd name="connsiteX3" fmla="*/ 4689326 w 5426043"/>
              <a:gd name="connsiteY3" fmla="*/ 4520699 h 5806634"/>
              <a:gd name="connsiteX4" fmla="*/ 5058626 w 5426043"/>
              <a:gd name="connsiteY4" fmla="*/ 3564787 h 5806634"/>
              <a:gd name="connsiteX5" fmla="*/ 5416844 w 5426043"/>
              <a:gd name="connsiteY5" fmla="*/ 2499558 h 5806634"/>
              <a:gd name="connsiteX6" fmla="*/ 5253752 w 5426043"/>
              <a:gd name="connsiteY6" fmla="*/ 2511758 h 5806634"/>
              <a:gd name="connsiteX7" fmla="*/ 4564500 w 5426043"/>
              <a:gd name="connsiteY7" fmla="*/ 3073666 h 5806634"/>
              <a:gd name="connsiteX8" fmla="*/ 3980892 w 5426043"/>
              <a:gd name="connsiteY8" fmla="*/ 3974428 h 5806634"/>
              <a:gd name="connsiteX9" fmla="*/ 4040105 w 5426043"/>
              <a:gd name="connsiteY9" fmla="*/ 3319391 h 5806634"/>
              <a:gd name="connsiteX10" fmla="*/ 4281760 w 5426043"/>
              <a:gd name="connsiteY10" fmla="*/ 1853260 h 5806634"/>
              <a:gd name="connsiteX11" fmla="*/ 4416873 w 5426043"/>
              <a:gd name="connsiteY11" fmla="*/ 1147576 h 5806634"/>
              <a:gd name="connsiteX12" fmla="*/ 4484533 w 5426043"/>
              <a:gd name="connsiteY12" fmla="*/ 653647 h 5806634"/>
              <a:gd name="connsiteX13" fmla="*/ 4063391 w 5426043"/>
              <a:gd name="connsiteY13" fmla="*/ 1013087 h 5806634"/>
              <a:gd name="connsiteX14" fmla="*/ 3488008 w 5426043"/>
              <a:gd name="connsiteY14" fmla="*/ 2079410 h 5806634"/>
              <a:gd name="connsiteX15" fmla="*/ 3287203 w 5426043"/>
              <a:gd name="connsiteY15" fmla="*/ 3173083 h 5806634"/>
              <a:gd name="connsiteX16" fmla="*/ 3292845 w 5426043"/>
              <a:gd name="connsiteY16" fmla="*/ 3857018 h 5806634"/>
              <a:gd name="connsiteX17" fmla="*/ 3192806 w 5426043"/>
              <a:gd name="connsiteY17" fmla="*/ 3606624 h 5806634"/>
              <a:gd name="connsiteX18" fmla="*/ 2932473 w 5426043"/>
              <a:gd name="connsiteY18" fmla="*/ 2724036 h 5806634"/>
              <a:gd name="connsiteX19" fmla="*/ 2399382 w 5426043"/>
              <a:gd name="connsiteY19" fmla="*/ 1393179 h 5806634"/>
              <a:gd name="connsiteX20" fmla="*/ 1918061 w 5426043"/>
              <a:gd name="connsiteY20" fmla="*/ 334605 h 5806634"/>
              <a:gd name="connsiteX21" fmla="*/ 1759700 w 5426043"/>
              <a:gd name="connsiteY21" fmla="*/ 46327 h 5806634"/>
              <a:gd name="connsiteX22" fmla="*/ 1504721 w 5426043"/>
              <a:gd name="connsiteY22" fmla="*/ 1179806 h 5806634"/>
              <a:gd name="connsiteX23" fmla="*/ 1919500 w 5426043"/>
              <a:gd name="connsiteY23" fmla="*/ 2508985 h 5806634"/>
              <a:gd name="connsiteX24" fmla="*/ 2511779 w 5426043"/>
              <a:gd name="connsiteY24" fmla="*/ 3676696 h 5806634"/>
              <a:gd name="connsiteX25" fmla="*/ 2507282 w 5426043"/>
              <a:gd name="connsiteY25" fmla="*/ 3842847 h 5806634"/>
              <a:gd name="connsiteX26" fmla="*/ 1259624 w 5426043"/>
              <a:gd name="connsiteY26" fmla="*/ 2329876 h 5806634"/>
              <a:gd name="connsiteX27" fmla="*/ 760003 w 5426043"/>
              <a:gd name="connsiteY27" fmla="*/ 1783121 h 5806634"/>
              <a:gd name="connsiteX28" fmla="*/ 213248 w 5426043"/>
              <a:gd name="connsiteY28" fmla="*/ 1274074 h 5806634"/>
              <a:gd name="connsiteX29" fmla="*/ 213248 w 5426043"/>
              <a:gd name="connsiteY29" fmla="*/ 1406049 h 5806634"/>
              <a:gd name="connsiteX30" fmla="*/ 694015 w 5426043"/>
              <a:gd name="connsiteY30" fmla="*/ 2744655 h 5806634"/>
              <a:gd name="connsiteX31" fmla="*/ 1253280 w 5426043"/>
              <a:gd name="connsiteY31" fmla="*/ 3774615 h 5806634"/>
              <a:gd name="connsiteX32" fmla="*/ 2015715 w 5426043"/>
              <a:gd name="connsiteY32" fmla="*/ 4415917 h 5806634"/>
              <a:gd name="connsiteX33" fmla="*/ 2631307 w 5426043"/>
              <a:gd name="connsiteY33" fmla="*/ 4738370 h 5806634"/>
              <a:gd name="connsiteX34" fmla="*/ 2175214 w 5426043"/>
              <a:gd name="connsiteY34" fmla="*/ 4769173 h 5806634"/>
              <a:gd name="connsiteX35" fmla="*/ 1502268 w 5426043"/>
              <a:gd name="connsiteY35" fmla="*/ 4555140 h 5806634"/>
              <a:gd name="connsiteX36" fmla="*/ 760003 w 5426043"/>
              <a:gd name="connsiteY36" fmla="*/ 3951286 h 5806634"/>
              <a:gd name="connsiteX37" fmla="*/ 260382 w 5426043"/>
              <a:gd name="connsiteY37" fmla="*/ 3055740 h 5806634"/>
              <a:gd name="connsiteX38" fmla="*/ 5859 w 5426043"/>
              <a:gd name="connsiteY38" fmla="*/ 2688094 h 5806634"/>
              <a:gd name="connsiteX39" fmla="*/ 109554 w 5426043"/>
              <a:gd name="connsiteY39" fmla="*/ 3281983 h 5806634"/>
              <a:gd name="connsiteX40" fmla="*/ 420638 w 5426043"/>
              <a:gd name="connsiteY40" fmla="*/ 4686577 h 5806634"/>
              <a:gd name="connsiteX41" fmla="*/ 967661 w 5426043"/>
              <a:gd name="connsiteY41" fmla="*/ 5270028 h 5806634"/>
              <a:gd name="connsiteX42" fmla="*/ 1523574 w 5426043"/>
              <a:gd name="connsiteY42" fmla="*/ 5525562 h 5806634"/>
              <a:gd name="connsiteX43" fmla="*/ 2471273 w 5426043"/>
              <a:gd name="connsiteY43" fmla="*/ 5605714 h 5806634"/>
              <a:gd name="connsiteX44" fmla="*/ 3242901 w 5426043"/>
              <a:gd name="connsiteY44" fmla="*/ 5427626 h 5806634"/>
              <a:gd name="connsiteX45" fmla="*/ 3409946 w 5426043"/>
              <a:gd name="connsiteY45" fmla="*/ 5523928 h 5806634"/>
              <a:gd name="connsiteX46" fmla="*/ 3504890 w 5426043"/>
              <a:gd name="connsiteY46" fmla="*/ 5806634 h 5806634"/>
              <a:gd name="connsiteX0" fmla="*/ 4361304 w 5426043"/>
              <a:gd name="connsiteY0" fmla="*/ 5609304 h 5806634"/>
              <a:gd name="connsiteX1" fmla="*/ 4231131 w 5426043"/>
              <a:gd name="connsiteY1" fmla="*/ 5215361 h 5806634"/>
              <a:gd name="connsiteX2" fmla="*/ 4286673 w 5426043"/>
              <a:gd name="connsiteY2" fmla="*/ 4899675 h 5806634"/>
              <a:gd name="connsiteX3" fmla="*/ 4689326 w 5426043"/>
              <a:gd name="connsiteY3" fmla="*/ 4520699 h 5806634"/>
              <a:gd name="connsiteX4" fmla="*/ 5058626 w 5426043"/>
              <a:gd name="connsiteY4" fmla="*/ 3564787 h 5806634"/>
              <a:gd name="connsiteX5" fmla="*/ 5416844 w 5426043"/>
              <a:gd name="connsiteY5" fmla="*/ 2499558 h 5806634"/>
              <a:gd name="connsiteX6" fmla="*/ 5253752 w 5426043"/>
              <a:gd name="connsiteY6" fmla="*/ 2511758 h 5806634"/>
              <a:gd name="connsiteX7" fmla="*/ 4564500 w 5426043"/>
              <a:gd name="connsiteY7" fmla="*/ 3073666 h 5806634"/>
              <a:gd name="connsiteX8" fmla="*/ 3980892 w 5426043"/>
              <a:gd name="connsiteY8" fmla="*/ 3974428 h 5806634"/>
              <a:gd name="connsiteX9" fmla="*/ 4040105 w 5426043"/>
              <a:gd name="connsiteY9" fmla="*/ 3319391 h 5806634"/>
              <a:gd name="connsiteX10" fmla="*/ 4281760 w 5426043"/>
              <a:gd name="connsiteY10" fmla="*/ 1853260 h 5806634"/>
              <a:gd name="connsiteX11" fmla="*/ 4416873 w 5426043"/>
              <a:gd name="connsiteY11" fmla="*/ 1147576 h 5806634"/>
              <a:gd name="connsiteX12" fmla="*/ 4484533 w 5426043"/>
              <a:gd name="connsiteY12" fmla="*/ 653647 h 5806634"/>
              <a:gd name="connsiteX13" fmla="*/ 4063391 w 5426043"/>
              <a:gd name="connsiteY13" fmla="*/ 1013087 h 5806634"/>
              <a:gd name="connsiteX14" fmla="*/ 3488008 w 5426043"/>
              <a:gd name="connsiteY14" fmla="*/ 2079410 h 5806634"/>
              <a:gd name="connsiteX15" fmla="*/ 3287203 w 5426043"/>
              <a:gd name="connsiteY15" fmla="*/ 3173083 h 5806634"/>
              <a:gd name="connsiteX16" fmla="*/ 3292845 w 5426043"/>
              <a:gd name="connsiteY16" fmla="*/ 3857018 h 5806634"/>
              <a:gd name="connsiteX17" fmla="*/ 3192806 w 5426043"/>
              <a:gd name="connsiteY17" fmla="*/ 3606624 h 5806634"/>
              <a:gd name="connsiteX18" fmla="*/ 2932473 w 5426043"/>
              <a:gd name="connsiteY18" fmla="*/ 2724036 h 5806634"/>
              <a:gd name="connsiteX19" fmla="*/ 2399382 w 5426043"/>
              <a:gd name="connsiteY19" fmla="*/ 1393179 h 5806634"/>
              <a:gd name="connsiteX20" fmla="*/ 1918061 w 5426043"/>
              <a:gd name="connsiteY20" fmla="*/ 334605 h 5806634"/>
              <a:gd name="connsiteX21" fmla="*/ 1759700 w 5426043"/>
              <a:gd name="connsiteY21" fmla="*/ 46327 h 5806634"/>
              <a:gd name="connsiteX22" fmla="*/ 1504721 w 5426043"/>
              <a:gd name="connsiteY22" fmla="*/ 1179806 h 5806634"/>
              <a:gd name="connsiteX23" fmla="*/ 1919500 w 5426043"/>
              <a:gd name="connsiteY23" fmla="*/ 2508985 h 5806634"/>
              <a:gd name="connsiteX24" fmla="*/ 2511779 w 5426043"/>
              <a:gd name="connsiteY24" fmla="*/ 3676696 h 5806634"/>
              <a:gd name="connsiteX25" fmla="*/ 2507282 w 5426043"/>
              <a:gd name="connsiteY25" fmla="*/ 3842847 h 5806634"/>
              <a:gd name="connsiteX26" fmla="*/ 1259624 w 5426043"/>
              <a:gd name="connsiteY26" fmla="*/ 2329876 h 5806634"/>
              <a:gd name="connsiteX27" fmla="*/ 760003 w 5426043"/>
              <a:gd name="connsiteY27" fmla="*/ 1783121 h 5806634"/>
              <a:gd name="connsiteX28" fmla="*/ 213248 w 5426043"/>
              <a:gd name="connsiteY28" fmla="*/ 1274074 h 5806634"/>
              <a:gd name="connsiteX29" fmla="*/ 213248 w 5426043"/>
              <a:gd name="connsiteY29" fmla="*/ 1406049 h 5806634"/>
              <a:gd name="connsiteX30" fmla="*/ 694015 w 5426043"/>
              <a:gd name="connsiteY30" fmla="*/ 2744655 h 5806634"/>
              <a:gd name="connsiteX31" fmla="*/ 1253280 w 5426043"/>
              <a:gd name="connsiteY31" fmla="*/ 3774615 h 5806634"/>
              <a:gd name="connsiteX32" fmla="*/ 2015715 w 5426043"/>
              <a:gd name="connsiteY32" fmla="*/ 4415917 h 5806634"/>
              <a:gd name="connsiteX33" fmla="*/ 2631307 w 5426043"/>
              <a:gd name="connsiteY33" fmla="*/ 4738370 h 5806634"/>
              <a:gd name="connsiteX34" fmla="*/ 2175214 w 5426043"/>
              <a:gd name="connsiteY34" fmla="*/ 4769173 h 5806634"/>
              <a:gd name="connsiteX35" fmla="*/ 1502268 w 5426043"/>
              <a:gd name="connsiteY35" fmla="*/ 4555140 h 5806634"/>
              <a:gd name="connsiteX36" fmla="*/ 760003 w 5426043"/>
              <a:gd name="connsiteY36" fmla="*/ 3951286 h 5806634"/>
              <a:gd name="connsiteX37" fmla="*/ 260382 w 5426043"/>
              <a:gd name="connsiteY37" fmla="*/ 3055740 h 5806634"/>
              <a:gd name="connsiteX38" fmla="*/ 5859 w 5426043"/>
              <a:gd name="connsiteY38" fmla="*/ 2688094 h 5806634"/>
              <a:gd name="connsiteX39" fmla="*/ 109554 w 5426043"/>
              <a:gd name="connsiteY39" fmla="*/ 3281983 h 5806634"/>
              <a:gd name="connsiteX40" fmla="*/ 420638 w 5426043"/>
              <a:gd name="connsiteY40" fmla="*/ 4686577 h 5806634"/>
              <a:gd name="connsiteX41" fmla="*/ 967661 w 5426043"/>
              <a:gd name="connsiteY41" fmla="*/ 5270028 h 5806634"/>
              <a:gd name="connsiteX42" fmla="*/ 1523574 w 5426043"/>
              <a:gd name="connsiteY42" fmla="*/ 5525562 h 5806634"/>
              <a:gd name="connsiteX43" fmla="*/ 2471273 w 5426043"/>
              <a:gd name="connsiteY43" fmla="*/ 5605714 h 5806634"/>
              <a:gd name="connsiteX44" fmla="*/ 3242901 w 5426043"/>
              <a:gd name="connsiteY44" fmla="*/ 5427626 h 5806634"/>
              <a:gd name="connsiteX45" fmla="*/ 3409946 w 5426043"/>
              <a:gd name="connsiteY45" fmla="*/ 5523928 h 5806634"/>
              <a:gd name="connsiteX46" fmla="*/ 3504890 w 5426043"/>
              <a:gd name="connsiteY46" fmla="*/ 5806634 h 5806634"/>
              <a:gd name="connsiteX0" fmla="*/ 4361304 w 5426043"/>
              <a:gd name="connsiteY0" fmla="*/ 5609304 h 5820250"/>
              <a:gd name="connsiteX1" fmla="*/ 4231131 w 5426043"/>
              <a:gd name="connsiteY1" fmla="*/ 5215361 h 5820250"/>
              <a:gd name="connsiteX2" fmla="*/ 4286673 w 5426043"/>
              <a:gd name="connsiteY2" fmla="*/ 4899675 h 5820250"/>
              <a:gd name="connsiteX3" fmla="*/ 4689326 w 5426043"/>
              <a:gd name="connsiteY3" fmla="*/ 4520699 h 5820250"/>
              <a:gd name="connsiteX4" fmla="*/ 5058626 w 5426043"/>
              <a:gd name="connsiteY4" fmla="*/ 3564787 h 5820250"/>
              <a:gd name="connsiteX5" fmla="*/ 5416844 w 5426043"/>
              <a:gd name="connsiteY5" fmla="*/ 2499558 h 5820250"/>
              <a:gd name="connsiteX6" fmla="*/ 5253752 w 5426043"/>
              <a:gd name="connsiteY6" fmla="*/ 2511758 h 5820250"/>
              <a:gd name="connsiteX7" fmla="*/ 4564500 w 5426043"/>
              <a:gd name="connsiteY7" fmla="*/ 3073666 h 5820250"/>
              <a:gd name="connsiteX8" fmla="*/ 3980892 w 5426043"/>
              <a:gd name="connsiteY8" fmla="*/ 3974428 h 5820250"/>
              <a:gd name="connsiteX9" fmla="*/ 4040105 w 5426043"/>
              <a:gd name="connsiteY9" fmla="*/ 3319391 h 5820250"/>
              <a:gd name="connsiteX10" fmla="*/ 4281760 w 5426043"/>
              <a:gd name="connsiteY10" fmla="*/ 1853260 h 5820250"/>
              <a:gd name="connsiteX11" fmla="*/ 4416873 w 5426043"/>
              <a:gd name="connsiteY11" fmla="*/ 1147576 h 5820250"/>
              <a:gd name="connsiteX12" fmla="*/ 4484533 w 5426043"/>
              <a:gd name="connsiteY12" fmla="*/ 653647 h 5820250"/>
              <a:gd name="connsiteX13" fmla="*/ 4063391 w 5426043"/>
              <a:gd name="connsiteY13" fmla="*/ 1013087 h 5820250"/>
              <a:gd name="connsiteX14" fmla="*/ 3488008 w 5426043"/>
              <a:gd name="connsiteY14" fmla="*/ 2079410 h 5820250"/>
              <a:gd name="connsiteX15" fmla="*/ 3287203 w 5426043"/>
              <a:gd name="connsiteY15" fmla="*/ 3173083 h 5820250"/>
              <a:gd name="connsiteX16" fmla="*/ 3292845 w 5426043"/>
              <a:gd name="connsiteY16" fmla="*/ 3857018 h 5820250"/>
              <a:gd name="connsiteX17" fmla="*/ 3192806 w 5426043"/>
              <a:gd name="connsiteY17" fmla="*/ 3606624 h 5820250"/>
              <a:gd name="connsiteX18" fmla="*/ 2932473 w 5426043"/>
              <a:gd name="connsiteY18" fmla="*/ 2724036 h 5820250"/>
              <a:gd name="connsiteX19" fmla="*/ 2399382 w 5426043"/>
              <a:gd name="connsiteY19" fmla="*/ 1393179 h 5820250"/>
              <a:gd name="connsiteX20" fmla="*/ 1918061 w 5426043"/>
              <a:gd name="connsiteY20" fmla="*/ 334605 h 5820250"/>
              <a:gd name="connsiteX21" fmla="*/ 1759700 w 5426043"/>
              <a:gd name="connsiteY21" fmla="*/ 46327 h 5820250"/>
              <a:gd name="connsiteX22" fmla="*/ 1504721 w 5426043"/>
              <a:gd name="connsiteY22" fmla="*/ 1179806 h 5820250"/>
              <a:gd name="connsiteX23" fmla="*/ 1919500 w 5426043"/>
              <a:gd name="connsiteY23" fmla="*/ 2508985 h 5820250"/>
              <a:gd name="connsiteX24" fmla="*/ 2511779 w 5426043"/>
              <a:gd name="connsiteY24" fmla="*/ 3676696 h 5820250"/>
              <a:gd name="connsiteX25" fmla="*/ 2507282 w 5426043"/>
              <a:gd name="connsiteY25" fmla="*/ 3842847 h 5820250"/>
              <a:gd name="connsiteX26" fmla="*/ 1259624 w 5426043"/>
              <a:gd name="connsiteY26" fmla="*/ 2329876 h 5820250"/>
              <a:gd name="connsiteX27" fmla="*/ 760003 w 5426043"/>
              <a:gd name="connsiteY27" fmla="*/ 1783121 h 5820250"/>
              <a:gd name="connsiteX28" fmla="*/ 213248 w 5426043"/>
              <a:gd name="connsiteY28" fmla="*/ 1274074 h 5820250"/>
              <a:gd name="connsiteX29" fmla="*/ 213248 w 5426043"/>
              <a:gd name="connsiteY29" fmla="*/ 1406049 h 5820250"/>
              <a:gd name="connsiteX30" fmla="*/ 694015 w 5426043"/>
              <a:gd name="connsiteY30" fmla="*/ 2744655 h 5820250"/>
              <a:gd name="connsiteX31" fmla="*/ 1253280 w 5426043"/>
              <a:gd name="connsiteY31" fmla="*/ 3774615 h 5820250"/>
              <a:gd name="connsiteX32" fmla="*/ 2015715 w 5426043"/>
              <a:gd name="connsiteY32" fmla="*/ 4415917 h 5820250"/>
              <a:gd name="connsiteX33" fmla="*/ 2631307 w 5426043"/>
              <a:gd name="connsiteY33" fmla="*/ 4738370 h 5820250"/>
              <a:gd name="connsiteX34" fmla="*/ 2175214 w 5426043"/>
              <a:gd name="connsiteY34" fmla="*/ 4769173 h 5820250"/>
              <a:gd name="connsiteX35" fmla="*/ 1502268 w 5426043"/>
              <a:gd name="connsiteY35" fmla="*/ 4555140 h 5820250"/>
              <a:gd name="connsiteX36" fmla="*/ 760003 w 5426043"/>
              <a:gd name="connsiteY36" fmla="*/ 3951286 h 5820250"/>
              <a:gd name="connsiteX37" fmla="*/ 260382 w 5426043"/>
              <a:gd name="connsiteY37" fmla="*/ 3055740 h 5820250"/>
              <a:gd name="connsiteX38" fmla="*/ 5859 w 5426043"/>
              <a:gd name="connsiteY38" fmla="*/ 2688094 h 5820250"/>
              <a:gd name="connsiteX39" fmla="*/ 109554 w 5426043"/>
              <a:gd name="connsiteY39" fmla="*/ 3281983 h 5820250"/>
              <a:gd name="connsiteX40" fmla="*/ 420638 w 5426043"/>
              <a:gd name="connsiteY40" fmla="*/ 4686577 h 5820250"/>
              <a:gd name="connsiteX41" fmla="*/ 967661 w 5426043"/>
              <a:gd name="connsiteY41" fmla="*/ 5270028 h 5820250"/>
              <a:gd name="connsiteX42" fmla="*/ 1523574 w 5426043"/>
              <a:gd name="connsiteY42" fmla="*/ 5525562 h 5820250"/>
              <a:gd name="connsiteX43" fmla="*/ 2471273 w 5426043"/>
              <a:gd name="connsiteY43" fmla="*/ 5605714 h 5820250"/>
              <a:gd name="connsiteX44" fmla="*/ 3242901 w 5426043"/>
              <a:gd name="connsiteY44" fmla="*/ 5427626 h 5820250"/>
              <a:gd name="connsiteX45" fmla="*/ 3409946 w 5426043"/>
              <a:gd name="connsiteY45" fmla="*/ 5523928 h 5820250"/>
              <a:gd name="connsiteX46" fmla="*/ 3455462 w 5426043"/>
              <a:gd name="connsiteY46" fmla="*/ 5820249 h 5820250"/>
              <a:gd name="connsiteX0" fmla="*/ 4361304 w 5426043"/>
              <a:gd name="connsiteY0" fmla="*/ 5609304 h 5820250"/>
              <a:gd name="connsiteX1" fmla="*/ 4231131 w 5426043"/>
              <a:gd name="connsiteY1" fmla="*/ 5215361 h 5820250"/>
              <a:gd name="connsiteX2" fmla="*/ 4286673 w 5426043"/>
              <a:gd name="connsiteY2" fmla="*/ 4899675 h 5820250"/>
              <a:gd name="connsiteX3" fmla="*/ 4689326 w 5426043"/>
              <a:gd name="connsiteY3" fmla="*/ 4520699 h 5820250"/>
              <a:gd name="connsiteX4" fmla="*/ 5058626 w 5426043"/>
              <a:gd name="connsiteY4" fmla="*/ 3564787 h 5820250"/>
              <a:gd name="connsiteX5" fmla="*/ 5416844 w 5426043"/>
              <a:gd name="connsiteY5" fmla="*/ 2499558 h 5820250"/>
              <a:gd name="connsiteX6" fmla="*/ 5253752 w 5426043"/>
              <a:gd name="connsiteY6" fmla="*/ 2511758 h 5820250"/>
              <a:gd name="connsiteX7" fmla="*/ 4564500 w 5426043"/>
              <a:gd name="connsiteY7" fmla="*/ 3073666 h 5820250"/>
              <a:gd name="connsiteX8" fmla="*/ 3980892 w 5426043"/>
              <a:gd name="connsiteY8" fmla="*/ 3974428 h 5820250"/>
              <a:gd name="connsiteX9" fmla="*/ 4040105 w 5426043"/>
              <a:gd name="connsiteY9" fmla="*/ 3319391 h 5820250"/>
              <a:gd name="connsiteX10" fmla="*/ 4281760 w 5426043"/>
              <a:gd name="connsiteY10" fmla="*/ 1853260 h 5820250"/>
              <a:gd name="connsiteX11" fmla="*/ 4416873 w 5426043"/>
              <a:gd name="connsiteY11" fmla="*/ 1147576 h 5820250"/>
              <a:gd name="connsiteX12" fmla="*/ 4484533 w 5426043"/>
              <a:gd name="connsiteY12" fmla="*/ 653647 h 5820250"/>
              <a:gd name="connsiteX13" fmla="*/ 4063391 w 5426043"/>
              <a:gd name="connsiteY13" fmla="*/ 1013087 h 5820250"/>
              <a:gd name="connsiteX14" fmla="*/ 3488008 w 5426043"/>
              <a:gd name="connsiteY14" fmla="*/ 2079410 h 5820250"/>
              <a:gd name="connsiteX15" fmla="*/ 3287203 w 5426043"/>
              <a:gd name="connsiteY15" fmla="*/ 3173083 h 5820250"/>
              <a:gd name="connsiteX16" fmla="*/ 3292845 w 5426043"/>
              <a:gd name="connsiteY16" fmla="*/ 3857018 h 5820250"/>
              <a:gd name="connsiteX17" fmla="*/ 3192806 w 5426043"/>
              <a:gd name="connsiteY17" fmla="*/ 3606624 h 5820250"/>
              <a:gd name="connsiteX18" fmla="*/ 2932473 w 5426043"/>
              <a:gd name="connsiteY18" fmla="*/ 2724036 h 5820250"/>
              <a:gd name="connsiteX19" fmla="*/ 2399382 w 5426043"/>
              <a:gd name="connsiteY19" fmla="*/ 1393179 h 5820250"/>
              <a:gd name="connsiteX20" fmla="*/ 1918061 w 5426043"/>
              <a:gd name="connsiteY20" fmla="*/ 334605 h 5820250"/>
              <a:gd name="connsiteX21" fmla="*/ 1759700 w 5426043"/>
              <a:gd name="connsiteY21" fmla="*/ 46327 h 5820250"/>
              <a:gd name="connsiteX22" fmla="*/ 1504721 w 5426043"/>
              <a:gd name="connsiteY22" fmla="*/ 1179806 h 5820250"/>
              <a:gd name="connsiteX23" fmla="*/ 1919500 w 5426043"/>
              <a:gd name="connsiteY23" fmla="*/ 2508985 h 5820250"/>
              <a:gd name="connsiteX24" fmla="*/ 2511779 w 5426043"/>
              <a:gd name="connsiteY24" fmla="*/ 3676696 h 5820250"/>
              <a:gd name="connsiteX25" fmla="*/ 2507282 w 5426043"/>
              <a:gd name="connsiteY25" fmla="*/ 3842847 h 5820250"/>
              <a:gd name="connsiteX26" fmla="*/ 1259624 w 5426043"/>
              <a:gd name="connsiteY26" fmla="*/ 2329876 h 5820250"/>
              <a:gd name="connsiteX27" fmla="*/ 760003 w 5426043"/>
              <a:gd name="connsiteY27" fmla="*/ 1783121 h 5820250"/>
              <a:gd name="connsiteX28" fmla="*/ 213248 w 5426043"/>
              <a:gd name="connsiteY28" fmla="*/ 1274074 h 5820250"/>
              <a:gd name="connsiteX29" fmla="*/ 213248 w 5426043"/>
              <a:gd name="connsiteY29" fmla="*/ 1406049 h 5820250"/>
              <a:gd name="connsiteX30" fmla="*/ 694015 w 5426043"/>
              <a:gd name="connsiteY30" fmla="*/ 2744655 h 5820250"/>
              <a:gd name="connsiteX31" fmla="*/ 1253280 w 5426043"/>
              <a:gd name="connsiteY31" fmla="*/ 3774615 h 5820250"/>
              <a:gd name="connsiteX32" fmla="*/ 2015715 w 5426043"/>
              <a:gd name="connsiteY32" fmla="*/ 4415917 h 5820250"/>
              <a:gd name="connsiteX33" fmla="*/ 2631307 w 5426043"/>
              <a:gd name="connsiteY33" fmla="*/ 4738370 h 5820250"/>
              <a:gd name="connsiteX34" fmla="*/ 2175214 w 5426043"/>
              <a:gd name="connsiteY34" fmla="*/ 4769173 h 5820250"/>
              <a:gd name="connsiteX35" fmla="*/ 1502268 w 5426043"/>
              <a:gd name="connsiteY35" fmla="*/ 4555140 h 5820250"/>
              <a:gd name="connsiteX36" fmla="*/ 760003 w 5426043"/>
              <a:gd name="connsiteY36" fmla="*/ 3951286 h 5820250"/>
              <a:gd name="connsiteX37" fmla="*/ 260382 w 5426043"/>
              <a:gd name="connsiteY37" fmla="*/ 3055740 h 5820250"/>
              <a:gd name="connsiteX38" fmla="*/ 5859 w 5426043"/>
              <a:gd name="connsiteY38" fmla="*/ 2688094 h 5820250"/>
              <a:gd name="connsiteX39" fmla="*/ 109554 w 5426043"/>
              <a:gd name="connsiteY39" fmla="*/ 3281983 h 5820250"/>
              <a:gd name="connsiteX40" fmla="*/ 420638 w 5426043"/>
              <a:gd name="connsiteY40" fmla="*/ 4686577 h 5820250"/>
              <a:gd name="connsiteX41" fmla="*/ 967661 w 5426043"/>
              <a:gd name="connsiteY41" fmla="*/ 5270028 h 5820250"/>
              <a:gd name="connsiteX42" fmla="*/ 1523574 w 5426043"/>
              <a:gd name="connsiteY42" fmla="*/ 5525562 h 5820250"/>
              <a:gd name="connsiteX43" fmla="*/ 2471273 w 5426043"/>
              <a:gd name="connsiteY43" fmla="*/ 5605714 h 5820250"/>
              <a:gd name="connsiteX44" fmla="*/ 3242901 w 5426043"/>
              <a:gd name="connsiteY44" fmla="*/ 5427626 h 5820250"/>
              <a:gd name="connsiteX45" fmla="*/ 3409946 w 5426043"/>
              <a:gd name="connsiteY45" fmla="*/ 5523928 h 5820250"/>
              <a:gd name="connsiteX46" fmla="*/ 3455462 w 5426043"/>
              <a:gd name="connsiteY46" fmla="*/ 5820249 h 5820250"/>
              <a:gd name="connsiteX0" fmla="*/ 4361304 w 5426043"/>
              <a:gd name="connsiteY0" fmla="*/ 5609304 h 5820250"/>
              <a:gd name="connsiteX1" fmla="*/ 4231131 w 5426043"/>
              <a:gd name="connsiteY1" fmla="*/ 5215361 h 5820250"/>
              <a:gd name="connsiteX2" fmla="*/ 4340194 w 5426043"/>
              <a:gd name="connsiteY2" fmla="*/ 4947008 h 5820250"/>
              <a:gd name="connsiteX3" fmla="*/ 4689326 w 5426043"/>
              <a:gd name="connsiteY3" fmla="*/ 4520699 h 5820250"/>
              <a:gd name="connsiteX4" fmla="*/ 5058626 w 5426043"/>
              <a:gd name="connsiteY4" fmla="*/ 3564787 h 5820250"/>
              <a:gd name="connsiteX5" fmla="*/ 5416844 w 5426043"/>
              <a:gd name="connsiteY5" fmla="*/ 2499558 h 5820250"/>
              <a:gd name="connsiteX6" fmla="*/ 5253752 w 5426043"/>
              <a:gd name="connsiteY6" fmla="*/ 2511758 h 5820250"/>
              <a:gd name="connsiteX7" fmla="*/ 4564500 w 5426043"/>
              <a:gd name="connsiteY7" fmla="*/ 3073666 h 5820250"/>
              <a:gd name="connsiteX8" fmla="*/ 3980892 w 5426043"/>
              <a:gd name="connsiteY8" fmla="*/ 3974428 h 5820250"/>
              <a:gd name="connsiteX9" fmla="*/ 4040105 w 5426043"/>
              <a:gd name="connsiteY9" fmla="*/ 3319391 h 5820250"/>
              <a:gd name="connsiteX10" fmla="*/ 4281760 w 5426043"/>
              <a:gd name="connsiteY10" fmla="*/ 1853260 h 5820250"/>
              <a:gd name="connsiteX11" fmla="*/ 4416873 w 5426043"/>
              <a:gd name="connsiteY11" fmla="*/ 1147576 h 5820250"/>
              <a:gd name="connsiteX12" fmla="*/ 4484533 w 5426043"/>
              <a:gd name="connsiteY12" fmla="*/ 653647 h 5820250"/>
              <a:gd name="connsiteX13" fmla="*/ 4063391 w 5426043"/>
              <a:gd name="connsiteY13" fmla="*/ 1013087 h 5820250"/>
              <a:gd name="connsiteX14" fmla="*/ 3488008 w 5426043"/>
              <a:gd name="connsiteY14" fmla="*/ 2079410 h 5820250"/>
              <a:gd name="connsiteX15" fmla="*/ 3287203 w 5426043"/>
              <a:gd name="connsiteY15" fmla="*/ 3173083 h 5820250"/>
              <a:gd name="connsiteX16" fmla="*/ 3292845 w 5426043"/>
              <a:gd name="connsiteY16" fmla="*/ 3857018 h 5820250"/>
              <a:gd name="connsiteX17" fmla="*/ 3192806 w 5426043"/>
              <a:gd name="connsiteY17" fmla="*/ 3606624 h 5820250"/>
              <a:gd name="connsiteX18" fmla="*/ 2932473 w 5426043"/>
              <a:gd name="connsiteY18" fmla="*/ 2724036 h 5820250"/>
              <a:gd name="connsiteX19" fmla="*/ 2399382 w 5426043"/>
              <a:gd name="connsiteY19" fmla="*/ 1393179 h 5820250"/>
              <a:gd name="connsiteX20" fmla="*/ 1918061 w 5426043"/>
              <a:gd name="connsiteY20" fmla="*/ 334605 h 5820250"/>
              <a:gd name="connsiteX21" fmla="*/ 1759700 w 5426043"/>
              <a:gd name="connsiteY21" fmla="*/ 46327 h 5820250"/>
              <a:gd name="connsiteX22" fmla="*/ 1504721 w 5426043"/>
              <a:gd name="connsiteY22" fmla="*/ 1179806 h 5820250"/>
              <a:gd name="connsiteX23" fmla="*/ 1919500 w 5426043"/>
              <a:gd name="connsiteY23" fmla="*/ 2508985 h 5820250"/>
              <a:gd name="connsiteX24" fmla="*/ 2511779 w 5426043"/>
              <a:gd name="connsiteY24" fmla="*/ 3676696 h 5820250"/>
              <a:gd name="connsiteX25" fmla="*/ 2507282 w 5426043"/>
              <a:gd name="connsiteY25" fmla="*/ 3842847 h 5820250"/>
              <a:gd name="connsiteX26" fmla="*/ 1259624 w 5426043"/>
              <a:gd name="connsiteY26" fmla="*/ 2329876 h 5820250"/>
              <a:gd name="connsiteX27" fmla="*/ 760003 w 5426043"/>
              <a:gd name="connsiteY27" fmla="*/ 1783121 h 5820250"/>
              <a:gd name="connsiteX28" fmla="*/ 213248 w 5426043"/>
              <a:gd name="connsiteY28" fmla="*/ 1274074 h 5820250"/>
              <a:gd name="connsiteX29" fmla="*/ 213248 w 5426043"/>
              <a:gd name="connsiteY29" fmla="*/ 1406049 h 5820250"/>
              <a:gd name="connsiteX30" fmla="*/ 694015 w 5426043"/>
              <a:gd name="connsiteY30" fmla="*/ 2744655 h 5820250"/>
              <a:gd name="connsiteX31" fmla="*/ 1253280 w 5426043"/>
              <a:gd name="connsiteY31" fmla="*/ 3774615 h 5820250"/>
              <a:gd name="connsiteX32" fmla="*/ 2015715 w 5426043"/>
              <a:gd name="connsiteY32" fmla="*/ 4415917 h 5820250"/>
              <a:gd name="connsiteX33" fmla="*/ 2631307 w 5426043"/>
              <a:gd name="connsiteY33" fmla="*/ 4738370 h 5820250"/>
              <a:gd name="connsiteX34" fmla="*/ 2175214 w 5426043"/>
              <a:gd name="connsiteY34" fmla="*/ 4769173 h 5820250"/>
              <a:gd name="connsiteX35" fmla="*/ 1502268 w 5426043"/>
              <a:gd name="connsiteY35" fmla="*/ 4555140 h 5820250"/>
              <a:gd name="connsiteX36" fmla="*/ 760003 w 5426043"/>
              <a:gd name="connsiteY36" fmla="*/ 3951286 h 5820250"/>
              <a:gd name="connsiteX37" fmla="*/ 260382 w 5426043"/>
              <a:gd name="connsiteY37" fmla="*/ 3055740 h 5820250"/>
              <a:gd name="connsiteX38" fmla="*/ 5859 w 5426043"/>
              <a:gd name="connsiteY38" fmla="*/ 2688094 h 5820250"/>
              <a:gd name="connsiteX39" fmla="*/ 109554 w 5426043"/>
              <a:gd name="connsiteY39" fmla="*/ 3281983 h 5820250"/>
              <a:gd name="connsiteX40" fmla="*/ 420638 w 5426043"/>
              <a:gd name="connsiteY40" fmla="*/ 4686577 h 5820250"/>
              <a:gd name="connsiteX41" fmla="*/ 967661 w 5426043"/>
              <a:gd name="connsiteY41" fmla="*/ 5270028 h 5820250"/>
              <a:gd name="connsiteX42" fmla="*/ 1523574 w 5426043"/>
              <a:gd name="connsiteY42" fmla="*/ 5525562 h 5820250"/>
              <a:gd name="connsiteX43" fmla="*/ 2471273 w 5426043"/>
              <a:gd name="connsiteY43" fmla="*/ 5605714 h 5820250"/>
              <a:gd name="connsiteX44" fmla="*/ 3242901 w 5426043"/>
              <a:gd name="connsiteY44" fmla="*/ 5427626 h 5820250"/>
              <a:gd name="connsiteX45" fmla="*/ 3409946 w 5426043"/>
              <a:gd name="connsiteY45" fmla="*/ 5523928 h 5820250"/>
              <a:gd name="connsiteX46" fmla="*/ 3455462 w 5426043"/>
              <a:gd name="connsiteY46" fmla="*/ 5820249 h 5820250"/>
              <a:gd name="connsiteX0" fmla="*/ 4361304 w 5426043"/>
              <a:gd name="connsiteY0" fmla="*/ 5609304 h 5820250"/>
              <a:gd name="connsiteX1" fmla="*/ 4231131 w 5426043"/>
              <a:gd name="connsiteY1" fmla="*/ 5215361 h 5820250"/>
              <a:gd name="connsiteX2" fmla="*/ 4385780 w 5426043"/>
              <a:gd name="connsiteY2" fmla="*/ 4979973 h 5820250"/>
              <a:gd name="connsiteX3" fmla="*/ 4689326 w 5426043"/>
              <a:gd name="connsiteY3" fmla="*/ 4520699 h 5820250"/>
              <a:gd name="connsiteX4" fmla="*/ 5058626 w 5426043"/>
              <a:gd name="connsiteY4" fmla="*/ 3564787 h 5820250"/>
              <a:gd name="connsiteX5" fmla="*/ 5416844 w 5426043"/>
              <a:gd name="connsiteY5" fmla="*/ 2499558 h 5820250"/>
              <a:gd name="connsiteX6" fmla="*/ 5253752 w 5426043"/>
              <a:gd name="connsiteY6" fmla="*/ 2511758 h 5820250"/>
              <a:gd name="connsiteX7" fmla="*/ 4564500 w 5426043"/>
              <a:gd name="connsiteY7" fmla="*/ 3073666 h 5820250"/>
              <a:gd name="connsiteX8" fmla="*/ 3980892 w 5426043"/>
              <a:gd name="connsiteY8" fmla="*/ 3974428 h 5820250"/>
              <a:gd name="connsiteX9" fmla="*/ 4040105 w 5426043"/>
              <a:gd name="connsiteY9" fmla="*/ 3319391 h 5820250"/>
              <a:gd name="connsiteX10" fmla="*/ 4281760 w 5426043"/>
              <a:gd name="connsiteY10" fmla="*/ 1853260 h 5820250"/>
              <a:gd name="connsiteX11" fmla="*/ 4416873 w 5426043"/>
              <a:gd name="connsiteY11" fmla="*/ 1147576 h 5820250"/>
              <a:gd name="connsiteX12" fmla="*/ 4484533 w 5426043"/>
              <a:gd name="connsiteY12" fmla="*/ 653647 h 5820250"/>
              <a:gd name="connsiteX13" fmla="*/ 4063391 w 5426043"/>
              <a:gd name="connsiteY13" fmla="*/ 1013087 h 5820250"/>
              <a:gd name="connsiteX14" fmla="*/ 3488008 w 5426043"/>
              <a:gd name="connsiteY14" fmla="*/ 2079410 h 5820250"/>
              <a:gd name="connsiteX15" fmla="*/ 3287203 w 5426043"/>
              <a:gd name="connsiteY15" fmla="*/ 3173083 h 5820250"/>
              <a:gd name="connsiteX16" fmla="*/ 3292845 w 5426043"/>
              <a:gd name="connsiteY16" fmla="*/ 3857018 h 5820250"/>
              <a:gd name="connsiteX17" fmla="*/ 3192806 w 5426043"/>
              <a:gd name="connsiteY17" fmla="*/ 3606624 h 5820250"/>
              <a:gd name="connsiteX18" fmla="*/ 2932473 w 5426043"/>
              <a:gd name="connsiteY18" fmla="*/ 2724036 h 5820250"/>
              <a:gd name="connsiteX19" fmla="*/ 2399382 w 5426043"/>
              <a:gd name="connsiteY19" fmla="*/ 1393179 h 5820250"/>
              <a:gd name="connsiteX20" fmla="*/ 1918061 w 5426043"/>
              <a:gd name="connsiteY20" fmla="*/ 334605 h 5820250"/>
              <a:gd name="connsiteX21" fmla="*/ 1759700 w 5426043"/>
              <a:gd name="connsiteY21" fmla="*/ 46327 h 5820250"/>
              <a:gd name="connsiteX22" fmla="*/ 1504721 w 5426043"/>
              <a:gd name="connsiteY22" fmla="*/ 1179806 h 5820250"/>
              <a:gd name="connsiteX23" fmla="*/ 1919500 w 5426043"/>
              <a:gd name="connsiteY23" fmla="*/ 2508985 h 5820250"/>
              <a:gd name="connsiteX24" fmla="*/ 2511779 w 5426043"/>
              <a:gd name="connsiteY24" fmla="*/ 3676696 h 5820250"/>
              <a:gd name="connsiteX25" fmla="*/ 2507282 w 5426043"/>
              <a:gd name="connsiteY25" fmla="*/ 3842847 h 5820250"/>
              <a:gd name="connsiteX26" fmla="*/ 1259624 w 5426043"/>
              <a:gd name="connsiteY26" fmla="*/ 2329876 h 5820250"/>
              <a:gd name="connsiteX27" fmla="*/ 760003 w 5426043"/>
              <a:gd name="connsiteY27" fmla="*/ 1783121 h 5820250"/>
              <a:gd name="connsiteX28" fmla="*/ 213248 w 5426043"/>
              <a:gd name="connsiteY28" fmla="*/ 1274074 h 5820250"/>
              <a:gd name="connsiteX29" fmla="*/ 213248 w 5426043"/>
              <a:gd name="connsiteY29" fmla="*/ 1406049 h 5820250"/>
              <a:gd name="connsiteX30" fmla="*/ 694015 w 5426043"/>
              <a:gd name="connsiteY30" fmla="*/ 2744655 h 5820250"/>
              <a:gd name="connsiteX31" fmla="*/ 1253280 w 5426043"/>
              <a:gd name="connsiteY31" fmla="*/ 3774615 h 5820250"/>
              <a:gd name="connsiteX32" fmla="*/ 2015715 w 5426043"/>
              <a:gd name="connsiteY32" fmla="*/ 4415917 h 5820250"/>
              <a:gd name="connsiteX33" fmla="*/ 2631307 w 5426043"/>
              <a:gd name="connsiteY33" fmla="*/ 4738370 h 5820250"/>
              <a:gd name="connsiteX34" fmla="*/ 2175214 w 5426043"/>
              <a:gd name="connsiteY34" fmla="*/ 4769173 h 5820250"/>
              <a:gd name="connsiteX35" fmla="*/ 1502268 w 5426043"/>
              <a:gd name="connsiteY35" fmla="*/ 4555140 h 5820250"/>
              <a:gd name="connsiteX36" fmla="*/ 760003 w 5426043"/>
              <a:gd name="connsiteY36" fmla="*/ 3951286 h 5820250"/>
              <a:gd name="connsiteX37" fmla="*/ 260382 w 5426043"/>
              <a:gd name="connsiteY37" fmla="*/ 3055740 h 5820250"/>
              <a:gd name="connsiteX38" fmla="*/ 5859 w 5426043"/>
              <a:gd name="connsiteY38" fmla="*/ 2688094 h 5820250"/>
              <a:gd name="connsiteX39" fmla="*/ 109554 w 5426043"/>
              <a:gd name="connsiteY39" fmla="*/ 3281983 h 5820250"/>
              <a:gd name="connsiteX40" fmla="*/ 420638 w 5426043"/>
              <a:gd name="connsiteY40" fmla="*/ 4686577 h 5820250"/>
              <a:gd name="connsiteX41" fmla="*/ 967661 w 5426043"/>
              <a:gd name="connsiteY41" fmla="*/ 5270028 h 5820250"/>
              <a:gd name="connsiteX42" fmla="*/ 1523574 w 5426043"/>
              <a:gd name="connsiteY42" fmla="*/ 5525562 h 5820250"/>
              <a:gd name="connsiteX43" fmla="*/ 2471273 w 5426043"/>
              <a:gd name="connsiteY43" fmla="*/ 5605714 h 5820250"/>
              <a:gd name="connsiteX44" fmla="*/ 3242901 w 5426043"/>
              <a:gd name="connsiteY44" fmla="*/ 5427626 h 5820250"/>
              <a:gd name="connsiteX45" fmla="*/ 3409946 w 5426043"/>
              <a:gd name="connsiteY45" fmla="*/ 5523928 h 5820250"/>
              <a:gd name="connsiteX46" fmla="*/ 3455462 w 5426043"/>
              <a:gd name="connsiteY46" fmla="*/ 5820249 h 5820250"/>
              <a:gd name="connsiteX0" fmla="*/ 4361304 w 5426043"/>
              <a:gd name="connsiteY0" fmla="*/ 5609304 h 5820250"/>
              <a:gd name="connsiteX1" fmla="*/ 4231131 w 5426043"/>
              <a:gd name="connsiteY1" fmla="*/ 5215361 h 5820250"/>
              <a:gd name="connsiteX2" fmla="*/ 4435951 w 5426043"/>
              <a:gd name="connsiteY2" fmla="*/ 4908219 h 5820250"/>
              <a:gd name="connsiteX3" fmla="*/ 4689326 w 5426043"/>
              <a:gd name="connsiteY3" fmla="*/ 4520699 h 5820250"/>
              <a:gd name="connsiteX4" fmla="*/ 5058626 w 5426043"/>
              <a:gd name="connsiteY4" fmla="*/ 3564787 h 5820250"/>
              <a:gd name="connsiteX5" fmla="*/ 5416844 w 5426043"/>
              <a:gd name="connsiteY5" fmla="*/ 2499558 h 5820250"/>
              <a:gd name="connsiteX6" fmla="*/ 5253752 w 5426043"/>
              <a:gd name="connsiteY6" fmla="*/ 2511758 h 5820250"/>
              <a:gd name="connsiteX7" fmla="*/ 4564500 w 5426043"/>
              <a:gd name="connsiteY7" fmla="*/ 3073666 h 5820250"/>
              <a:gd name="connsiteX8" fmla="*/ 3980892 w 5426043"/>
              <a:gd name="connsiteY8" fmla="*/ 3974428 h 5820250"/>
              <a:gd name="connsiteX9" fmla="*/ 4040105 w 5426043"/>
              <a:gd name="connsiteY9" fmla="*/ 3319391 h 5820250"/>
              <a:gd name="connsiteX10" fmla="*/ 4281760 w 5426043"/>
              <a:gd name="connsiteY10" fmla="*/ 1853260 h 5820250"/>
              <a:gd name="connsiteX11" fmla="*/ 4416873 w 5426043"/>
              <a:gd name="connsiteY11" fmla="*/ 1147576 h 5820250"/>
              <a:gd name="connsiteX12" fmla="*/ 4484533 w 5426043"/>
              <a:gd name="connsiteY12" fmla="*/ 653647 h 5820250"/>
              <a:gd name="connsiteX13" fmla="*/ 4063391 w 5426043"/>
              <a:gd name="connsiteY13" fmla="*/ 1013087 h 5820250"/>
              <a:gd name="connsiteX14" fmla="*/ 3488008 w 5426043"/>
              <a:gd name="connsiteY14" fmla="*/ 2079410 h 5820250"/>
              <a:gd name="connsiteX15" fmla="*/ 3287203 w 5426043"/>
              <a:gd name="connsiteY15" fmla="*/ 3173083 h 5820250"/>
              <a:gd name="connsiteX16" fmla="*/ 3292845 w 5426043"/>
              <a:gd name="connsiteY16" fmla="*/ 3857018 h 5820250"/>
              <a:gd name="connsiteX17" fmla="*/ 3192806 w 5426043"/>
              <a:gd name="connsiteY17" fmla="*/ 3606624 h 5820250"/>
              <a:gd name="connsiteX18" fmla="*/ 2932473 w 5426043"/>
              <a:gd name="connsiteY18" fmla="*/ 2724036 h 5820250"/>
              <a:gd name="connsiteX19" fmla="*/ 2399382 w 5426043"/>
              <a:gd name="connsiteY19" fmla="*/ 1393179 h 5820250"/>
              <a:gd name="connsiteX20" fmla="*/ 1918061 w 5426043"/>
              <a:gd name="connsiteY20" fmla="*/ 334605 h 5820250"/>
              <a:gd name="connsiteX21" fmla="*/ 1759700 w 5426043"/>
              <a:gd name="connsiteY21" fmla="*/ 46327 h 5820250"/>
              <a:gd name="connsiteX22" fmla="*/ 1504721 w 5426043"/>
              <a:gd name="connsiteY22" fmla="*/ 1179806 h 5820250"/>
              <a:gd name="connsiteX23" fmla="*/ 1919500 w 5426043"/>
              <a:gd name="connsiteY23" fmla="*/ 2508985 h 5820250"/>
              <a:gd name="connsiteX24" fmla="*/ 2511779 w 5426043"/>
              <a:gd name="connsiteY24" fmla="*/ 3676696 h 5820250"/>
              <a:gd name="connsiteX25" fmla="*/ 2507282 w 5426043"/>
              <a:gd name="connsiteY25" fmla="*/ 3842847 h 5820250"/>
              <a:gd name="connsiteX26" fmla="*/ 1259624 w 5426043"/>
              <a:gd name="connsiteY26" fmla="*/ 2329876 h 5820250"/>
              <a:gd name="connsiteX27" fmla="*/ 760003 w 5426043"/>
              <a:gd name="connsiteY27" fmla="*/ 1783121 h 5820250"/>
              <a:gd name="connsiteX28" fmla="*/ 213248 w 5426043"/>
              <a:gd name="connsiteY28" fmla="*/ 1274074 h 5820250"/>
              <a:gd name="connsiteX29" fmla="*/ 213248 w 5426043"/>
              <a:gd name="connsiteY29" fmla="*/ 1406049 h 5820250"/>
              <a:gd name="connsiteX30" fmla="*/ 694015 w 5426043"/>
              <a:gd name="connsiteY30" fmla="*/ 2744655 h 5820250"/>
              <a:gd name="connsiteX31" fmla="*/ 1253280 w 5426043"/>
              <a:gd name="connsiteY31" fmla="*/ 3774615 h 5820250"/>
              <a:gd name="connsiteX32" fmla="*/ 2015715 w 5426043"/>
              <a:gd name="connsiteY32" fmla="*/ 4415917 h 5820250"/>
              <a:gd name="connsiteX33" fmla="*/ 2631307 w 5426043"/>
              <a:gd name="connsiteY33" fmla="*/ 4738370 h 5820250"/>
              <a:gd name="connsiteX34" fmla="*/ 2175214 w 5426043"/>
              <a:gd name="connsiteY34" fmla="*/ 4769173 h 5820250"/>
              <a:gd name="connsiteX35" fmla="*/ 1502268 w 5426043"/>
              <a:gd name="connsiteY35" fmla="*/ 4555140 h 5820250"/>
              <a:gd name="connsiteX36" fmla="*/ 760003 w 5426043"/>
              <a:gd name="connsiteY36" fmla="*/ 3951286 h 5820250"/>
              <a:gd name="connsiteX37" fmla="*/ 260382 w 5426043"/>
              <a:gd name="connsiteY37" fmla="*/ 3055740 h 5820250"/>
              <a:gd name="connsiteX38" fmla="*/ 5859 w 5426043"/>
              <a:gd name="connsiteY38" fmla="*/ 2688094 h 5820250"/>
              <a:gd name="connsiteX39" fmla="*/ 109554 w 5426043"/>
              <a:gd name="connsiteY39" fmla="*/ 3281983 h 5820250"/>
              <a:gd name="connsiteX40" fmla="*/ 420638 w 5426043"/>
              <a:gd name="connsiteY40" fmla="*/ 4686577 h 5820250"/>
              <a:gd name="connsiteX41" fmla="*/ 967661 w 5426043"/>
              <a:gd name="connsiteY41" fmla="*/ 5270028 h 5820250"/>
              <a:gd name="connsiteX42" fmla="*/ 1523574 w 5426043"/>
              <a:gd name="connsiteY42" fmla="*/ 5525562 h 5820250"/>
              <a:gd name="connsiteX43" fmla="*/ 2471273 w 5426043"/>
              <a:gd name="connsiteY43" fmla="*/ 5605714 h 5820250"/>
              <a:gd name="connsiteX44" fmla="*/ 3242901 w 5426043"/>
              <a:gd name="connsiteY44" fmla="*/ 5427626 h 5820250"/>
              <a:gd name="connsiteX45" fmla="*/ 3409946 w 5426043"/>
              <a:gd name="connsiteY45" fmla="*/ 5523928 h 5820250"/>
              <a:gd name="connsiteX46" fmla="*/ 3455462 w 5426043"/>
              <a:gd name="connsiteY46" fmla="*/ 5820249 h 5820250"/>
              <a:gd name="connsiteX0" fmla="*/ 4361304 w 5426043"/>
              <a:gd name="connsiteY0" fmla="*/ 5609304 h 5820250"/>
              <a:gd name="connsiteX1" fmla="*/ 4231131 w 5426043"/>
              <a:gd name="connsiteY1" fmla="*/ 5215361 h 5820250"/>
              <a:gd name="connsiteX2" fmla="*/ 4435951 w 5426043"/>
              <a:gd name="connsiteY2" fmla="*/ 4908219 h 5820250"/>
              <a:gd name="connsiteX3" fmla="*/ 4689326 w 5426043"/>
              <a:gd name="connsiteY3" fmla="*/ 4520699 h 5820250"/>
              <a:gd name="connsiteX4" fmla="*/ 5058626 w 5426043"/>
              <a:gd name="connsiteY4" fmla="*/ 3564787 h 5820250"/>
              <a:gd name="connsiteX5" fmla="*/ 5416844 w 5426043"/>
              <a:gd name="connsiteY5" fmla="*/ 2499558 h 5820250"/>
              <a:gd name="connsiteX6" fmla="*/ 5253752 w 5426043"/>
              <a:gd name="connsiteY6" fmla="*/ 2511758 h 5820250"/>
              <a:gd name="connsiteX7" fmla="*/ 4564500 w 5426043"/>
              <a:gd name="connsiteY7" fmla="*/ 3073666 h 5820250"/>
              <a:gd name="connsiteX8" fmla="*/ 3980892 w 5426043"/>
              <a:gd name="connsiteY8" fmla="*/ 3974428 h 5820250"/>
              <a:gd name="connsiteX9" fmla="*/ 4040105 w 5426043"/>
              <a:gd name="connsiteY9" fmla="*/ 3319391 h 5820250"/>
              <a:gd name="connsiteX10" fmla="*/ 4281760 w 5426043"/>
              <a:gd name="connsiteY10" fmla="*/ 1853260 h 5820250"/>
              <a:gd name="connsiteX11" fmla="*/ 4416873 w 5426043"/>
              <a:gd name="connsiteY11" fmla="*/ 1147576 h 5820250"/>
              <a:gd name="connsiteX12" fmla="*/ 4484533 w 5426043"/>
              <a:gd name="connsiteY12" fmla="*/ 653647 h 5820250"/>
              <a:gd name="connsiteX13" fmla="*/ 4063391 w 5426043"/>
              <a:gd name="connsiteY13" fmla="*/ 1013087 h 5820250"/>
              <a:gd name="connsiteX14" fmla="*/ 3488008 w 5426043"/>
              <a:gd name="connsiteY14" fmla="*/ 2079410 h 5820250"/>
              <a:gd name="connsiteX15" fmla="*/ 3287203 w 5426043"/>
              <a:gd name="connsiteY15" fmla="*/ 3173083 h 5820250"/>
              <a:gd name="connsiteX16" fmla="*/ 3292845 w 5426043"/>
              <a:gd name="connsiteY16" fmla="*/ 3857018 h 5820250"/>
              <a:gd name="connsiteX17" fmla="*/ 3192806 w 5426043"/>
              <a:gd name="connsiteY17" fmla="*/ 3606624 h 5820250"/>
              <a:gd name="connsiteX18" fmla="*/ 2932473 w 5426043"/>
              <a:gd name="connsiteY18" fmla="*/ 2724036 h 5820250"/>
              <a:gd name="connsiteX19" fmla="*/ 2399382 w 5426043"/>
              <a:gd name="connsiteY19" fmla="*/ 1393179 h 5820250"/>
              <a:gd name="connsiteX20" fmla="*/ 1918061 w 5426043"/>
              <a:gd name="connsiteY20" fmla="*/ 334605 h 5820250"/>
              <a:gd name="connsiteX21" fmla="*/ 1759700 w 5426043"/>
              <a:gd name="connsiteY21" fmla="*/ 46327 h 5820250"/>
              <a:gd name="connsiteX22" fmla="*/ 1504721 w 5426043"/>
              <a:gd name="connsiteY22" fmla="*/ 1179806 h 5820250"/>
              <a:gd name="connsiteX23" fmla="*/ 1919500 w 5426043"/>
              <a:gd name="connsiteY23" fmla="*/ 2508985 h 5820250"/>
              <a:gd name="connsiteX24" fmla="*/ 2511779 w 5426043"/>
              <a:gd name="connsiteY24" fmla="*/ 3676696 h 5820250"/>
              <a:gd name="connsiteX25" fmla="*/ 2507282 w 5426043"/>
              <a:gd name="connsiteY25" fmla="*/ 3842847 h 5820250"/>
              <a:gd name="connsiteX26" fmla="*/ 1259624 w 5426043"/>
              <a:gd name="connsiteY26" fmla="*/ 2329876 h 5820250"/>
              <a:gd name="connsiteX27" fmla="*/ 760003 w 5426043"/>
              <a:gd name="connsiteY27" fmla="*/ 1783121 h 5820250"/>
              <a:gd name="connsiteX28" fmla="*/ 213248 w 5426043"/>
              <a:gd name="connsiteY28" fmla="*/ 1274074 h 5820250"/>
              <a:gd name="connsiteX29" fmla="*/ 213248 w 5426043"/>
              <a:gd name="connsiteY29" fmla="*/ 1406049 h 5820250"/>
              <a:gd name="connsiteX30" fmla="*/ 694015 w 5426043"/>
              <a:gd name="connsiteY30" fmla="*/ 2744655 h 5820250"/>
              <a:gd name="connsiteX31" fmla="*/ 1253280 w 5426043"/>
              <a:gd name="connsiteY31" fmla="*/ 3774615 h 5820250"/>
              <a:gd name="connsiteX32" fmla="*/ 2015715 w 5426043"/>
              <a:gd name="connsiteY32" fmla="*/ 4415917 h 5820250"/>
              <a:gd name="connsiteX33" fmla="*/ 2631307 w 5426043"/>
              <a:gd name="connsiteY33" fmla="*/ 4738370 h 5820250"/>
              <a:gd name="connsiteX34" fmla="*/ 2175214 w 5426043"/>
              <a:gd name="connsiteY34" fmla="*/ 4769173 h 5820250"/>
              <a:gd name="connsiteX35" fmla="*/ 1502268 w 5426043"/>
              <a:gd name="connsiteY35" fmla="*/ 4555140 h 5820250"/>
              <a:gd name="connsiteX36" fmla="*/ 760003 w 5426043"/>
              <a:gd name="connsiteY36" fmla="*/ 3951286 h 5820250"/>
              <a:gd name="connsiteX37" fmla="*/ 260382 w 5426043"/>
              <a:gd name="connsiteY37" fmla="*/ 3055740 h 5820250"/>
              <a:gd name="connsiteX38" fmla="*/ 5859 w 5426043"/>
              <a:gd name="connsiteY38" fmla="*/ 2688094 h 5820250"/>
              <a:gd name="connsiteX39" fmla="*/ 109554 w 5426043"/>
              <a:gd name="connsiteY39" fmla="*/ 3281983 h 5820250"/>
              <a:gd name="connsiteX40" fmla="*/ 420638 w 5426043"/>
              <a:gd name="connsiteY40" fmla="*/ 4686577 h 5820250"/>
              <a:gd name="connsiteX41" fmla="*/ 967661 w 5426043"/>
              <a:gd name="connsiteY41" fmla="*/ 5270028 h 5820250"/>
              <a:gd name="connsiteX42" fmla="*/ 1523574 w 5426043"/>
              <a:gd name="connsiteY42" fmla="*/ 5525562 h 5820250"/>
              <a:gd name="connsiteX43" fmla="*/ 2471273 w 5426043"/>
              <a:gd name="connsiteY43" fmla="*/ 5605714 h 5820250"/>
              <a:gd name="connsiteX44" fmla="*/ 3242901 w 5426043"/>
              <a:gd name="connsiteY44" fmla="*/ 5427626 h 5820250"/>
              <a:gd name="connsiteX45" fmla="*/ 3409946 w 5426043"/>
              <a:gd name="connsiteY45" fmla="*/ 5523928 h 5820250"/>
              <a:gd name="connsiteX46" fmla="*/ 3455462 w 5426043"/>
              <a:gd name="connsiteY46" fmla="*/ 5820249 h 5820250"/>
              <a:gd name="connsiteX0" fmla="*/ 4361304 w 5426043"/>
              <a:gd name="connsiteY0" fmla="*/ 5609304 h 5820250"/>
              <a:gd name="connsiteX1" fmla="*/ 4231131 w 5426043"/>
              <a:gd name="connsiteY1" fmla="*/ 5215361 h 5820250"/>
              <a:gd name="connsiteX2" fmla="*/ 4435951 w 5426043"/>
              <a:gd name="connsiteY2" fmla="*/ 4908219 h 5820250"/>
              <a:gd name="connsiteX3" fmla="*/ 4779546 w 5426043"/>
              <a:gd name="connsiteY3" fmla="*/ 4491709 h 5820250"/>
              <a:gd name="connsiteX4" fmla="*/ 5058626 w 5426043"/>
              <a:gd name="connsiteY4" fmla="*/ 3564787 h 5820250"/>
              <a:gd name="connsiteX5" fmla="*/ 5416844 w 5426043"/>
              <a:gd name="connsiteY5" fmla="*/ 2499558 h 5820250"/>
              <a:gd name="connsiteX6" fmla="*/ 5253752 w 5426043"/>
              <a:gd name="connsiteY6" fmla="*/ 2511758 h 5820250"/>
              <a:gd name="connsiteX7" fmla="*/ 4564500 w 5426043"/>
              <a:gd name="connsiteY7" fmla="*/ 3073666 h 5820250"/>
              <a:gd name="connsiteX8" fmla="*/ 3980892 w 5426043"/>
              <a:gd name="connsiteY8" fmla="*/ 3974428 h 5820250"/>
              <a:gd name="connsiteX9" fmla="*/ 4040105 w 5426043"/>
              <a:gd name="connsiteY9" fmla="*/ 3319391 h 5820250"/>
              <a:gd name="connsiteX10" fmla="*/ 4281760 w 5426043"/>
              <a:gd name="connsiteY10" fmla="*/ 1853260 h 5820250"/>
              <a:gd name="connsiteX11" fmla="*/ 4416873 w 5426043"/>
              <a:gd name="connsiteY11" fmla="*/ 1147576 h 5820250"/>
              <a:gd name="connsiteX12" fmla="*/ 4484533 w 5426043"/>
              <a:gd name="connsiteY12" fmla="*/ 653647 h 5820250"/>
              <a:gd name="connsiteX13" fmla="*/ 4063391 w 5426043"/>
              <a:gd name="connsiteY13" fmla="*/ 1013087 h 5820250"/>
              <a:gd name="connsiteX14" fmla="*/ 3488008 w 5426043"/>
              <a:gd name="connsiteY14" fmla="*/ 2079410 h 5820250"/>
              <a:gd name="connsiteX15" fmla="*/ 3287203 w 5426043"/>
              <a:gd name="connsiteY15" fmla="*/ 3173083 h 5820250"/>
              <a:gd name="connsiteX16" fmla="*/ 3292845 w 5426043"/>
              <a:gd name="connsiteY16" fmla="*/ 3857018 h 5820250"/>
              <a:gd name="connsiteX17" fmla="*/ 3192806 w 5426043"/>
              <a:gd name="connsiteY17" fmla="*/ 3606624 h 5820250"/>
              <a:gd name="connsiteX18" fmla="*/ 2932473 w 5426043"/>
              <a:gd name="connsiteY18" fmla="*/ 2724036 h 5820250"/>
              <a:gd name="connsiteX19" fmla="*/ 2399382 w 5426043"/>
              <a:gd name="connsiteY19" fmla="*/ 1393179 h 5820250"/>
              <a:gd name="connsiteX20" fmla="*/ 1918061 w 5426043"/>
              <a:gd name="connsiteY20" fmla="*/ 334605 h 5820250"/>
              <a:gd name="connsiteX21" fmla="*/ 1759700 w 5426043"/>
              <a:gd name="connsiteY21" fmla="*/ 46327 h 5820250"/>
              <a:gd name="connsiteX22" fmla="*/ 1504721 w 5426043"/>
              <a:gd name="connsiteY22" fmla="*/ 1179806 h 5820250"/>
              <a:gd name="connsiteX23" fmla="*/ 1919500 w 5426043"/>
              <a:gd name="connsiteY23" fmla="*/ 2508985 h 5820250"/>
              <a:gd name="connsiteX24" fmla="*/ 2511779 w 5426043"/>
              <a:gd name="connsiteY24" fmla="*/ 3676696 h 5820250"/>
              <a:gd name="connsiteX25" fmla="*/ 2507282 w 5426043"/>
              <a:gd name="connsiteY25" fmla="*/ 3842847 h 5820250"/>
              <a:gd name="connsiteX26" fmla="*/ 1259624 w 5426043"/>
              <a:gd name="connsiteY26" fmla="*/ 2329876 h 5820250"/>
              <a:gd name="connsiteX27" fmla="*/ 760003 w 5426043"/>
              <a:gd name="connsiteY27" fmla="*/ 1783121 h 5820250"/>
              <a:gd name="connsiteX28" fmla="*/ 213248 w 5426043"/>
              <a:gd name="connsiteY28" fmla="*/ 1274074 h 5820250"/>
              <a:gd name="connsiteX29" fmla="*/ 213248 w 5426043"/>
              <a:gd name="connsiteY29" fmla="*/ 1406049 h 5820250"/>
              <a:gd name="connsiteX30" fmla="*/ 694015 w 5426043"/>
              <a:gd name="connsiteY30" fmla="*/ 2744655 h 5820250"/>
              <a:gd name="connsiteX31" fmla="*/ 1253280 w 5426043"/>
              <a:gd name="connsiteY31" fmla="*/ 3774615 h 5820250"/>
              <a:gd name="connsiteX32" fmla="*/ 2015715 w 5426043"/>
              <a:gd name="connsiteY32" fmla="*/ 4415917 h 5820250"/>
              <a:gd name="connsiteX33" fmla="*/ 2631307 w 5426043"/>
              <a:gd name="connsiteY33" fmla="*/ 4738370 h 5820250"/>
              <a:gd name="connsiteX34" fmla="*/ 2175214 w 5426043"/>
              <a:gd name="connsiteY34" fmla="*/ 4769173 h 5820250"/>
              <a:gd name="connsiteX35" fmla="*/ 1502268 w 5426043"/>
              <a:gd name="connsiteY35" fmla="*/ 4555140 h 5820250"/>
              <a:gd name="connsiteX36" fmla="*/ 760003 w 5426043"/>
              <a:gd name="connsiteY36" fmla="*/ 3951286 h 5820250"/>
              <a:gd name="connsiteX37" fmla="*/ 260382 w 5426043"/>
              <a:gd name="connsiteY37" fmla="*/ 3055740 h 5820250"/>
              <a:gd name="connsiteX38" fmla="*/ 5859 w 5426043"/>
              <a:gd name="connsiteY38" fmla="*/ 2688094 h 5820250"/>
              <a:gd name="connsiteX39" fmla="*/ 109554 w 5426043"/>
              <a:gd name="connsiteY39" fmla="*/ 3281983 h 5820250"/>
              <a:gd name="connsiteX40" fmla="*/ 420638 w 5426043"/>
              <a:gd name="connsiteY40" fmla="*/ 4686577 h 5820250"/>
              <a:gd name="connsiteX41" fmla="*/ 967661 w 5426043"/>
              <a:gd name="connsiteY41" fmla="*/ 5270028 h 5820250"/>
              <a:gd name="connsiteX42" fmla="*/ 1523574 w 5426043"/>
              <a:gd name="connsiteY42" fmla="*/ 5525562 h 5820250"/>
              <a:gd name="connsiteX43" fmla="*/ 2471273 w 5426043"/>
              <a:gd name="connsiteY43" fmla="*/ 5605714 h 5820250"/>
              <a:gd name="connsiteX44" fmla="*/ 3242901 w 5426043"/>
              <a:gd name="connsiteY44" fmla="*/ 5427626 h 5820250"/>
              <a:gd name="connsiteX45" fmla="*/ 3409946 w 5426043"/>
              <a:gd name="connsiteY45" fmla="*/ 5523928 h 5820250"/>
              <a:gd name="connsiteX46" fmla="*/ 3455462 w 5426043"/>
              <a:gd name="connsiteY46" fmla="*/ 5820249 h 5820250"/>
              <a:gd name="connsiteX0" fmla="*/ 4361304 w 5426043"/>
              <a:gd name="connsiteY0" fmla="*/ 5609304 h 5820250"/>
              <a:gd name="connsiteX1" fmla="*/ 4231131 w 5426043"/>
              <a:gd name="connsiteY1" fmla="*/ 5215361 h 5820250"/>
              <a:gd name="connsiteX2" fmla="*/ 4435951 w 5426043"/>
              <a:gd name="connsiteY2" fmla="*/ 4908219 h 5820250"/>
              <a:gd name="connsiteX3" fmla="*/ 4779546 w 5426043"/>
              <a:gd name="connsiteY3" fmla="*/ 4491709 h 5820250"/>
              <a:gd name="connsiteX4" fmla="*/ 5058626 w 5426043"/>
              <a:gd name="connsiteY4" fmla="*/ 3564787 h 5820250"/>
              <a:gd name="connsiteX5" fmla="*/ 5416844 w 5426043"/>
              <a:gd name="connsiteY5" fmla="*/ 2499558 h 5820250"/>
              <a:gd name="connsiteX6" fmla="*/ 5253752 w 5426043"/>
              <a:gd name="connsiteY6" fmla="*/ 2511758 h 5820250"/>
              <a:gd name="connsiteX7" fmla="*/ 4564500 w 5426043"/>
              <a:gd name="connsiteY7" fmla="*/ 3073666 h 5820250"/>
              <a:gd name="connsiteX8" fmla="*/ 4040534 w 5426043"/>
              <a:gd name="connsiteY8" fmla="*/ 4135949 h 5820250"/>
              <a:gd name="connsiteX9" fmla="*/ 4040105 w 5426043"/>
              <a:gd name="connsiteY9" fmla="*/ 3319391 h 5820250"/>
              <a:gd name="connsiteX10" fmla="*/ 4281760 w 5426043"/>
              <a:gd name="connsiteY10" fmla="*/ 1853260 h 5820250"/>
              <a:gd name="connsiteX11" fmla="*/ 4416873 w 5426043"/>
              <a:gd name="connsiteY11" fmla="*/ 1147576 h 5820250"/>
              <a:gd name="connsiteX12" fmla="*/ 4484533 w 5426043"/>
              <a:gd name="connsiteY12" fmla="*/ 653647 h 5820250"/>
              <a:gd name="connsiteX13" fmla="*/ 4063391 w 5426043"/>
              <a:gd name="connsiteY13" fmla="*/ 1013087 h 5820250"/>
              <a:gd name="connsiteX14" fmla="*/ 3488008 w 5426043"/>
              <a:gd name="connsiteY14" fmla="*/ 2079410 h 5820250"/>
              <a:gd name="connsiteX15" fmla="*/ 3287203 w 5426043"/>
              <a:gd name="connsiteY15" fmla="*/ 3173083 h 5820250"/>
              <a:gd name="connsiteX16" fmla="*/ 3292845 w 5426043"/>
              <a:gd name="connsiteY16" fmla="*/ 3857018 h 5820250"/>
              <a:gd name="connsiteX17" fmla="*/ 3192806 w 5426043"/>
              <a:gd name="connsiteY17" fmla="*/ 3606624 h 5820250"/>
              <a:gd name="connsiteX18" fmla="*/ 2932473 w 5426043"/>
              <a:gd name="connsiteY18" fmla="*/ 2724036 h 5820250"/>
              <a:gd name="connsiteX19" fmla="*/ 2399382 w 5426043"/>
              <a:gd name="connsiteY19" fmla="*/ 1393179 h 5820250"/>
              <a:gd name="connsiteX20" fmla="*/ 1918061 w 5426043"/>
              <a:gd name="connsiteY20" fmla="*/ 334605 h 5820250"/>
              <a:gd name="connsiteX21" fmla="*/ 1759700 w 5426043"/>
              <a:gd name="connsiteY21" fmla="*/ 46327 h 5820250"/>
              <a:gd name="connsiteX22" fmla="*/ 1504721 w 5426043"/>
              <a:gd name="connsiteY22" fmla="*/ 1179806 h 5820250"/>
              <a:gd name="connsiteX23" fmla="*/ 1919500 w 5426043"/>
              <a:gd name="connsiteY23" fmla="*/ 2508985 h 5820250"/>
              <a:gd name="connsiteX24" fmla="*/ 2511779 w 5426043"/>
              <a:gd name="connsiteY24" fmla="*/ 3676696 h 5820250"/>
              <a:gd name="connsiteX25" fmla="*/ 2507282 w 5426043"/>
              <a:gd name="connsiteY25" fmla="*/ 3842847 h 5820250"/>
              <a:gd name="connsiteX26" fmla="*/ 1259624 w 5426043"/>
              <a:gd name="connsiteY26" fmla="*/ 2329876 h 5820250"/>
              <a:gd name="connsiteX27" fmla="*/ 760003 w 5426043"/>
              <a:gd name="connsiteY27" fmla="*/ 1783121 h 5820250"/>
              <a:gd name="connsiteX28" fmla="*/ 213248 w 5426043"/>
              <a:gd name="connsiteY28" fmla="*/ 1274074 h 5820250"/>
              <a:gd name="connsiteX29" fmla="*/ 213248 w 5426043"/>
              <a:gd name="connsiteY29" fmla="*/ 1406049 h 5820250"/>
              <a:gd name="connsiteX30" fmla="*/ 694015 w 5426043"/>
              <a:gd name="connsiteY30" fmla="*/ 2744655 h 5820250"/>
              <a:gd name="connsiteX31" fmla="*/ 1253280 w 5426043"/>
              <a:gd name="connsiteY31" fmla="*/ 3774615 h 5820250"/>
              <a:gd name="connsiteX32" fmla="*/ 2015715 w 5426043"/>
              <a:gd name="connsiteY32" fmla="*/ 4415917 h 5820250"/>
              <a:gd name="connsiteX33" fmla="*/ 2631307 w 5426043"/>
              <a:gd name="connsiteY33" fmla="*/ 4738370 h 5820250"/>
              <a:gd name="connsiteX34" fmla="*/ 2175214 w 5426043"/>
              <a:gd name="connsiteY34" fmla="*/ 4769173 h 5820250"/>
              <a:gd name="connsiteX35" fmla="*/ 1502268 w 5426043"/>
              <a:gd name="connsiteY35" fmla="*/ 4555140 h 5820250"/>
              <a:gd name="connsiteX36" fmla="*/ 760003 w 5426043"/>
              <a:gd name="connsiteY36" fmla="*/ 3951286 h 5820250"/>
              <a:gd name="connsiteX37" fmla="*/ 260382 w 5426043"/>
              <a:gd name="connsiteY37" fmla="*/ 3055740 h 5820250"/>
              <a:gd name="connsiteX38" fmla="*/ 5859 w 5426043"/>
              <a:gd name="connsiteY38" fmla="*/ 2688094 h 5820250"/>
              <a:gd name="connsiteX39" fmla="*/ 109554 w 5426043"/>
              <a:gd name="connsiteY39" fmla="*/ 3281983 h 5820250"/>
              <a:gd name="connsiteX40" fmla="*/ 420638 w 5426043"/>
              <a:gd name="connsiteY40" fmla="*/ 4686577 h 5820250"/>
              <a:gd name="connsiteX41" fmla="*/ 967661 w 5426043"/>
              <a:gd name="connsiteY41" fmla="*/ 5270028 h 5820250"/>
              <a:gd name="connsiteX42" fmla="*/ 1523574 w 5426043"/>
              <a:gd name="connsiteY42" fmla="*/ 5525562 h 5820250"/>
              <a:gd name="connsiteX43" fmla="*/ 2471273 w 5426043"/>
              <a:gd name="connsiteY43" fmla="*/ 5605714 h 5820250"/>
              <a:gd name="connsiteX44" fmla="*/ 3242901 w 5426043"/>
              <a:gd name="connsiteY44" fmla="*/ 5427626 h 5820250"/>
              <a:gd name="connsiteX45" fmla="*/ 3409946 w 5426043"/>
              <a:gd name="connsiteY45" fmla="*/ 5523928 h 5820250"/>
              <a:gd name="connsiteX46" fmla="*/ 3455462 w 5426043"/>
              <a:gd name="connsiteY46" fmla="*/ 5820249 h 5820250"/>
              <a:gd name="connsiteX0" fmla="*/ 4361304 w 5426043"/>
              <a:gd name="connsiteY0" fmla="*/ 5609304 h 5820250"/>
              <a:gd name="connsiteX1" fmla="*/ 4231131 w 5426043"/>
              <a:gd name="connsiteY1" fmla="*/ 5215361 h 5820250"/>
              <a:gd name="connsiteX2" fmla="*/ 4435951 w 5426043"/>
              <a:gd name="connsiteY2" fmla="*/ 4908219 h 5820250"/>
              <a:gd name="connsiteX3" fmla="*/ 4779546 w 5426043"/>
              <a:gd name="connsiteY3" fmla="*/ 4491709 h 5820250"/>
              <a:gd name="connsiteX4" fmla="*/ 5058626 w 5426043"/>
              <a:gd name="connsiteY4" fmla="*/ 3564787 h 5820250"/>
              <a:gd name="connsiteX5" fmla="*/ 5416844 w 5426043"/>
              <a:gd name="connsiteY5" fmla="*/ 2499558 h 5820250"/>
              <a:gd name="connsiteX6" fmla="*/ 5253752 w 5426043"/>
              <a:gd name="connsiteY6" fmla="*/ 2511758 h 5820250"/>
              <a:gd name="connsiteX7" fmla="*/ 4564500 w 5426043"/>
              <a:gd name="connsiteY7" fmla="*/ 3073666 h 5820250"/>
              <a:gd name="connsiteX8" fmla="*/ 4046069 w 5426043"/>
              <a:gd name="connsiteY8" fmla="*/ 4126147 h 5820250"/>
              <a:gd name="connsiteX9" fmla="*/ 4040105 w 5426043"/>
              <a:gd name="connsiteY9" fmla="*/ 3319391 h 5820250"/>
              <a:gd name="connsiteX10" fmla="*/ 4281760 w 5426043"/>
              <a:gd name="connsiteY10" fmla="*/ 1853260 h 5820250"/>
              <a:gd name="connsiteX11" fmla="*/ 4416873 w 5426043"/>
              <a:gd name="connsiteY11" fmla="*/ 1147576 h 5820250"/>
              <a:gd name="connsiteX12" fmla="*/ 4484533 w 5426043"/>
              <a:gd name="connsiteY12" fmla="*/ 653647 h 5820250"/>
              <a:gd name="connsiteX13" fmla="*/ 4063391 w 5426043"/>
              <a:gd name="connsiteY13" fmla="*/ 1013087 h 5820250"/>
              <a:gd name="connsiteX14" fmla="*/ 3488008 w 5426043"/>
              <a:gd name="connsiteY14" fmla="*/ 2079410 h 5820250"/>
              <a:gd name="connsiteX15" fmla="*/ 3287203 w 5426043"/>
              <a:gd name="connsiteY15" fmla="*/ 3173083 h 5820250"/>
              <a:gd name="connsiteX16" fmla="*/ 3292845 w 5426043"/>
              <a:gd name="connsiteY16" fmla="*/ 3857018 h 5820250"/>
              <a:gd name="connsiteX17" fmla="*/ 3192806 w 5426043"/>
              <a:gd name="connsiteY17" fmla="*/ 3606624 h 5820250"/>
              <a:gd name="connsiteX18" fmla="*/ 2932473 w 5426043"/>
              <a:gd name="connsiteY18" fmla="*/ 2724036 h 5820250"/>
              <a:gd name="connsiteX19" fmla="*/ 2399382 w 5426043"/>
              <a:gd name="connsiteY19" fmla="*/ 1393179 h 5820250"/>
              <a:gd name="connsiteX20" fmla="*/ 1918061 w 5426043"/>
              <a:gd name="connsiteY20" fmla="*/ 334605 h 5820250"/>
              <a:gd name="connsiteX21" fmla="*/ 1759700 w 5426043"/>
              <a:gd name="connsiteY21" fmla="*/ 46327 h 5820250"/>
              <a:gd name="connsiteX22" fmla="*/ 1504721 w 5426043"/>
              <a:gd name="connsiteY22" fmla="*/ 1179806 h 5820250"/>
              <a:gd name="connsiteX23" fmla="*/ 1919500 w 5426043"/>
              <a:gd name="connsiteY23" fmla="*/ 2508985 h 5820250"/>
              <a:gd name="connsiteX24" fmla="*/ 2511779 w 5426043"/>
              <a:gd name="connsiteY24" fmla="*/ 3676696 h 5820250"/>
              <a:gd name="connsiteX25" fmla="*/ 2507282 w 5426043"/>
              <a:gd name="connsiteY25" fmla="*/ 3842847 h 5820250"/>
              <a:gd name="connsiteX26" fmla="*/ 1259624 w 5426043"/>
              <a:gd name="connsiteY26" fmla="*/ 2329876 h 5820250"/>
              <a:gd name="connsiteX27" fmla="*/ 760003 w 5426043"/>
              <a:gd name="connsiteY27" fmla="*/ 1783121 h 5820250"/>
              <a:gd name="connsiteX28" fmla="*/ 213248 w 5426043"/>
              <a:gd name="connsiteY28" fmla="*/ 1274074 h 5820250"/>
              <a:gd name="connsiteX29" fmla="*/ 213248 w 5426043"/>
              <a:gd name="connsiteY29" fmla="*/ 1406049 h 5820250"/>
              <a:gd name="connsiteX30" fmla="*/ 694015 w 5426043"/>
              <a:gd name="connsiteY30" fmla="*/ 2744655 h 5820250"/>
              <a:gd name="connsiteX31" fmla="*/ 1253280 w 5426043"/>
              <a:gd name="connsiteY31" fmla="*/ 3774615 h 5820250"/>
              <a:gd name="connsiteX32" fmla="*/ 2015715 w 5426043"/>
              <a:gd name="connsiteY32" fmla="*/ 4415917 h 5820250"/>
              <a:gd name="connsiteX33" fmla="*/ 2631307 w 5426043"/>
              <a:gd name="connsiteY33" fmla="*/ 4738370 h 5820250"/>
              <a:gd name="connsiteX34" fmla="*/ 2175214 w 5426043"/>
              <a:gd name="connsiteY34" fmla="*/ 4769173 h 5820250"/>
              <a:gd name="connsiteX35" fmla="*/ 1502268 w 5426043"/>
              <a:gd name="connsiteY35" fmla="*/ 4555140 h 5820250"/>
              <a:gd name="connsiteX36" fmla="*/ 760003 w 5426043"/>
              <a:gd name="connsiteY36" fmla="*/ 3951286 h 5820250"/>
              <a:gd name="connsiteX37" fmla="*/ 260382 w 5426043"/>
              <a:gd name="connsiteY37" fmla="*/ 3055740 h 5820250"/>
              <a:gd name="connsiteX38" fmla="*/ 5859 w 5426043"/>
              <a:gd name="connsiteY38" fmla="*/ 2688094 h 5820250"/>
              <a:gd name="connsiteX39" fmla="*/ 109554 w 5426043"/>
              <a:gd name="connsiteY39" fmla="*/ 3281983 h 5820250"/>
              <a:gd name="connsiteX40" fmla="*/ 420638 w 5426043"/>
              <a:gd name="connsiteY40" fmla="*/ 4686577 h 5820250"/>
              <a:gd name="connsiteX41" fmla="*/ 967661 w 5426043"/>
              <a:gd name="connsiteY41" fmla="*/ 5270028 h 5820250"/>
              <a:gd name="connsiteX42" fmla="*/ 1523574 w 5426043"/>
              <a:gd name="connsiteY42" fmla="*/ 5525562 h 5820250"/>
              <a:gd name="connsiteX43" fmla="*/ 2471273 w 5426043"/>
              <a:gd name="connsiteY43" fmla="*/ 5605714 h 5820250"/>
              <a:gd name="connsiteX44" fmla="*/ 3242901 w 5426043"/>
              <a:gd name="connsiteY44" fmla="*/ 5427626 h 5820250"/>
              <a:gd name="connsiteX45" fmla="*/ 3409946 w 5426043"/>
              <a:gd name="connsiteY45" fmla="*/ 5523928 h 5820250"/>
              <a:gd name="connsiteX46" fmla="*/ 3455462 w 5426043"/>
              <a:gd name="connsiteY46" fmla="*/ 5820249 h 5820250"/>
              <a:gd name="connsiteX0" fmla="*/ 4361304 w 5426043"/>
              <a:gd name="connsiteY0" fmla="*/ 5609304 h 5820250"/>
              <a:gd name="connsiteX1" fmla="*/ 4231131 w 5426043"/>
              <a:gd name="connsiteY1" fmla="*/ 5215361 h 5820250"/>
              <a:gd name="connsiteX2" fmla="*/ 4435951 w 5426043"/>
              <a:gd name="connsiteY2" fmla="*/ 4908219 h 5820250"/>
              <a:gd name="connsiteX3" fmla="*/ 4779546 w 5426043"/>
              <a:gd name="connsiteY3" fmla="*/ 4491709 h 5820250"/>
              <a:gd name="connsiteX4" fmla="*/ 5058626 w 5426043"/>
              <a:gd name="connsiteY4" fmla="*/ 3564787 h 5820250"/>
              <a:gd name="connsiteX5" fmla="*/ 5416844 w 5426043"/>
              <a:gd name="connsiteY5" fmla="*/ 2499558 h 5820250"/>
              <a:gd name="connsiteX6" fmla="*/ 5253752 w 5426043"/>
              <a:gd name="connsiteY6" fmla="*/ 2511758 h 5820250"/>
              <a:gd name="connsiteX7" fmla="*/ 4564500 w 5426043"/>
              <a:gd name="connsiteY7" fmla="*/ 3073666 h 5820250"/>
              <a:gd name="connsiteX8" fmla="*/ 4046069 w 5426043"/>
              <a:gd name="connsiteY8" fmla="*/ 4126147 h 5820250"/>
              <a:gd name="connsiteX9" fmla="*/ 4099905 w 5426043"/>
              <a:gd name="connsiteY9" fmla="*/ 3298781 h 5820250"/>
              <a:gd name="connsiteX10" fmla="*/ 4281760 w 5426043"/>
              <a:gd name="connsiteY10" fmla="*/ 1853260 h 5820250"/>
              <a:gd name="connsiteX11" fmla="*/ 4416873 w 5426043"/>
              <a:gd name="connsiteY11" fmla="*/ 1147576 h 5820250"/>
              <a:gd name="connsiteX12" fmla="*/ 4484533 w 5426043"/>
              <a:gd name="connsiteY12" fmla="*/ 653647 h 5820250"/>
              <a:gd name="connsiteX13" fmla="*/ 4063391 w 5426043"/>
              <a:gd name="connsiteY13" fmla="*/ 1013087 h 5820250"/>
              <a:gd name="connsiteX14" fmla="*/ 3488008 w 5426043"/>
              <a:gd name="connsiteY14" fmla="*/ 2079410 h 5820250"/>
              <a:gd name="connsiteX15" fmla="*/ 3287203 w 5426043"/>
              <a:gd name="connsiteY15" fmla="*/ 3173083 h 5820250"/>
              <a:gd name="connsiteX16" fmla="*/ 3292845 w 5426043"/>
              <a:gd name="connsiteY16" fmla="*/ 3857018 h 5820250"/>
              <a:gd name="connsiteX17" fmla="*/ 3192806 w 5426043"/>
              <a:gd name="connsiteY17" fmla="*/ 3606624 h 5820250"/>
              <a:gd name="connsiteX18" fmla="*/ 2932473 w 5426043"/>
              <a:gd name="connsiteY18" fmla="*/ 2724036 h 5820250"/>
              <a:gd name="connsiteX19" fmla="*/ 2399382 w 5426043"/>
              <a:gd name="connsiteY19" fmla="*/ 1393179 h 5820250"/>
              <a:gd name="connsiteX20" fmla="*/ 1918061 w 5426043"/>
              <a:gd name="connsiteY20" fmla="*/ 334605 h 5820250"/>
              <a:gd name="connsiteX21" fmla="*/ 1759700 w 5426043"/>
              <a:gd name="connsiteY21" fmla="*/ 46327 h 5820250"/>
              <a:gd name="connsiteX22" fmla="*/ 1504721 w 5426043"/>
              <a:gd name="connsiteY22" fmla="*/ 1179806 h 5820250"/>
              <a:gd name="connsiteX23" fmla="*/ 1919500 w 5426043"/>
              <a:gd name="connsiteY23" fmla="*/ 2508985 h 5820250"/>
              <a:gd name="connsiteX24" fmla="*/ 2511779 w 5426043"/>
              <a:gd name="connsiteY24" fmla="*/ 3676696 h 5820250"/>
              <a:gd name="connsiteX25" fmla="*/ 2507282 w 5426043"/>
              <a:gd name="connsiteY25" fmla="*/ 3842847 h 5820250"/>
              <a:gd name="connsiteX26" fmla="*/ 1259624 w 5426043"/>
              <a:gd name="connsiteY26" fmla="*/ 2329876 h 5820250"/>
              <a:gd name="connsiteX27" fmla="*/ 760003 w 5426043"/>
              <a:gd name="connsiteY27" fmla="*/ 1783121 h 5820250"/>
              <a:gd name="connsiteX28" fmla="*/ 213248 w 5426043"/>
              <a:gd name="connsiteY28" fmla="*/ 1274074 h 5820250"/>
              <a:gd name="connsiteX29" fmla="*/ 213248 w 5426043"/>
              <a:gd name="connsiteY29" fmla="*/ 1406049 h 5820250"/>
              <a:gd name="connsiteX30" fmla="*/ 694015 w 5426043"/>
              <a:gd name="connsiteY30" fmla="*/ 2744655 h 5820250"/>
              <a:gd name="connsiteX31" fmla="*/ 1253280 w 5426043"/>
              <a:gd name="connsiteY31" fmla="*/ 3774615 h 5820250"/>
              <a:gd name="connsiteX32" fmla="*/ 2015715 w 5426043"/>
              <a:gd name="connsiteY32" fmla="*/ 4415917 h 5820250"/>
              <a:gd name="connsiteX33" fmla="*/ 2631307 w 5426043"/>
              <a:gd name="connsiteY33" fmla="*/ 4738370 h 5820250"/>
              <a:gd name="connsiteX34" fmla="*/ 2175214 w 5426043"/>
              <a:gd name="connsiteY34" fmla="*/ 4769173 h 5820250"/>
              <a:gd name="connsiteX35" fmla="*/ 1502268 w 5426043"/>
              <a:gd name="connsiteY35" fmla="*/ 4555140 h 5820250"/>
              <a:gd name="connsiteX36" fmla="*/ 760003 w 5426043"/>
              <a:gd name="connsiteY36" fmla="*/ 3951286 h 5820250"/>
              <a:gd name="connsiteX37" fmla="*/ 260382 w 5426043"/>
              <a:gd name="connsiteY37" fmla="*/ 3055740 h 5820250"/>
              <a:gd name="connsiteX38" fmla="*/ 5859 w 5426043"/>
              <a:gd name="connsiteY38" fmla="*/ 2688094 h 5820250"/>
              <a:gd name="connsiteX39" fmla="*/ 109554 w 5426043"/>
              <a:gd name="connsiteY39" fmla="*/ 3281983 h 5820250"/>
              <a:gd name="connsiteX40" fmla="*/ 420638 w 5426043"/>
              <a:gd name="connsiteY40" fmla="*/ 4686577 h 5820250"/>
              <a:gd name="connsiteX41" fmla="*/ 967661 w 5426043"/>
              <a:gd name="connsiteY41" fmla="*/ 5270028 h 5820250"/>
              <a:gd name="connsiteX42" fmla="*/ 1523574 w 5426043"/>
              <a:gd name="connsiteY42" fmla="*/ 5525562 h 5820250"/>
              <a:gd name="connsiteX43" fmla="*/ 2471273 w 5426043"/>
              <a:gd name="connsiteY43" fmla="*/ 5605714 h 5820250"/>
              <a:gd name="connsiteX44" fmla="*/ 3242901 w 5426043"/>
              <a:gd name="connsiteY44" fmla="*/ 5427626 h 5820250"/>
              <a:gd name="connsiteX45" fmla="*/ 3409946 w 5426043"/>
              <a:gd name="connsiteY45" fmla="*/ 5523928 h 5820250"/>
              <a:gd name="connsiteX46" fmla="*/ 3455462 w 5426043"/>
              <a:gd name="connsiteY46" fmla="*/ 5820249 h 5820250"/>
              <a:gd name="connsiteX0" fmla="*/ 4361304 w 5426043"/>
              <a:gd name="connsiteY0" fmla="*/ 5609304 h 5820250"/>
              <a:gd name="connsiteX1" fmla="*/ 4231131 w 5426043"/>
              <a:gd name="connsiteY1" fmla="*/ 5215361 h 5820250"/>
              <a:gd name="connsiteX2" fmla="*/ 4435951 w 5426043"/>
              <a:gd name="connsiteY2" fmla="*/ 4908219 h 5820250"/>
              <a:gd name="connsiteX3" fmla="*/ 4779546 w 5426043"/>
              <a:gd name="connsiteY3" fmla="*/ 4491709 h 5820250"/>
              <a:gd name="connsiteX4" fmla="*/ 5058626 w 5426043"/>
              <a:gd name="connsiteY4" fmla="*/ 3564787 h 5820250"/>
              <a:gd name="connsiteX5" fmla="*/ 5416844 w 5426043"/>
              <a:gd name="connsiteY5" fmla="*/ 2499558 h 5820250"/>
              <a:gd name="connsiteX6" fmla="*/ 5253752 w 5426043"/>
              <a:gd name="connsiteY6" fmla="*/ 2511758 h 5820250"/>
              <a:gd name="connsiteX7" fmla="*/ 4564500 w 5426043"/>
              <a:gd name="connsiteY7" fmla="*/ 3073666 h 5820250"/>
              <a:gd name="connsiteX8" fmla="*/ 4046069 w 5426043"/>
              <a:gd name="connsiteY8" fmla="*/ 4126147 h 5820250"/>
              <a:gd name="connsiteX9" fmla="*/ 4099905 w 5426043"/>
              <a:gd name="connsiteY9" fmla="*/ 3298781 h 5820250"/>
              <a:gd name="connsiteX10" fmla="*/ 4281760 w 5426043"/>
              <a:gd name="connsiteY10" fmla="*/ 1853260 h 5820250"/>
              <a:gd name="connsiteX11" fmla="*/ 4416873 w 5426043"/>
              <a:gd name="connsiteY11" fmla="*/ 1147576 h 5820250"/>
              <a:gd name="connsiteX12" fmla="*/ 4484533 w 5426043"/>
              <a:gd name="connsiteY12" fmla="*/ 653647 h 5820250"/>
              <a:gd name="connsiteX13" fmla="*/ 4063391 w 5426043"/>
              <a:gd name="connsiteY13" fmla="*/ 1013087 h 5820250"/>
              <a:gd name="connsiteX14" fmla="*/ 3488008 w 5426043"/>
              <a:gd name="connsiteY14" fmla="*/ 2079410 h 5820250"/>
              <a:gd name="connsiteX15" fmla="*/ 3287203 w 5426043"/>
              <a:gd name="connsiteY15" fmla="*/ 3173083 h 5820250"/>
              <a:gd name="connsiteX16" fmla="*/ 3311855 w 5426043"/>
              <a:gd name="connsiteY16" fmla="*/ 3851780 h 5820250"/>
              <a:gd name="connsiteX17" fmla="*/ 3192806 w 5426043"/>
              <a:gd name="connsiteY17" fmla="*/ 3606624 h 5820250"/>
              <a:gd name="connsiteX18" fmla="*/ 2932473 w 5426043"/>
              <a:gd name="connsiteY18" fmla="*/ 2724036 h 5820250"/>
              <a:gd name="connsiteX19" fmla="*/ 2399382 w 5426043"/>
              <a:gd name="connsiteY19" fmla="*/ 1393179 h 5820250"/>
              <a:gd name="connsiteX20" fmla="*/ 1918061 w 5426043"/>
              <a:gd name="connsiteY20" fmla="*/ 334605 h 5820250"/>
              <a:gd name="connsiteX21" fmla="*/ 1759700 w 5426043"/>
              <a:gd name="connsiteY21" fmla="*/ 46327 h 5820250"/>
              <a:gd name="connsiteX22" fmla="*/ 1504721 w 5426043"/>
              <a:gd name="connsiteY22" fmla="*/ 1179806 h 5820250"/>
              <a:gd name="connsiteX23" fmla="*/ 1919500 w 5426043"/>
              <a:gd name="connsiteY23" fmla="*/ 2508985 h 5820250"/>
              <a:gd name="connsiteX24" fmla="*/ 2511779 w 5426043"/>
              <a:gd name="connsiteY24" fmla="*/ 3676696 h 5820250"/>
              <a:gd name="connsiteX25" fmla="*/ 2507282 w 5426043"/>
              <a:gd name="connsiteY25" fmla="*/ 3842847 h 5820250"/>
              <a:gd name="connsiteX26" fmla="*/ 1259624 w 5426043"/>
              <a:gd name="connsiteY26" fmla="*/ 2329876 h 5820250"/>
              <a:gd name="connsiteX27" fmla="*/ 760003 w 5426043"/>
              <a:gd name="connsiteY27" fmla="*/ 1783121 h 5820250"/>
              <a:gd name="connsiteX28" fmla="*/ 213248 w 5426043"/>
              <a:gd name="connsiteY28" fmla="*/ 1274074 h 5820250"/>
              <a:gd name="connsiteX29" fmla="*/ 213248 w 5426043"/>
              <a:gd name="connsiteY29" fmla="*/ 1406049 h 5820250"/>
              <a:gd name="connsiteX30" fmla="*/ 694015 w 5426043"/>
              <a:gd name="connsiteY30" fmla="*/ 2744655 h 5820250"/>
              <a:gd name="connsiteX31" fmla="*/ 1253280 w 5426043"/>
              <a:gd name="connsiteY31" fmla="*/ 3774615 h 5820250"/>
              <a:gd name="connsiteX32" fmla="*/ 2015715 w 5426043"/>
              <a:gd name="connsiteY32" fmla="*/ 4415917 h 5820250"/>
              <a:gd name="connsiteX33" fmla="*/ 2631307 w 5426043"/>
              <a:gd name="connsiteY33" fmla="*/ 4738370 h 5820250"/>
              <a:gd name="connsiteX34" fmla="*/ 2175214 w 5426043"/>
              <a:gd name="connsiteY34" fmla="*/ 4769173 h 5820250"/>
              <a:gd name="connsiteX35" fmla="*/ 1502268 w 5426043"/>
              <a:gd name="connsiteY35" fmla="*/ 4555140 h 5820250"/>
              <a:gd name="connsiteX36" fmla="*/ 760003 w 5426043"/>
              <a:gd name="connsiteY36" fmla="*/ 3951286 h 5820250"/>
              <a:gd name="connsiteX37" fmla="*/ 260382 w 5426043"/>
              <a:gd name="connsiteY37" fmla="*/ 3055740 h 5820250"/>
              <a:gd name="connsiteX38" fmla="*/ 5859 w 5426043"/>
              <a:gd name="connsiteY38" fmla="*/ 2688094 h 5820250"/>
              <a:gd name="connsiteX39" fmla="*/ 109554 w 5426043"/>
              <a:gd name="connsiteY39" fmla="*/ 3281983 h 5820250"/>
              <a:gd name="connsiteX40" fmla="*/ 420638 w 5426043"/>
              <a:gd name="connsiteY40" fmla="*/ 4686577 h 5820250"/>
              <a:gd name="connsiteX41" fmla="*/ 967661 w 5426043"/>
              <a:gd name="connsiteY41" fmla="*/ 5270028 h 5820250"/>
              <a:gd name="connsiteX42" fmla="*/ 1523574 w 5426043"/>
              <a:gd name="connsiteY42" fmla="*/ 5525562 h 5820250"/>
              <a:gd name="connsiteX43" fmla="*/ 2471273 w 5426043"/>
              <a:gd name="connsiteY43" fmla="*/ 5605714 h 5820250"/>
              <a:gd name="connsiteX44" fmla="*/ 3242901 w 5426043"/>
              <a:gd name="connsiteY44" fmla="*/ 5427626 h 5820250"/>
              <a:gd name="connsiteX45" fmla="*/ 3409946 w 5426043"/>
              <a:gd name="connsiteY45" fmla="*/ 5523928 h 5820250"/>
              <a:gd name="connsiteX46" fmla="*/ 3455462 w 5426043"/>
              <a:gd name="connsiteY46" fmla="*/ 5820249 h 5820250"/>
              <a:gd name="connsiteX0" fmla="*/ 4361486 w 5426225"/>
              <a:gd name="connsiteY0" fmla="*/ 5609304 h 5820250"/>
              <a:gd name="connsiteX1" fmla="*/ 4231313 w 5426225"/>
              <a:gd name="connsiteY1" fmla="*/ 5215361 h 5820250"/>
              <a:gd name="connsiteX2" fmla="*/ 4436133 w 5426225"/>
              <a:gd name="connsiteY2" fmla="*/ 4908219 h 5820250"/>
              <a:gd name="connsiteX3" fmla="*/ 4779728 w 5426225"/>
              <a:gd name="connsiteY3" fmla="*/ 4491709 h 5820250"/>
              <a:gd name="connsiteX4" fmla="*/ 5058808 w 5426225"/>
              <a:gd name="connsiteY4" fmla="*/ 3564787 h 5820250"/>
              <a:gd name="connsiteX5" fmla="*/ 5417026 w 5426225"/>
              <a:gd name="connsiteY5" fmla="*/ 2499558 h 5820250"/>
              <a:gd name="connsiteX6" fmla="*/ 5253934 w 5426225"/>
              <a:gd name="connsiteY6" fmla="*/ 2511758 h 5820250"/>
              <a:gd name="connsiteX7" fmla="*/ 4564682 w 5426225"/>
              <a:gd name="connsiteY7" fmla="*/ 3073666 h 5820250"/>
              <a:gd name="connsiteX8" fmla="*/ 4046251 w 5426225"/>
              <a:gd name="connsiteY8" fmla="*/ 4126147 h 5820250"/>
              <a:gd name="connsiteX9" fmla="*/ 4100087 w 5426225"/>
              <a:gd name="connsiteY9" fmla="*/ 3298781 h 5820250"/>
              <a:gd name="connsiteX10" fmla="*/ 4281942 w 5426225"/>
              <a:gd name="connsiteY10" fmla="*/ 1853260 h 5820250"/>
              <a:gd name="connsiteX11" fmla="*/ 4417055 w 5426225"/>
              <a:gd name="connsiteY11" fmla="*/ 1147576 h 5820250"/>
              <a:gd name="connsiteX12" fmla="*/ 4484715 w 5426225"/>
              <a:gd name="connsiteY12" fmla="*/ 653647 h 5820250"/>
              <a:gd name="connsiteX13" fmla="*/ 4063573 w 5426225"/>
              <a:gd name="connsiteY13" fmla="*/ 1013087 h 5820250"/>
              <a:gd name="connsiteX14" fmla="*/ 3488190 w 5426225"/>
              <a:gd name="connsiteY14" fmla="*/ 2079410 h 5820250"/>
              <a:gd name="connsiteX15" fmla="*/ 3287385 w 5426225"/>
              <a:gd name="connsiteY15" fmla="*/ 3173083 h 5820250"/>
              <a:gd name="connsiteX16" fmla="*/ 3312037 w 5426225"/>
              <a:gd name="connsiteY16" fmla="*/ 3851780 h 5820250"/>
              <a:gd name="connsiteX17" fmla="*/ 3192988 w 5426225"/>
              <a:gd name="connsiteY17" fmla="*/ 3606624 h 5820250"/>
              <a:gd name="connsiteX18" fmla="*/ 2932655 w 5426225"/>
              <a:gd name="connsiteY18" fmla="*/ 2724036 h 5820250"/>
              <a:gd name="connsiteX19" fmla="*/ 2399564 w 5426225"/>
              <a:gd name="connsiteY19" fmla="*/ 1393179 h 5820250"/>
              <a:gd name="connsiteX20" fmla="*/ 1918243 w 5426225"/>
              <a:gd name="connsiteY20" fmla="*/ 334605 h 5820250"/>
              <a:gd name="connsiteX21" fmla="*/ 1759882 w 5426225"/>
              <a:gd name="connsiteY21" fmla="*/ 46327 h 5820250"/>
              <a:gd name="connsiteX22" fmla="*/ 1504903 w 5426225"/>
              <a:gd name="connsiteY22" fmla="*/ 1179806 h 5820250"/>
              <a:gd name="connsiteX23" fmla="*/ 1919682 w 5426225"/>
              <a:gd name="connsiteY23" fmla="*/ 2508985 h 5820250"/>
              <a:gd name="connsiteX24" fmla="*/ 2511961 w 5426225"/>
              <a:gd name="connsiteY24" fmla="*/ 3676696 h 5820250"/>
              <a:gd name="connsiteX25" fmla="*/ 2507464 w 5426225"/>
              <a:gd name="connsiteY25" fmla="*/ 3842847 h 5820250"/>
              <a:gd name="connsiteX26" fmla="*/ 1259806 w 5426225"/>
              <a:gd name="connsiteY26" fmla="*/ 2329876 h 5820250"/>
              <a:gd name="connsiteX27" fmla="*/ 760185 w 5426225"/>
              <a:gd name="connsiteY27" fmla="*/ 1783121 h 5820250"/>
              <a:gd name="connsiteX28" fmla="*/ 213430 w 5426225"/>
              <a:gd name="connsiteY28" fmla="*/ 1274074 h 5820250"/>
              <a:gd name="connsiteX29" fmla="*/ 213430 w 5426225"/>
              <a:gd name="connsiteY29" fmla="*/ 1406049 h 5820250"/>
              <a:gd name="connsiteX30" fmla="*/ 694197 w 5426225"/>
              <a:gd name="connsiteY30" fmla="*/ 2744655 h 5820250"/>
              <a:gd name="connsiteX31" fmla="*/ 1253462 w 5426225"/>
              <a:gd name="connsiteY31" fmla="*/ 3774615 h 5820250"/>
              <a:gd name="connsiteX32" fmla="*/ 2015897 w 5426225"/>
              <a:gd name="connsiteY32" fmla="*/ 4415917 h 5820250"/>
              <a:gd name="connsiteX33" fmla="*/ 2631489 w 5426225"/>
              <a:gd name="connsiteY33" fmla="*/ 4738370 h 5820250"/>
              <a:gd name="connsiteX34" fmla="*/ 2175396 w 5426225"/>
              <a:gd name="connsiteY34" fmla="*/ 4769173 h 5820250"/>
              <a:gd name="connsiteX35" fmla="*/ 1502450 w 5426225"/>
              <a:gd name="connsiteY35" fmla="*/ 4555140 h 5820250"/>
              <a:gd name="connsiteX36" fmla="*/ 760185 w 5426225"/>
              <a:gd name="connsiteY36" fmla="*/ 3951286 h 5820250"/>
              <a:gd name="connsiteX37" fmla="*/ 260564 w 5426225"/>
              <a:gd name="connsiteY37" fmla="*/ 3055740 h 5820250"/>
              <a:gd name="connsiteX38" fmla="*/ 6041 w 5426225"/>
              <a:gd name="connsiteY38" fmla="*/ 2688094 h 5820250"/>
              <a:gd name="connsiteX39" fmla="*/ 109736 w 5426225"/>
              <a:gd name="connsiteY39" fmla="*/ 3281983 h 5820250"/>
              <a:gd name="connsiteX40" fmla="*/ 437514 w 5426225"/>
              <a:gd name="connsiteY40" fmla="*/ 4566106 h 5820250"/>
              <a:gd name="connsiteX41" fmla="*/ 967843 w 5426225"/>
              <a:gd name="connsiteY41" fmla="*/ 5270028 h 5820250"/>
              <a:gd name="connsiteX42" fmla="*/ 1523756 w 5426225"/>
              <a:gd name="connsiteY42" fmla="*/ 5525562 h 5820250"/>
              <a:gd name="connsiteX43" fmla="*/ 2471455 w 5426225"/>
              <a:gd name="connsiteY43" fmla="*/ 5605714 h 5820250"/>
              <a:gd name="connsiteX44" fmla="*/ 3243083 w 5426225"/>
              <a:gd name="connsiteY44" fmla="*/ 5427626 h 5820250"/>
              <a:gd name="connsiteX45" fmla="*/ 3410128 w 5426225"/>
              <a:gd name="connsiteY45" fmla="*/ 5523928 h 5820250"/>
              <a:gd name="connsiteX46" fmla="*/ 3455644 w 5426225"/>
              <a:gd name="connsiteY46" fmla="*/ 5820249 h 5820250"/>
              <a:gd name="connsiteX0" fmla="*/ 4361486 w 5426225"/>
              <a:gd name="connsiteY0" fmla="*/ 5609304 h 5820250"/>
              <a:gd name="connsiteX1" fmla="*/ 4231313 w 5426225"/>
              <a:gd name="connsiteY1" fmla="*/ 5215361 h 5820250"/>
              <a:gd name="connsiteX2" fmla="*/ 4436133 w 5426225"/>
              <a:gd name="connsiteY2" fmla="*/ 4908219 h 5820250"/>
              <a:gd name="connsiteX3" fmla="*/ 4779728 w 5426225"/>
              <a:gd name="connsiteY3" fmla="*/ 4491709 h 5820250"/>
              <a:gd name="connsiteX4" fmla="*/ 5058808 w 5426225"/>
              <a:gd name="connsiteY4" fmla="*/ 3564787 h 5820250"/>
              <a:gd name="connsiteX5" fmla="*/ 5417026 w 5426225"/>
              <a:gd name="connsiteY5" fmla="*/ 2499558 h 5820250"/>
              <a:gd name="connsiteX6" fmla="*/ 5253934 w 5426225"/>
              <a:gd name="connsiteY6" fmla="*/ 2511758 h 5820250"/>
              <a:gd name="connsiteX7" fmla="*/ 4564682 w 5426225"/>
              <a:gd name="connsiteY7" fmla="*/ 3073666 h 5820250"/>
              <a:gd name="connsiteX8" fmla="*/ 4046251 w 5426225"/>
              <a:gd name="connsiteY8" fmla="*/ 4126147 h 5820250"/>
              <a:gd name="connsiteX9" fmla="*/ 4100087 w 5426225"/>
              <a:gd name="connsiteY9" fmla="*/ 3298781 h 5820250"/>
              <a:gd name="connsiteX10" fmla="*/ 4281942 w 5426225"/>
              <a:gd name="connsiteY10" fmla="*/ 1853260 h 5820250"/>
              <a:gd name="connsiteX11" fmla="*/ 4417055 w 5426225"/>
              <a:gd name="connsiteY11" fmla="*/ 1147576 h 5820250"/>
              <a:gd name="connsiteX12" fmla="*/ 4484715 w 5426225"/>
              <a:gd name="connsiteY12" fmla="*/ 653647 h 5820250"/>
              <a:gd name="connsiteX13" fmla="*/ 4063573 w 5426225"/>
              <a:gd name="connsiteY13" fmla="*/ 1013087 h 5820250"/>
              <a:gd name="connsiteX14" fmla="*/ 3488190 w 5426225"/>
              <a:gd name="connsiteY14" fmla="*/ 2079410 h 5820250"/>
              <a:gd name="connsiteX15" fmla="*/ 3287385 w 5426225"/>
              <a:gd name="connsiteY15" fmla="*/ 3173083 h 5820250"/>
              <a:gd name="connsiteX16" fmla="*/ 3312037 w 5426225"/>
              <a:gd name="connsiteY16" fmla="*/ 3851780 h 5820250"/>
              <a:gd name="connsiteX17" fmla="*/ 3192988 w 5426225"/>
              <a:gd name="connsiteY17" fmla="*/ 3606624 h 5820250"/>
              <a:gd name="connsiteX18" fmla="*/ 2932655 w 5426225"/>
              <a:gd name="connsiteY18" fmla="*/ 2724036 h 5820250"/>
              <a:gd name="connsiteX19" fmla="*/ 2399564 w 5426225"/>
              <a:gd name="connsiteY19" fmla="*/ 1393179 h 5820250"/>
              <a:gd name="connsiteX20" fmla="*/ 1918243 w 5426225"/>
              <a:gd name="connsiteY20" fmla="*/ 334605 h 5820250"/>
              <a:gd name="connsiteX21" fmla="*/ 1759882 w 5426225"/>
              <a:gd name="connsiteY21" fmla="*/ 46327 h 5820250"/>
              <a:gd name="connsiteX22" fmla="*/ 1504903 w 5426225"/>
              <a:gd name="connsiteY22" fmla="*/ 1179806 h 5820250"/>
              <a:gd name="connsiteX23" fmla="*/ 1919682 w 5426225"/>
              <a:gd name="connsiteY23" fmla="*/ 2508985 h 5820250"/>
              <a:gd name="connsiteX24" fmla="*/ 2511961 w 5426225"/>
              <a:gd name="connsiteY24" fmla="*/ 3676696 h 5820250"/>
              <a:gd name="connsiteX25" fmla="*/ 2507464 w 5426225"/>
              <a:gd name="connsiteY25" fmla="*/ 3842847 h 5820250"/>
              <a:gd name="connsiteX26" fmla="*/ 1259806 w 5426225"/>
              <a:gd name="connsiteY26" fmla="*/ 2329876 h 5820250"/>
              <a:gd name="connsiteX27" fmla="*/ 760185 w 5426225"/>
              <a:gd name="connsiteY27" fmla="*/ 1783121 h 5820250"/>
              <a:gd name="connsiteX28" fmla="*/ 213430 w 5426225"/>
              <a:gd name="connsiteY28" fmla="*/ 1274074 h 5820250"/>
              <a:gd name="connsiteX29" fmla="*/ 213430 w 5426225"/>
              <a:gd name="connsiteY29" fmla="*/ 1406049 h 5820250"/>
              <a:gd name="connsiteX30" fmla="*/ 694197 w 5426225"/>
              <a:gd name="connsiteY30" fmla="*/ 2744655 h 5820250"/>
              <a:gd name="connsiteX31" fmla="*/ 1253462 w 5426225"/>
              <a:gd name="connsiteY31" fmla="*/ 3774615 h 5820250"/>
              <a:gd name="connsiteX32" fmla="*/ 2015897 w 5426225"/>
              <a:gd name="connsiteY32" fmla="*/ 4415917 h 5820250"/>
              <a:gd name="connsiteX33" fmla="*/ 2631489 w 5426225"/>
              <a:gd name="connsiteY33" fmla="*/ 4738370 h 5820250"/>
              <a:gd name="connsiteX34" fmla="*/ 2175396 w 5426225"/>
              <a:gd name="connsiteY34" fmla="*/ 4769173 h 5820250"/>
              <a:gd name="connsiteX35" fmla="*/ 1502450 w 5426225"/>
              <a:gd name="connsiteY35" fmla="*/ 4555140 h 5820250"/>
              <a:gd name="connsiteX36" fmla="*/ 760185 w 5426225"/>
              <a:gd name="connsiteY36" fmla="*/ 3951286 h 5820250"/>
              <a:gd name="connsiteX37" fmla="*/ 260564 w 5426225"/>
              <a:gd name="connsiteY37" fmla="*/ 3055740 h 5820250"/>
              <a:gd name="connsiteX38" fmla="*/ 6041 w 5426225"/>
              <a:gd name="connsiteY38" fmla="*/ 2688094 h 5820250"/>
              <a:gd name="connsiteX39" fmla="*/ 109736 w 5426225"/>
              <a:gd name="connsiteY39" fmla="*/ 3281983 h 5820250"/>
              <a:gd name="connsiteX40" fmla="*/ 437514 w 5426225"/>
              <a:gd name="connsiteY40" fmla="*/ 4566106 h 5820250"/>
              <a:gd name="connsiteX41" fmla="*/ 1523756 w 5426225"/>
              <a:gd name="connsiteY41" fmla="*/ 5525562 h 5820250"/>
              <a:gd name="connsiteX42" fmla="*/ 2471455 w 5426225"/>
              <a:gd name="connsiteY42" fmla="*/ 5605714 h 5820250"/>
              <a:gd name="connsiteX43" fmla="*/ 3243083 w 5426225"/>
              <a:gd name="connsiteY43" fmla="*/ 5427626 h 5820250"/>
              <a:gd name="connsiteX44" fmla="*/ 3410128 w 5426225"/>
              <a:gd name="connsiteY44" fmla="*/ 5523928 h 5820250"/>
              <a:gd name="connsiteX45" fmla="*/ 3455644 w 5426225"/>
              <a:gd name="connsiteY45" fmla="*/ 5820249 h 582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426225" h="5820250">
                <a:moveTo>
                  <a:pt x="4361486" y="5609304"/>
                </a:moveTo>
                <a:cubicBezTo>
                  <a:pt x="4290845" y="5425964"/>
                  <a:pt x="4218872" y="5332208"/>
                  <a:pt x="4231313" y="5215361"/>
                </a:cubicBezTo>
                <a:cubicBezTo>
                  <a:pt x="4243754" y="5098514"/>
                  <a:pt x="4344731" y="5028828"/>
                  <a:pt x="4436133" y="4908219"/>
                </a:cubicBezTo>
                <a:cubicBezTo>
                  <a:pt x="4527536" y="4787610"/>
                  <a:pt x="4675949" y="4715614"/>
                  <a:pt x="4779728" y="4491709"/>
                </a:cubicBezTo>
                <a:cubicBezTo>
                  <a:pt x="4883507" y="4267804"/>
                  <a:pt x="4952592" y="3896812"/>
                  <a:pt x="5058808" y="3564787"/>
                </a:cubicBezTo>
                <a:cubicBezTo>
                  <a:pt x="5165024" y="3232762"/>
                  <a:pt x="5384505" y="2675063"/>
                  <a:pt x="5417026" y="2499558"/>
                </a:cubicBezTo>
                <a:cubicBezTo>
                  <a:pt x="5449547" y="2324053"/>
                  <a:pt x="5395991" y="2416073"/>
                  <a:pt x="5253934" y="2511758"/>
                </a:cubicBezTo>
                <a:cubicBezTo>
                  <a:pt x="5111877" y="2607443"/>
                  <a:pt x="4765963" y="2804601"/>
                  <a:pt x="4564682" y="3073666"/>
                </a:cubicBezTo>
                <a:cubicBezTo>
                  <a:pt x="4363402" y="3342731"/>
                  <a:pt x="4123683" y="4088628"/>
                  <a:pt x="4046251" y="4126147"/>
                </a:cubicBezTo>
                <a:cubicBezTo>
                  <a:pt x="3968819" y="4163666"/>
                  <a:pt x="4060805" y="3677596"/>
                  <a:pt x="4100087" y="3298781"/>
                </a:cubicBezTo>
                <a:cubicBezTo>
                  <a:pt x="4139369" y="2919967"/>
                  <a:pt x="4229114" y="2211794"/>
                  <a:pt x="4281942" y="1853260"/>
                </a:cubicBezTo>
                <a:cubicBezTo>
                  <a:pt x="4334770" y="1494726"/>
                  <a:pt x="4383260" y="1347511"/>
                  <a:pt x="4417055" y="1147576"/>
                </a:cubicBezTo>
                <a:cubicBezTo>
                  <a:pt x="4450850" y="947641"/>
                  <a:pt x="4543629" y="676062"/>
                  <a:pt x="4484715" y="653647"/>
                </a:cubicBezTo>
                <a:cubicBezTo>
                  <a:pt x="4425801" y="631232"/>
                  <a:pt x="4229660" y="775460"/>
                  <a:pt x="4063573" y="1013087"/>
                </a:cubicBezTo>
                <a:cubicBezTo>
                  <a:pt x="3897486" y="1250714"/>
                  <a:pt x="3617555" y="1719411"/>
                  <a:pt x="3488190" y="2079410"/>
                </a:cubicBezTo>
                <a:cubicBezTo>
                  <a:pt x="3358825" y="2439409"/>
                  <a:pt x="3316744" y="2877688"/>
                  <a:pt x="3287385" y="3173083"/>
                </a:cubicBezTo>
                <a:cubicBezTo>
                  <a:pt x="3258026" y="3468478"/>
                  <a:pt x="3327770" y="3779523"/>
                  <a:pt x="3312037" y="3851780"/>
                </a:cubicBezTo>
                <a:cubicBezTo>
                  <a:pt x="3296304" y="3924037"/>
                  <a:pt x="3256218" y="3794581"/>
                  <a:pt x="3192988" y="3606624"/>
                </a:cubicBezTo>
                <a:cubicBezTo>
                  <a:pt x="3129758" y="3418667"/>
                  <a:pt x="3064892" y="3092943"/>
                  <a:pt x="2932655" y="2724036"/>
                </a:cubicBezTo>
                <a:cubicBezTo>
                  <a:pt x="2800418" y="2355129"/>
                  <a:pt x="2568633" y="1791418"/>
                  <a:pt x="2399564" y="1393179"/>
                </a:cubicBezTo>
                <a:cubicBezTo>
                  <a:pt x="2230495" y="994941"/>
                  <a:pt x="2024857" y="559080"/>
                  <a:pt x="1918243" y="334605"/>
                </a:cubicBezTo>
                <a:cubicBezTo>
                  <a:pt x="1811629" y="110130"/>
                  <a:pt x="1828772" y="-94540"/>
                  <a:pt x="1759882" y="46327"/>
                </a:cubicBezTo>
                <a:cubicBezTo>
                  <a:pt x="1690992" y="187194"/>
                  <a:pt x="1478270" y="769363"/>
                  <a:pt x="1504903" y="1179806"/>
                </a:cubicBezTo>
                <a:cubicBezTo>
                  <a:pt x="1531536" y="1590249"/>
                  <a:pt x="1751839" y="2092837"/>
                  <a:pt x="1919682" y="2508985"/>
                </a:cubicBezTo>
                <a:cubicBezTo>
                  <a:pt x="2087525" y="2925133"/>
                  <a:pt x="2413997" y="3454386"/>
                  <a:pt x="2511961" y="3676696"/>
                </a:cubicBezTo>
                <a:cubicBezTo>
                  <a:pt x="2609925" y="3899006"/>
                  <a:pt x="2640198" y="3976933"/>
                  <a:pt x="2507464" y="3842847"/>
                </a:cubicBezTo>
                <a:cubicBezTo>
                  <a:pt x="2374730" y="3708761"/>
                  <a:pt x="1551019" y="2673164"/>
                  <a:pt x="1259806" y="2329876"/>
                </a:cubicBezTo>
                <a:cubicBezTo>
                  <a:pt x="968593" y="1986588"/>
                  <a:pt x="934581" y="1959088"/>
                  <a:pt x="760185" y="1783121"/>
                </a:cubicBezTo>
                <a:cubicBezTo>
                  <a:pt x="585789" y="1607154"/>
                  <a:pt x="304556" y="1336919"/>
                  <a:pt x="213430" y="1274074"/>
                </a:cubicBezTo>
                <a:cubicBezTo>
                  <a:pt x="122304" y="1211229"/>
                  <a:pt x="133302" y="1160952"/>
                  <a:pt x="213430" y="1406049"/>
                </a:cubicBezTo>
                <a:cubicBezTo>
                  <a:pt x="293558" y="1651146"/>
                  <a:pt x="520858" y="2349894"/>
                  <a:pt x="694197" y="2744655"/>
                </a:cubicBezTo>
                <a:cubicBezTo>
                  <a:pt x="867536" y="3139416"/>
                  <a:pt x="1033179" y="3496071"/>
                  <a:pt x="1253462" y="3774615"/>
                </a:cubicBezTo>
                <a:cubicBezTo>
                  <a:pt x="1473745" y="4053159"/>
                  <a:pt x="1786226" y="4255291"/>
                  <a:pt x="2015897" y="4415917"/>
                </a:cubicBezTo>
                <a:cubicBezTo>
                  <a:pt x="2245568" y="4576543"/>
                  <a:pt x="2599073" y="4704664"/>
                  <a:pt x="2631489" y="4738370"/>
                </a:cubicBezTo>
                <a:cubicBezTo>
                  <a:pt x="2663905" y="4772076"/>
                  <a:pt x="2363569" y="4799711"/>
                  <a:pt x="2175396" y="4769173"/>
                </a:cubicBezTo>
                <a:cubicBezTo>
                  <a:pt x="1987223" y="4738635"/>
                  <a:pt x="1738318" y="4691454"/>
                  <a:pt x="1502450" y="4555140"/>
                </a:cubicBezTo>
                <a:cubicBezTo>
                  <a:pt x="1266582" y="4418826"/>
                  <a:pt x="967166" y="4201186"/>
                  <a:pt x="760185" y="3951286"/>
                </a:cubicBezTo>
                <a:cubicBezTo>
                  <a:pt x="553204" y="3701386"/>
                  <a:pt x="386255" y="3266272"/>
                  <a:pt x="260564" y="3055740"/>
                </a:cubicBezTo>
                <a:cubicBezTo>
                  <a:pt x="134873" y="2845208"/>
                  <a:pt x="31179" y="2650387"/>
                  <a:pt x="6041" y="2688094"/>
                </a:cubicBezTo>
                <a:cubicBezTo>
                  <a:pt x="-19097" y="2725801"/>
                  <a:pt x="37824" y="2968981"/>
                  <a:pt x="109736" y="3281983"/>
                </a:cubicBezTo>
                <a:cubicBezTo>
                  <a:pt x="181648" y="3594985"/>
                  <a:pt x="201844" y="4192176"/>
                  <a:pt x="437514" y="4566106"/>
                </a:cubicBezTo>
                <a:cubicBezTo>
                  <a:pt x="673184" y="4940036"/>
                  <a:pt x="1184766" y="5352294"/>
                  <a:pt x="1523756" y="5525562"/>
                </a:cubicBezTo>
                <a:cubicBezTo>
                  <a:pt x="1862746" y="5698830"/>
                  <a:pt x="2184900" y="5622037"/>
                  <a:pt x="2471455" y="5605714"/>
                </a:cubicBezTo>
                <a:cubicBezTo>
                  <a:pt x="2758010" y="5589391"/>
                  <a:pt x="3144000" y="5442008"/>
                  <a:pt x="3243083" y="5427626"/>
                </a:cubicBezTo>
                <a:cubicBezTo>
                  <a:pt x="3342166" y="5413244"/>
                  <a:pt x="3406420" y="5413989"/>
                  <a:pt x="3410128" y="5523928"/>
                </a:cubicBezTo>
                <a:cubicBezTo>
                  <a:pt x="3413836" y="5633867"/>
                  <a:pt x="3448772" y="5675021"/>
                  <a:pt x="3455644" y="5820249"/>
                </a:cubicBezTo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DD86487-95D6-F07B-D710-E6CA159D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78977">
            <a:off x="11027207" y="4040438"/>
            <a:ext cx="453400" cy="467385"/>
          </a:xfrm>
          <a:custGeom>
            <a:avLst/>
            <a:gdLst>
              <a:gd name="connsiteX0" fmla="*/ 2531073 w 4828010"/>
              <a:gd name="connsiteY0" fmla="*/ 0 h 4873559"/>
              <a:gd name="connsiteX1" fmla="*/ 3937963 w 4828010"/>
              <a:gd name="connsiteY1" fmla="*/ 437433 h 4873559"/>
              <a:gd name="connsiteX2" fmla="*/ 4806231 w 4828010"/>
              <a:gd name="connsiteY2" fmla="*/ 1773180 h 4873559"/>
              <a:gd name="connsiteX3" fmla="*/ 4448644 w 4828010"/>
              <a:gd name="connsiteY3" fmla="*/ 3933235 h 4873559"/>
              <a:gd name="connsiteX4" fmla="*/ 3192542 w 4828010"/>
              <a:gd name="connsiteY4" fmla="*/ 4716168 h 4873559"/>
              <a:gd name="connsiteX5" fmla="*/ 937448 w 4828010"/>
              <a:gd name="connsiteY5" fmla="*/ 4547691 h 4873559"/>
              <a:gd name="connsiteX6" fmla="*/ 12348 w 4828010"/>
              <a:gd name="connsiteY6" fmla="*/ 3026750 h 4873559"/>
              <a:gd name="connsiteX7" fmla="*/ 553508 w 4828010"/>
              <a:gd name="connsiteY7" fmla="*/ 740383 h 4873559"/>
              <a:gd name="connsiteX8" fmla="*/ 2531073 w 4828010"/>
              <a:gd name="connsiteY8" fmla="*/ 0 h 4873559"/>
              <a:gd name="connsiteX0" fmla="*/ 2531073 w 4828010"/>
              <a:gd name="connsiteY0" fmla="*/ 0 h 4853896"/>
              <a:gd name="connsiteX1" fmla="*/ 3937963 w 4828010"/>
              <a:gd name="connsiteY1" fmla="*/ 437433 h 4853896"/>
              <a:gd name="connsiteX2" fmla="*/ 4806231 w 4828010"/>
              <a:gd name="connsiteY2" fmla="*/ 1773180 h 4853896"/>
              <a:gd name="connsiteX3" fmla="*/ 4448644 w 4828010"/>
              <a:gd name="connsiteY3" fmla="*/ 3933235 h 4853896"/>
              <a:gd name="connsiteX4" fmla="*/ 3192542 w 4828010"/>
              <a:gd name="connsiteY4" fmla="*/ 4716168 h 4853896"/>
              <a:gd name="connsiteX5" fmla="*/ 1075671 w 4828010"/>
              <a:gd name="connsiteY5" fmla="*/ 4473263 h 4853896"/>
              <a:gd name="connsiteX6" fmla="*/ 12348 w 4828010"/>
              <a:gd name="connsiteY6" fmla="*/ 3026750 h 4853896"/>
              <a:gd name="connsiteX7" fmla="*/ 553508 w 4828010"/>
              <a:gd name="connsiteY7" fmla="*/ 740383 h 4853896"/>
              <a:gd name="connsiteX8" fmla="*/ 2531073 w 4828010"/>
              <a:gd name="connsiteY8" fmla="*/ 0 h 4853896"/>
              <a:gd name="connsiteX0" fmla="*/ 2531073 w 4828010"/>
              <a:gd name="connsiteY0" fmla="*/ 0 h 4852652"/>
              <a:gd name="connsiteX1" fmla="*/ 3937963 w 4828010"/>
              <a:gd name="connsiteY1" fmla="*/ 437433 h 4852652"/>
              <a:gd name="connsiteX2" fmla="*/ 4806231 w 4828010"/>
              <a:gd name="connsiteY2" fmla="*/ 1773180 h 4852652"/>
              <a:gd name="connsiteX3" fmla="*/ 4448644 w 4828010"/>
              <a:gd name="connsiteY3" fmla="*/ 3933235 h 4852652"/>
              <a:gd name="connsiteX4" fmla="*/ 3192542 w 4828010"/>
              <a:gd name="connsiteY4" fmla="*/ 4716168 h 4852652"/>
              <a:gd name="connsiteX5" fmla="*/ 1160732 w 4828010"/>
              <a:gd name="connsiteY5" fmla="*/ 4467947 h 4852652"/>
              <a:gd name="connsiteX6" fmla="*/ 12348 w 4828010"/>
              <a:gd name="connsiteY6" fmla="*/ 3026750 h 4852652"/>
              <a:gd name="connsiteX7" fmla="*/ 553508 w 4828010"/>
              <a:gd name="connsiteY7" fmla="*/ 740383 h 4852652"/>
              <a:gd name="connsiteX8" fmla="*/ 2531073 w 4828010"/>
              <a:gd name="connsiteY8" fmla="*/ 0 h 4852652"/>
              <a:gd name="connsiteX0" fmla="*/ 2531073 w 4828010"/>
              <a:gd name="connsiteY0" fmla="*/ 0 h 4852652"/>
              <a:gd name="connsiteX1" fmla="*/ 3937963 w 4828010"/>
              <a:gd name="connsiteY1" fmla="*/ 437433 h 4852652"/>
              <a:gd name="connsiteX2" fmla="*/ 4806231 w 4828010"/>
              <a:gd name="connsiteY2" fmla="*/ 1773180 h 4852652"/>
              <a:gd name="connsiteX3" fmla="*/ 4448644 w 4828010"/>
              <a:gd name="connsiteY3" fmla="*/ 3933235 h 4852652"/>
              <a:gd name="connsiteX4" fmla="*/ 3192542 w 4828010"/>
              <a:gd name="connsiteY4" fmla="*/ 4716168 h 4852652"/>
              <a:gd name="connsiteX5" fmla="*/ 1160732 w 4828010"/>
              <a:gd name="connsiteY5" fmla="*/ 4467947 h 4852652"/>
              <a:gd name="connsiteX6" fmla="*/ 12348 w 4828010"/>
              <a:gd name="connsiteY6" fmla="*/ 3026750 h 4852652"/>
              <a:gd name="connsiteX7" fmla="*/ 553508 w 4828010"/>
              <a:gd name="connsiteY7" fmla="*/ 740383 h 4852652"/>
              <a:gd name="connsiteX8" fmla="*/ 2531073 w 4828010"/>
              <a:gd name="connsiteY8" fmla="*/ 0 h 4852652"/>
              <a:gd name="connsiteX0" fmla="*/ 2460239 w 4757176"/>
              <a:gd name="connsiteY0" fmla="*/ 0 h 4850182"/>
              <a:gd name="connsiteX1" fmla="*/ 3867129 w 4757176"/>
              <a:gd name="connsiteY1" fmla="*/ 437433 h 4850182"/>
              <a:gd name="connsiteX2" fmla="*/ 4735397 w 4757176"/>
              <a:gd name="connsiteY2" fmla="*/ 1773180 h 4850182"/>
              <a:gd name="connsiteX3" fmla="*/ 4377810 w 4757176"/>
              <a:gd name="connsiteY3" fmla="*/ 3933235 h 4850182"/>
              <a:gd name="connsiteX4" fmla="*/ 3121708 w 4757176"/>
              <a:gd name="connsiteY4" fmla="*/ 4716168 h 4850182"/>
              <a:gd name="connsiteX5" fmla="*/ 1089898 w 4757176"/>
              <a:gd name="connsiteY5" fmla="*/ 4467947 h 4850182"/>
              <a:gd name="connsiteX6" fmla="*/ 15942 w 4757176"/>
              <a:gd name="connsiteY6" fmla="*/ 3101178 h 4850182"/>
              <a:gd name="connsiteX7" fmla="*/ 482674 w 4757176"/>
              <a:gd name="connsiteY7" fmla="*/ 740383 h 4850182"/>
              <a:gd name="connsiteX8" fmla="*/ 2460239 w 4757176"/>
              <a:gd name="connsiteY8" fmla="*/ 0 h 4850182"/>
              <a:gd name="connsiteX0" fmla="*/ 2460239 w 4757176"/>
              <a:gd name="connsiteY0" fmla="*/ 0 h 4850182"/>
              <a:gd name="connsiteX1" fmla="*/ 3867129 w 4757176"/>
              <a:gd name="connsiteY1" fmla="*/ 437433 h 4850182"/>
              <a:gd name="connsiteX2" fmla="*/ 4735397 w 4757176"/>
              <a:gd name="connsiteY2" fmla="*/ 1773180 h 4850182"/>
              <a:gd name="connsiteX3" fmla="*/ 4377810 w 4757176"/>
              <a:gd name="connsiteY3" fmla="*/ 3933235 h 4850182"/>
              <a:gd name="connsiteX4" fmla="*/ 3121708 w 4757176"/>
              <a:gd name="connsiteY4" fmla="*/ 4716168 h 4850182"/>
              <a:gd name="connsiteX5" fmla="*/ 1089898 w 4757176"/>
              <a:gd name="connsiteY5" fmla="*/ 4467947 h 4850182"/>
              <a:gd name="connsiteX6" fmla="*/ 15942 w 4757176"/>
              <a:gd name="connsiteY6" fmla="*/ 3101178 h 4850182"/>
              <a:gd name="connsiteX7" fmla="*/ 482674 w 4757176"/>
              <a:gd name="connsiteY7" fmla="*/ 740383 h 4850182"/>
              <a:gd name="connsiteX8" fmla="*/ 2460239 w 4757176"/>
              <a:gd name="connsiteY8" fmla="*/ 0 h 4850182"/>
              <a:gd name="connsiteX0" fmla="*/ 2484014 w 4780951"/>
              <a:gd name="connsiteY0" fmla="*/ 0 h 4850182"/>
              <a:gd name="connsiteX1" fmla="*/ 3890904 w 4780951"/>
              <a:gd name="connsiteY1" fmla="*/ 437433 h 4850182"/>
              <a:gd name="connsiteX2" fmla="*/ 4759172 w 4780951"/>
              <a:gd name="connsiteY2" fmla="*/ 1773180 h 4850182"/>
              <a:gd name="connsiteX3" fmla="*/ 4401585 w 4780951"/>
              <a:gd name="connsiteY3" fmla="*/ 3933235 h 4850182"/>
              <a:gd name="connsiteX4" fmla="*/ 3145483 w 4780951"/>
              <a:gd name="connsiteY4" fmla="*/ 4716168 h 4850182"/>
              <a:gd name="connsiteX5" fmla="*/ 1113673 w 4780951"/>
              <a:gd name="connsiteY5" fmla="*/ 4467947 h 4850182"/>
              <a:gd name="connsiteX6" fmla="*/ 39717 w 4780951"/>
              <a:gd name="connsiteY6" fmla="*/ 3101178 h 4850182"/>
              <a:gd name="connsiteX7" fmla="*/ 506449 w 4780951"/>
              <a:gd name="connsiteY7" fmla="*/ 740383 h 4850182"/>
              <a:gd name="connsiteX8" fmla="*/ 2484014 w 4780951"/>
              <a:gd name="connsiteY8" fmla="*/ 0 h 4850182"/>
              <a:gd name="connsiteX0" fmla="*/ 2484014 w 4780127"/>
              <a:gd name="connsiteY0" fmla="*/ 0 h 4850182"/>
              <a:gd name="connsiteX1" fmla="*/ 3890904 w 4780127"/>
              <a:gd name="connsiteY1" fmla="*/ 437433 h 4850182"/>
              <a:gd name="connsiteX2" fmla="*/ 4759172 w 4780127"/>
              <a:gd name="connsiteY2" fmla="*/ 1773180 h 4850182"/>
              <a:gd name="connsiteX3" fmla="*/ 4390953 w 4780127"/>
              <a:gd name="connsiteY3" fmla="*/ 3805644 h 4850182"/>
              <a:gd name="connsiteX4" fmla="*/ 3145483 w 4780127"/>
              <a:gd name="connsiteY4" fmla="*/ 4716168 h 4850182"/>
              <a:gd name="connsiteX5" fmla="*/ 1113673 w 4780127"/>
              <a:gd name="connsiteY5" fmla="*/ 4467947 h 4850182"/>
              <a:gd name="connsiteX6" fmla="*/ 39717 w 4780127"/>
              <a:gd name="connsiteY6" fmla="*/ 3101178 h 4850182"/>
              <a:gd name="connsiteX7" fmla="*/ 506449 w 4780127"/>
              <a:gd name="connsiteY7" fmla="*/ 740383 h 4850182"/>
              <a:gd name="connsiteX8" fmla="*/ 2484014 w 4780127"/>
              <a:gd name="connsiteY8" fmla="*/ 0 h 4850182"/>
              <a:gd name="connsiteX0" fmla="*/ 2484014 w 4778010"/>
              <a:gd name="connsiteY0" fmla="*/ 0 h 4846926"/>
              <a:gd name="connsiteX1" fmla="*/ 3890904 w 4778010"/>
              <a:gd name="connsiteY1" fmla="*/ 437433 h 4846926"/>
              <a:gd name="connsiteX2" fmla="*/ 4759172 w 4778010"/>
              <a:gd name="connsiteY2" fmla="*/ 1773180 h 4846926"/>
              <a:gd name="connsiteX3" fmla="*/ 4390953 w 4778010"/>
              <a:gd name="connsiteY3" fmla="*/ 3805644 h 4846926"/>
              <a:gd name="connsiteX4" fmla="*/ 3343914 w 4778010"/>
              <a:gd name="connsiteY4" fmla="*/ 4712128 h 4846926"/>
              <a:gd name="connsiteX5" fmla="*/ 1113673 w 4778010"/>
              <a:gd name="connsiteY5" fmla="*/ 4467947 h 4846926"/>
              <a:gd name="connsiteX6" fmla="*/ 39717 w 4778010"/>
              <a:gd name="connsiteY6" fmla="*/ 3101178 h 4846926"/>
              <a:gd name="connsiteX7" fmla="*/ 506449 w 4778010"/>
              <a:gd name="connsiteY7" fmla="*/ 740383 h 4846926"/>
              <a:gd name="connsiteX8" fmla="*/ 2484014 w 4778010"/>
              <a:gd name="connsiteY8" fmla="*/ 0 h 4846926"/>
              <a:gd name="connsiteX0" fmla="*/ 2484014 w 4782503"/>
              <a:gd name="connsiteY0" fmla="*/ 0 h 4846926"/>
              <a:gd name="connsiteX1" fmla="*/ 3890904 w 4782503"/>
              <a:gd name="connsiteY1" fmla="*/ 437433 h 4846926"/>
              <a:gd name="connsiteX2" fmla="*/ 4759172 w 4782503"/>
              <a:gd name="connsiteY2" fmla="*/ 1773180 h 4846926"/>
              <a:gd name="connsiteX3" fmla="*/ 4450482 w 4782503"/>
              <a:gd name="connsiteY3" fmla="*/ 3688481 h 4846926"/>
              <a:gd name="connsiteX4" fmla="*/ 3343914 w 4782503"/>
              <a:gd name="connsiteY4" fmla="*/ 4712128 h 4846926"/>
              <a:gd name="connsiteX5" fmla="*/ 1113673 w 4782503"/>
              <a:gd name="connsiteY5" fmla="*/ 4467947 h 4846926"/>
              <a:gd name="connsiteX6" fmla="*/ 39717 w 4782503"/>
              <a:gd name="connsiteY6" fmla="*/ 3101178 h 4846926"/>
              <a:gd name="connsiteX7" fmla="*/ 506449 w 4782503"/>
              <a:gd name="connsiteY7" fmla="*/ 740383 h 4846926"/>
              <a:gd name="connsiteX8" fmla="*/ 2484014 w 4782503"/>
              <a:gd name="connsiteY8" fmla="*/ 0 h 4846926"/>
              <a:gd name="connsiteX0" fmla="*/ 2484014 w 4784889"/>
              <a:gd name="connsiteY0" fmla="*/ 0 h 4846926"/>
              <a:gd name="connsiteX1" fmla="*/ 3890904 w 4784889"/>
              <a:gd name="connsiteY1" fmla="*/ 437433 h 4846926"/>
              <a:gd name="connsiteX2" fmla="*/ 4759172 w 4784889"/>
              <a:gd name="connsiteY2" fmla="*/ 1773180 h 4846926"/>
              <a:gd name="connsiteX3" fmla="*/ 4474294 w 4784889"/>
              <a:gd name="connsiteY3" fmla="*/ 3676361 h 4846926"/>
              <a:gd name="connsiteX4" fmla="*/ 3343914 w 4784889"/>
              <a:gd name="connsiteY4" fmla="*/ 4712128 h 4846926"/>
              <a:gd name="connsiteX5" fmla="*/ 1113673 w 4784889"/>
              <a:gd name="connsiteY5" fmla="*/ 4467947 h 4846926"/>
              <a:gd name="connsiteX6" fmla="*/ 39717 w 4784889"/>
              <a:gd name="connsiteY6" fmla="*/ 3101178 h 4846926"/>
              <a:gd name="connsiteX7" fmla="*/ 506449 w 4784889"/>
              <a:gd name="connsiteY7" fmla="*/ 740383 h 4846926"/>
              <a:gd name="connsiteX8" fmla="*/ 2484014 w 4784889"/>
              <a:gd name="connsiteY8" fmla="*/ 0 h 4846926"/>
              <a:gd name="connsiteX0" fmla="*/ 2484014 w 4784889"/>
              <a:gd name="connsiteY0" fmla="*/ 0 h 4860980"/>
              <a:gd name="connsiteX1" fmla="*/ 3890904 w 4784889"/>
              <a:gd name="connsiteY1" fmla="*/ 437433 h 4860980"/>
              <a:gd name="connsiteX2" fmla="*/ 4759172 w 4784889"/>
              <a:gd name="connsiteY2" fmla="*/ 1773180 h 4860980"/>
              <a:gd name="connsiteX3" fmla="*/ 4474294 w 4784889"/>
              <a:gd name="connsiteY3" fmla="*/ 3676361 h 4860980"/>
              <a:gd name="connsiteX4" fmla="*/ 3343914 w 4784889"/>
              <a:gd name="connsiteY4" fmla="*/ 4712128 h 4860980"/>
              <a:gd name="connsiteX5" fmla="*/ 1097799 w 4784889"/>
              <a:gd name="connsiteY5" fmla="*/ 4524510 h 4860980"/>
              <a:gd name="connsiteX6" fmla="*/ 39717 w 4784889"/>
              <a:gd name="connsiteY6" fmla="*/ 3101178 h 4860980"/>
              <a:gd name="connsiteX7" fmla="*/ 506449 w 4784889"/>
              <a:gd name="connsiteY7" fmla="*/ 740383 h 4860980"/>
              <a:gd name="connsiteX8" fmla="*/ 2484014 w 4784889"/>
              <a:gd name="connsiteY8" fmla="*/ 0 h 4860980"/>
              <a:gd name="connsiteX0" fmla="*/ 2484014 w 4783308"/>
              <a:gd name="connsiteY0" fmla="*/ 0 h 4860981"/>
              <a:gd name="connsiteX1" fmla="*/ 3890904 w 4783308"/>
              <a:gd name="connsiteY1" fmla="*/ 437433 h 4860981"/>
              <a:gd name="connsiteX2" fmla="*/ 4759172 w 4783308"/>
              <a:gd name="connsiteY2" fmla="*/ 1773180 h 4860981"/>
              <a:gd name="connsiteX3" fmla="*/ 4474294 w 4783308"/>
              <a:gd name="connsiteY3" fmla="*/ 3676361 h 4860981"/>
              <a:gd name="connsiteX4" fmla="*/ 3443129 w 4783308"/>
              <a:gd name="connsiteY4" fmla="*/ 4712129 h 4860981"/>
              <a:gd name="connsiteX5" fmla="*/ 1097799 w 4783308"/>
              <a:gd name="connsiteY5" fmla="*/ 4524510 h 4860981"/>
              <a:gd name="connsiteX6" fmla="*/ 39717 w 4783308"/>
              <a:gd name="connsiteY6" fmla="*/ 3101178 h 4860981"/>
              <a:gd name="connsiteX7" fmla="*/ 506449 w 4783308"/>
              <a:gd name="connsiteY7" fmla="*/ 740383 h 4860981"/>
              <a:gd name="connsiteX8" fmla="*/ 2484014 w 4783308"/>
              <a:gd name="connsiteY8" fmla="*/ 0 h 4860981"/>
              <a:gd name="connsiteX0" fmla="*/ 2484014 w 4783308"/>
              <a:gd name="connsiteY0" fmla="*/ 0 h 4821502"/>
              <a:gd name="connsiteX1" fmla="*/ 3890904 w 4783308"/>
              <a:gd name="connsiteY1" fmla="*/ 437433 h 4821502"/>
              <a:gd name="connsiteX2" fmla="*/ 4759172 w 4783308"/>
              <a:gd name="connsiteY2" fmla="*/ 1773180 h 4821502"/>
              <a:gd name="connsiteX3" fmla="*/ 4474294 w 4783308"/>
              <a:gd name="connsiteY3" fmla="*/ 3676361 h 4821502"/>
              <a:gd name="connsiteX4" fmla="*/ 3443129 w 4783308"/>
              <a:gd name="connsiteY4" fmla="*/ 4712129 h 4821502"/>
              <a:gd name="connsiteX5" fmla="*/ 1097799 w 4783308"/>
              <a:gd name="connsiteY5" fmla="*/ 4524510 h 4821502"/>
              <a:gd name="connsiteX6" fmla="*/ 39717 w 4783308"/>
              <a:gd name="connsiteY6" fmla="*/ 3101178 h 4821502"/>
              <a:gd name="connsiteX7" fmla="*/ 506449 w 4783308"/>
              <a:gd name="connsiteY7" fmla="*/ 740383 h 4821502"/>
              <a:gd name="connsiteX8" fmla="*/ 2484014 w 4783308"/>
              <a:gd name="connsiteY8" fmla="*/ 0 h 4821502"/>
              <a:gd name="connsiteX0" fmla="*/ 2484014 w 4783308"/>
              <a:gd name="connsiteY0" fmla="*/ 0 h 4821502"/>
              <a:gd name="connsiteX1" fmla="*/ 3890904 w 4783308"/>
              <a:gd name="connsiteY1" fmla="*/ 437433 h 4821502"/>
              <a:gd name="connsiteX2" fmla="*/ 4759172 w 4783308"/>
              <a:gd name="connsiteY2" fmla="*/ 1773180 h 4821502"/>
              <a:gd name="connsiteX3" fmla="*/ 4474294 w 4783308"/>
              <a:gd name="connsiteY3" fmla="*/ 3676361 h 4821502"/>
              <a:gd name="connsiteX4" fmla="*/ 3443129 w 4783308"/>
              <a:gd name="connsiteY4" fmla="*/ 4712129 h 4821502"/>
              <a:gd name="connsiteX5" fmla="*/ 1097799 w 4783308"/>
              <a:gd name="connsiteY5" fmla="*/ 4524510 h 4821502"/>
              <a:gd name="connsiteX6" fmla="*/ 39717 w 4783308"/>
              <a:gd name="connsiteY6" fmla="*/ 3101178 h 4821502"/>
              <a:gd name="connsiteX7" fmla="*/ 506449 w 4783308"/>
              <a:gd name="connsiteY7" fmla="*/ 740383 h 4821502"/>
              <a:gd name="connsiteX8" fmla="*/ 2484014 w 4783308"/>
              <a:gd name="connsiteY8" fmla="*/ 0 h 4821502"/>
              <a:gd name="connsiteX0" fmla="*/ 2532073 w 4784141"/>
              <a:gd name="connsiteY0" fmla="*/ 0 h 4773425"/>
              <a:gd name="connsiteX1" fmla="*/ 3891737 w 4784141"/>
              <a:gd name="connsiteY1" fmla="*/ 389356 h 4773425"/>
              <a:gd name="connsiteX2" fmla="*/ 4760005 w 4784141"/>
              <a:gd name="connsiteY2" fmla="*/ 1725103 h 4773425"/>
              <a:gd name="connsiteX3" fmla="*/ 4475127 w 4784141"/>
              <a:gd name="connsiteY3" fmla="*/ 3628284 h 4773425"/>
              <a:gd name="connsiteX4" fmla="*/ 3443962 w 4784141"/>
              <a:gd name="connsiteY4" fmla="*/ 4664052 h 4773425"/>
              <a:gd name="connsiteX5" fmla="*/ 1098632 w 4784141"/>
              <a:gd name="connsiteY5" fmla="*/ 4476433 h 4773425"/>
              <a:gd name="connsiteX6" fmla="*/ 40550 w 4784141"/>
              <a:gd name="connsiteY6" fmla="*/ 3053101 h 4773425"/>
              <a:gd name="connsiteX7" fmla="*/ 507282 w 4784141"/>
              <a:gd name="connsiteY7" fmla="*/ 692306 h 4773425"/>
              <a:gd name="connsiteX8" fmla="*/ 2532073 w 4784141"/>
              <a:gd name="connsiteY8" fmla="*/ 0 h 4773425"/>
              <a:gd name="connsiteX0" fmla="*/ 2532073 w 4784141"/>
              <a:gd name="connsiteY0" fmla="*/ 491 h 4773916"/>
              <a:gd name="connsiteX1" fmla="*/ 3891737 w 4784141"/>
              <a:gd name="connsiteY1" fmla="*/ 389847 h 4773916"/>
              <a:gd name="connsiteX2" fmla="*/ 4760005 w 4784141"/>
              <a:gd name="connsiteY2" fmla="*/ 1725594 h 4773916"/>
              <a:gd name="connsiteX3" fmla="*/ 4475127 w 4784141"/>
              <a:gd name="connsiteY3" fmla="*/ 3628775 h 4773916"/>
              <a:gd name="connsiteX4" fmla="*/ 3443962 w 4784141"/>
              <a:gd name="connsiteY4" fmla="*/ 4664543 h 4773916"/>
              <a:gd name="connsiteX5" fmla="*/ 1098632 w 4784141"/>
              <a:gd name="connsiteY5" fmla="*/ 4476924 h 4773916"/>
              <a:gd name="connsiteX6" fmla="*/ 40550 w 4784141"/>
              <a:gd name="connsiteY6" fmla="*/ 3053592 h 4773916"/>
              <a:gd name="connsiteX7" fmla="*/ 507282 w 4784141"/>
              <a:gd name="connsiteY7" fmla="*/ 692797 h 4773916"/>
              <a:gd name="connsiteX8" fmla="*/ 2532073 w 4784141"/>
              <a:gd name="connsiteY8" fmla="*/ 491 h 4773916"/>
              <a:gd name="connsiteX0" fmla="*/ 2532073 w 4784141"/>
              <a:gd name="connsiteY0" fmla="*/ 491 h 4773916"/>
              <a:gd name="connsiteX1" fmla="*/ 3891737 w 4784141"/>
              <a:gd name="connsiteY1" fmla="*/ 389847 h 4773916"/>
              <a:gd name="connsiteX2" fmla="*/ 4760005 w 4784141"/>
              <a:gd name="connsiteY2" fmla="*/ 1725594 h 4773916"/>
              <a:gd name="connsiteX3" fmla="*/ 4475127 w 4784141"/>
              <a:gd name="connsiteY3" fmla="*/ 3628775 h 4773916"/>
              <a:gd name="connsiteX4" fmla="*/ 3443962 w 4784141"/>
              <a:gd name="connsiteY4" fmla="*/ 4664543 h 4773916"/>
              <a:gd name="connsiteX5" fmla="*/ 1098632 w 4784141"/>
              <a:gd name="connsiteY5" fmla="*/ 4476924 h 4773916"/>
              <a:gd name="connsiteX6" fmla="*/ 40550 w 4784141"/>
              <a:gd name="connsiteY6" fmla="*/ 3053592 h 4773916"/>
              <a:gd name="connsiteX7" fmla="*/ 507282 w 4784141"/>
              <a:gd name="connsiteY7" fmla="*/ 692797 h 4773916"/>
              <a:gd name="connsiteX8" fmla="*/ 2532073 w 4784141"/>
              <a:gd name="connsiteY8" fmla="*/ 491 h 4773916"/>
              <a:gd name="connsiteX0" fmla="*/ 2558783 w 4784614"/>
              <a:gd name="connsiteY0" fmla="*/ 525 h 4757924"/>
              <a:gd name="connsiteX1" fmla="*/ 3892210 w 4784614"/>
              <a:gd name="connsiteY1" fmla="*/ 373855 h 4757924"/>
              <a:gd name="connsiteX2" fmla="*/ 4760478 w 4784614"/>
              <a:gd name="connsiteY2" fmla="*/ 1709602 h 4757924"/>
              <a:gd name="connsiteX3" fmla="*/ 4475600 w 4784614"/>
              <a:gd name="connsiteY3" fmla="*/ 3612783 h 4757924"/>
              <a:gd name="connsiteX4" fmla="*/ 3444435 w 4784614"/>
              <a:gd name="connsiteY4" fmla="*/ 4648551 h 4757924"/>
              <a:gd name="connsiteX5" fmla="*/ 1099105 w 4784614"/>
              <a:gd name="connsiteY5" fmla="*/ 4460932 h 4757924"/>
              <a:gd name="connsiteX6" fmla="*/ 41023 w 4784614"/>
              <a:gd name="connsiteY6" fmla="*/ 3037600 h 4757924"/>
              <a:gd name="connsiteX7" fmla="*/ 507755 w 4784614"/>
              <a:gd name="connsiteY7" fmla="*/ 676805 h 4757924"/>
              <a:gd name="connsiteX8" fmla="*/ 2558783 w 4784614"/>
              <a:gd name="connsiteY8" fmla="*/ 525 h 4757924"/>
              <a:gd name="connsiteX0" fmla="*/ 2558783 w 4784614"/>
              <a:gd name="connsiteY0" fmla="*/ 408 h 4757807"/>
              <a:gd name="connsiteX1" fmla="*/ 3907953 w 4784614"/>
              <a:gd name="connsiteY1" fmla="*/ 443183 h 4757807"/>
              <a:gd name="connsiteX2" fmla="*/ 4760478 w 4784614"/>
              <a:gd name="connsiteY2" fmla="*/ 1709485 h 4757807"/>
              <a:gd name="connsiteX3" fmla="*/ 4475600 w 4784614"/>
              <a:gd name="connsiteY3" fmla="*/ 3612666 h 4757807"/>
              <a:gd name="connsiteX4" fmla="*/ 3444435 w 4784614"/>
              <a:gd name="connsiteY4" fmla="*/ 4648434 h 4757807"/>
              <a:gd name="connsiteX5" fmla="*/ 1099105 w 4784614"/>
              <a:gd name="connsiteY5" fmla="*/ 4460815 h 4757807"/>
              <a:gd name="connsiteX6" fmla="*/ 41023 w 4784614"/>
              <a:gd name="connsiteY6" fmla="*/ 3037483 h 4757807"/>
              <a:gd name="connsiteX7" fmla="*/ 507755 w 4784614"/>
              <a:gd name="connsiteY7" fmla="*/ 676688 h 4757807"/>
              <a:gd name="connsiteX8" fmla="*/ 2558783 w 4784614"/>
              <a:gd name="connsiteY8" fmla="*/ 408 h 4757807"/>
              <a:gd name="connsiteX0" fmla="*/ 2675744 w 4786788"/>
              <a:gd name="connsiteY0" fmla="*/ 250 h 4954478"/>
              <a:gd name="connsiteX1" fmla="*/ 3910127 w 4786788"/>
              <a:gd name="connsiteY1" fmla="*/ 639854 h 4954478"/>
              <a:gd name="connsiteX2" fmla="*/ 4762652 w 4786788"/>
              <a:gd name="connsiteY2" fmla="*/ 1906156 h 4954478"/>
              <a:gd name="connsiteX3" fmla="*/ 4477774 w 4786788"/>
              <a:gd name="connsiteY3" fmla="*/ 3809337 h 4954478"/>
              <a:gd name="connsiteX4" fmla="*/ 3446609 w 4786788"/>
              <a:gd name="connsiteY4" fmla="*/ 4845105 h 4954478"/>
              <a:gd name="connsiteX5" fmla="*/ 1101279 w 4786788"/>
              <a:gd name="connsiteY5" fmla="*/ 4657486 h 4954478"/>
              <a:gd name="connsiteX6" fmla="*/ 43197 w 4786788"/>
              <a:gd name="connsiteY6" fmla="*/ 3234154 h 4954478"/>
              <a:gd name="connsiteX7" fmla="*/ 509929 w 4786788"/>
              <a:gd name="connsiteY7" fmla="*/ 873359 h 4954478"/>
              <a:gd name="connsiteX8" fmla="*/ 2675744 w 4786788"/>
              <a:gd name="connsiteY8" fmla="*/ 250 h 4954478"/>
              <a:gd name="connsiteX0" fmla="*/ 2675744 w 4786788"/>
              <a:gd name="connsiteY0" fmla="*/ 250 h 4954478"/>
              <a:gd name="connsiteX1" fmla="*/ 3910127 w 4786788"/>
              <a:gd name="connsiteY1" fmla="*/ 639854 h 4954478"/>
              <a:gd name="connsiteX2" fmla="*/ 4762652 w 4786788"/>
              <a:gd name="connsiteY2" fmla="*/ 1906156 h 4954478"/>
              <a:gd name="connsiteX3" fmla="*/ 4477774 w 4786788"/>
              <a:gd name="connsiteY3" fmla="*/ 3809337 h 4954478"/>
              <a:gd name="connsiteX4" fmla="*/ 3446609 w 4786788"/>
              <a:gd name="connsiteY4" fmla="*/ 4845105 h 4954478"/>
              <a:gd name="connsiteX5" fmla="*/ 1101279 w 4786788"/>
              <a:gd name="connsiteY5" fmla="*/ 4657486 h 4954478"/>
              <a:gd name="connsiteX6" fmla="*/ 43197 w 4786788"/>
              <a:gd name="connsiteY6" fmla="*/ 3234154 h 4954478"/>
              <a:gd name="connsiteX7" fmla="*/ 509929 w 4786788"/>
              <a:gd name="connsiteY7" fmla="*/ 873359 h 4954478"/>
              <a:gd name="connsiteX8" fmla="*/ 2675744 w 4786788"/>
              <a:gd name="connsiteY8" fmla="*/ 250 h 4954478"/>
              <a:gd name="connsiteX0" fmla="*/ 2675744 w 4786788"/>
              <a:gd name="connsiteY0" fmla="*/ 290 h 4954518"/>
              <a:gd name="connsiteX1" fmla="*/ 3910127 w 4786788"/>
              <a:gd name="connsiteY1" fmla="*/ 639894 h 4954518"/>
              <a:gd name="connsiteX2" fmla="*/ 4762652 w 4786788"/>
              <a:gd name="connsiteY2" fmla="*/ 1906196 h 4954518"/>
              <a:gd name="connsiteX3" fmla="*/ 4477774 w 4786788"/>
              <a:gd name="connsiteY3" fmla="*/ 3809377 h 4954518"/>
              <a:gd name="connsiteX4" fmla="*/ 3446609 w 4786788"/>
              <a:gd name="connsiteY4" fmla="*/ 4845145 h 4954518"/>
              <a:gd name="connsiteX5" fmla="*/ 1101279 w 4786788"/>
              <a:gd name="connsiteY5" fmla="*/ 4657526 h 4954518"/>
              <a:gd name="connsiteX6" fmla="*/ 43197 w 4786788"/>
              <a:gd name="connsiteY6" fmla="*/ 3234194 h 4954518"/>
              <a:gd name="connsiteX7" fmla="*/ 509929 w 4786788"/>
              <a:gd name="connsiteY7" fmla="*/ 873399 h 4954518"/>
              <a:gd name="connsiteX8" fmla="*/ 2675744 w 4786788"/>
              <a:gd name="connsiteY8" fmla="*/ 290 h 4954518"/>
              <a:gd name="connsiteX0" fmla="*/ 2675744 w 4786788"/>
              <a:gd name="connsiteY0" fmla="*/ 326 h 4954554"/>
              <a:gd name="connsiteX1" fmla="*/ 3990884 w 4786788"/>
              <a:gd name="connsiteY1" fmla="*/ 591130 h 4954554"/>
              <a:gd name="connsiteX2" fmla="*/ 4762652 w 4786788"/>
              <a:gd name="connsiteY2" fmla="*/ 1906232 h 4954554"/>
              <a:gd name="connsiteX3" fmla="*/ 4477774 w 4786788"/>
              <a:gd name="connsiteY3" fmla="*/ 3809413 h 4954554"/>
              <a:gd name="connsiteX4" fmla="*/ 3446609 w 4786788"/>
              <a:gd name="connsiteY4" fmla="*/ 4845181 h 4954554"/>
              <a:gd name="connsiteX5" fmla="*/ 1101279 w 4786788"/>
              <a:gd name="connsiteY5" fmla="*/ 4657562 h 4954554"/>
              <a:gd name="connsiteX6" fmla="*/ 43197 w 4786788"/>
              <a:gd name="connsiteY6" fmla="*/ 3234230 h 4954554"/>
              <a:gd name="connsiteX7" fmla="*/ 509929 w 4786788"/>
              <a:gd name="connsiteY7" fmla="*/ 873435 h 4954554"/>
              <a:gd name="connsiteX8" fmla="*/ 2675744 w 4786788"/>
              <a:gd name="connsiteY8" fmla="*/ 326 h 4954554"/>
              <a:gd name="connsiteX0" fmla="*/ 2662196 w 4773240"/>
              <a:gd name="connsiteY0" fmla="*/ 326 h 4954554"/>
              <a:gd name="connsiteX1" fmla="*/ 3977336 w 4773240"/>
              <a:gd name="connsiteY1" fmla="*/ 591130 h 4954554"/>
              <a:gd name="connsiteX2" fmla="*/ 4749104 w 4773240"/>
              <a:gd name="connsiteY2" fmla="*/ 1906232 h 4954554"/>
              <a:gd name="connsiteX3" fmla="*/ 4464226 w 4773240"/>
              <a:gd name="connsiteY3" fmla="*/ 3809413 h 4954554"/>
              <a:gd name="connsiteX4" fmla="*/ 3433061 w 4773240"/>
              <a:gd name="connsiteY4" fmla="*/ 4845181 h 4954554"/>
              <a:gd name="connsiteX5" fmla="*/ 1087731 w 4773240"/>
              <a:gd name="connsiteY5" fmla="*/ 4657562 h 4954554"/>
              <a:gd name="connsiteX6" fmla="*/ 29649 w 4773240"/>
              <a:gd name="connsiteY6" fmla="*/ 3234230 h 4954554"/>
              <a:gd name="connsiteX7" fmla="*/ 640977 w 4773240"/>
              <a:gd name="connsiteY7" fmla="*/ 730117 h 4954554"/>
              <a:gd name="connsiteX8" fmla="*/ 2662196 w 4773240"/>
              <a:gd name="connsiteY8" fmla="*/ 326 h 4954554"/>
              <a:gd name="connsiteX0" fmla="*/ 2664762 w 4775806"/>
              <a:gd name="connsiteY0" fmla="*/ 326 h 4954554"/>
              <a:gd name="connsiteX1" fmla="*/ 3979902 w 4775806"/>
              <a:gd name="connsiteY1" fmla="*/ 591130 h 4954554"/>
              <a:gd name="connsiteX2" fmla="*/ 4751670 w 4775806"/>
              <a:gd name="connsiteY2" fmla="*/ 1906232 h 4954554"/>
              <a:gd name="connsiteX3" fmla="*/ 4466792 w 4775806"/>
              <a:gd name="connsiteY3" fmla="*/ 3809413 h 4954554"/>
              <a:gd name="connsiteX4" fmla="*/ 3435627 w 4775806"/>
              <a:gd name="connsiteY4" fmla="*/ 4845181 h 4954554"/>
              <a:gd name="connsiteX5" fmla="*/ 1090297 w 4775806"/>
              <a:gd name="connsiteY5" fmla="*/ 4657562 h 4954554"/>
              <a:gd name="connsiteX6" fmla="*/ 32215 w 4775806"/>
              <a:gd name="connsiteY6" fmla="*/ 3234230 h 4954554"/>
              <a:gd name="connsiteX7" fmla="*/ 607899 w 4775806"/>
              <a:gd name="connsiteY7" fmla="*/ 806182 h 4954554"/>
              <a:gd name="connsiteX8" fmla="*/ 2664762 w 4775806"/>
              <a:gd name="connsiteY8" fmla="*/ 326 h 4954554"/>
              <a:gd name="connsiteX0" fmla="*/ 2673549 w 4784593"/>
              <a:gd name="connsiteY0" fmla="*/ 326 h 4954554"/>
              <a:gd name="connsiteX1" fmla="*/ 3988689 w 4784593"/>
              <a:gd name="connsiteY1" fmla="*/ 591130 h 4954554"/>
              <a:gd name="connsiteX2" fmla="*/ 4760457 w 4784593"/>
              <a:gd name="connsiteY2" fmla="*/ 1906232 h 4954554"/>
              <a:gd name="connsiteX3" fmla="*/ 4475579 w 4784593"/>
              <a:gd name="connsiteY3" fmla="*/ 3809413 h 4954554"/>
              <a:gd name="connsiteX4" fmla="*/ 3444414 w 4784593"/>
              <a:gd name="connsiteY4" fmla="*/ 4845181 h 4954554"/>
              <a:gd name="connsiteX5" fmla="*/ 1099084 w 4784593"/>
              <a:gd name="connsiteY5" fmla="*/ 4657562 h 4954554"/>
              <a:gd name="connsiteX6" fmla="*/ 41002 w 4784593"/>
              <a:gd name="connsiteY6" fmla="*/ 3234230 h 4954554"/>
              <a:gd name="connsiteX7" fmla="*/ 616686 w 4784593"/>
              <a:gd name="connsiteY7" fmla="*/ 806182 h 4954554"/>
              <a:gd name="connsiteX8" fmla="*/ 2673549 w 4784593"/>
              <a:gd name="connsiteY8" fmla="*/ 326 h 4954554"/>
              <a:gd name="connsiteX0" fmla="*/ 2649000 w 4760044"/>
              <a:gd name="connsiteY0" fmla="*/ 326 h 4964273"/>
              <a:gd name="connsiteX1" fmla="*/ 3964140 w 4760044"/>
              <a:gd name="connsiteY1" fmla="*/ 591130 h 4964273"/>
              <a:gd name="connsiteX2" fmla="*/ 4735908 w 4760044"/>
              <a:gd name="connsiteY2" fmla="*/ 1906232 h 4964273"/>
              <a:gd name="connsiteX3" fmla="*/ 4451030 w 4760044"/>
              <a:gd name="connsiteY3" fmla="*/ 3809413 h 4964273"/>
              <a:gd name="connsiteX4" fmla="*/ 3419865 w 4760044"/>
              <a:gd name="connsiteY4" fmla="*/ 4845181 h 4964273"/>
              <a:gd name="connsiteX5" fmla="*/ 1074535 w 4760044"/>
              <a:gd name="connsiteY5" fmla="*/ 4657562 h 4964273"/>
              <a:gd name="connsiteX6" fmla="*/ 33359 w 4760044"/>
              <a:gd name="connsiteY6" fmla="*/ 2995991 h 4964273"/>
              <a:gd name="connsiteX7" fmla="*/ 592137 w 4760044"/>
              <a:gd name="connsiteY7" fmla="*/ 806182 h 4964273"/>
              <a:gd name="connsiteX8" fmla="*/ 2649000 w 4760044"/>
              <a:gd name="connsiteY8" fmla="*/ 326 h 4964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60044" h="4964273">
                <a:moveTo>
                  <a:pt x="2649000" y="326"/>
                </a:moveTo>
                <a:cubicBezTo>
                  <a:pt x="3190766" y="-12684"/>
                  <a:pt x="3631137" y="366356"/>
                  <a:pt x="3964140" y="591130"/>
                </a:cubicBezTo>
                <a:cubicBezTo>
                  <a:pt x="4381335" y="1033016"/>
                  <a:pt x="4495620" y="1155441"/>
                  <a:pt x="4735908" y="1906232"/>
                </a:cubicBezTo>
                <a:cubicBezTo>
                  <a:pt x="4821021" y="2488865"/>
                  <a:pt x="4670370" y="3319588"/>
                  <a:pt x="4451030" y="3809413"/>
                </a:cubicBezTo>
                <a:cubicBezTo>
                  <a:pt x="4231690" y="4299238"/>
                  <a:pt x="3732691" y="4730212"/>
                  <a:pt x="3419865" y="4845181"/>
                </a:cubicBezTo>
                <a:cubicBezTo>
                  <a:pt x="2709019" y="5066246"/>
                  <a:pt x="1638953" y="4965760"/>
                  <a:pt x="1074535" y="4657562"/>
                </a:cubicBezTo>
                <a:cubicBezTo>
                  <a:pt x="510117" y="4349364"/>
                  <a:pt x="145196" y="3625226"/>
                  <a:pt x="33359" y="2995991"/>
                </a:cubicBezTo>
                <a:cubicBezTo>
                  <a:pt x="-94426" y="2318909"/>
                  <a:pt x="156197" y="1305459"/>
                  <a:pt x="592137" y="806182"/>
                </a:cubicBezTo>
                <a:cubicBezTo>
                  <a:pt x="1028077" y="306905"/>
                  <a:pt x="1996327" y="31074"/>
                  <a:pt x="2649000" y="32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7F904BA-ACD9-EB51-0611-86CDB5810E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358500" flipV="1">
            <a:off x="1337506" y="5439007"/>
            <a:ext cx="1083953" cy="1896806"/>
          </a:xfrm>
          <a:custGeom>
            <a:avLst/>
            <a:gdLst>
              <a:gd name="connsiteX0" fmla="*/ 429670 w 1245366"/>
              <a:gd name="connsiteY0" fmla="*/ 94323 h 2338113"/>
              <a:gd name="connsiteX1" fmla="*/ 210325 w 1245366"/>
              <a:gd name="connsiteY1" fmla="*/ 366133 h 2338113"/>
              <a:gd name="connsiteX2" fmla="*/ 78185 w 1245366"/>
              <a:gd name="connsiteY2" fmla="*/ 727483 h 2338113"/>
              <a:gd name="connsiteX3" fmla="*/ 349 w 1245366"/>
              <a:gd name="connsiteY3" fmla="*/ 1325781 h 2338113"/>
              <a:gd name="connsiteX4" fmla="*/ 55138 w 1245366"/>
              <a:gd name="connsiteY4" fmla="*/ 2112766 h 2338113"/>
              <a:gd name="connsiteX5" fmla="*/ 84088 w 1245366"/>
              <a:gd name="connsiteY5" fmla="*/ 2251624 h 2338113"/>
              <a:gd name="connsiteX6" fmla="*/ 111115 w 1245366"/>
              <a:gd name="connsiteY6" fmla="*/ 2338113 h 2338113"/>
              <a:gd name="connsiteX7" fmla="*/ 314694 w 1245366"/>
              <a:gd name="connsiteY7" fmla="*/ 2163059 h 2338113"/>
              <a:gd name="connsiteX8" fmla="*/ 291933 w 1245366"/>
              <a:gd name="connsiteY8" fmla="*/ 2074720 h 2338113"/>
              <a:gd name="connsiteX9" fmla="*/ 255012 w 1245366"/>
              <a:gd name="connsiteY9" fmla="*/ 1898078 h 2338113"/>
              <a:gd name="connsiteX10" fmla="*/ 220932 w 1245366"/>
              <a:gd name="connsiteY10" fmla="*/ 1568302 h 2338113"/>
              <a:gd name="connsiteX11" fmla="*/ 243708 w 1245366"/>
              <a:gd name="connsiteY11" fmla="*/ 1527933 h 2338113"/>
              <a:gd name="connsiteX12" fmla="*/ 440453 w 1245366"/>
              <a:gd name="connsiteY12" fmla="*/ 1634907 h 2338113"/>
              <a:gd name="connsiteX13" fmla="*/ 755427 w 1245366"/>
              <a:gd name="connsiteY13" fmla="*/ 1690542 h 2338113"/>
              <a:gd name="connsiteX14" fmla="*/ 858064 w 1245366"/>
              <a:gd name="connsiteY14" fmla="*/ 1672755 h 2338113"/>
              <a:gd name="connsiteX15" fmla="*/ 897561 w 1245366"/>
              <a:gd name="connsiteY15" fmla="*/ 1661861 h 2338113"/>
              <a:gd name="connsiteX16" fmla="*/ 1245366 w 1245366"/>
              <a:gd name="connsiteY16" fmla="*/ 1362790 h 2338113"/>
              <a:gd name="connsiteX17" fmla="*/ 1224941 w 1245366"/>
              <a:gd name="connsiteY17" fmla="*/ 1355725 h 2338113"/>
              <a:gd name="connsiteX18" fmla="*/ 973876 w 1245366"/>
              <a:gd name="connsiteY18" fmla="*/ 1302459 h 2338113"/>
              <a:gd name="connsiteX19" fmla="*/ 444407 w 1245366"/>
              <a:gd name="connsiteY19" fmla="*/ 1302459 h 2338113"/>
              <a:gd name="connsiteX20" fmla="*/ 383100 w 1245366"/>
              <a:gd name="connsiteY20" fmla="*/ 1302459 h 2338113"/>
              <a:gd name="connsiteX21" fmla="*/ 693692 w 1245366"/>
              <a:gd name="connsiteY21" fmla="*/ 1145645 h 2338113"/>
              <a:gd name="connsiteX22" fmla="*/ 908892 w 1245366"/>
              <a:gd name="connsiteY22" fmla="*/ 963724 h 2338113"/>
              <a:gd name="connsiteX23" fmla="*/ 1078367 w 1245366"/>
              <a:gd name="connsiteY23" fmla="*/ 738997 h 2338113"/>
              <a:gd name="connsiteX24" fmla="*/ 1116669 w 1245366"/>
              <a:gd name="connsiteY24" fmla="*/ 571589 h 2338113"/>
              <a:gd name="connsiteX25" fmla="*/ 739416 w 1245366"/>
              <a:gd name="connsiteY25" fmla="*/ 657465 h 2338113"/>
              <a:gd name="connsiteX26" fmla="*/ 418597 w 1245366"/>
              <a:gd name="connsiteY26" fmla="*/ 838628 h 2338113"/>
              <a:gd name="connsiteX27" fmla="*/ 416701 w 1245366"/>
              <a:gd name="connsiteY27" fmla="*/ 804866 h 2338113"/>
              <a:gd name="connsiteX28" fmla="*/ 623890 w 1245366"/>
              <a:gd name="connsiteY28" fmla="*/ 443040 h 2338113"/>
              <a:gd name="connsiteX29" fmla="*/ 606689 w 1245366"/>
              <a:gd name="connsiteY29" fmla="*/ 0 h 2338113"/>
              <a:gd name="connsiteX30" fmla="*/ 429670 w 1245366"/>
              <a:gd name="connsiteY30" fmla="*/ 94323 h 2338113"/>
              <a:gd name="connsiteX0" fmla="*/ 481361 w 1297057"/>
              <a:gd name="connsiteY0" fmla="*/ 94323 h 2338113"/>
              <a:gd name="connsiteX1" fmla="*/ 262016 w 1297057"/>
              <a:gd name="connsiteY1" fmla="*/ 366133 h 2338113"/>
              <a:gd name="connsiteX2" fmla="*/ 129876 w 1297057"/>
              <a:gd name="connsiteY2" fmla="*/ 727483 h 2338113"/>
              <a:gd name="connsiteX3" fmla="*/ 122 w 1297057"/>
              <a:gd name="connsiteY3" fmla="*/ 1338848 h 2338113"/>
              <a:gd name="connsiteX4" fmla="*/ 106829 w 1297057"/>
              <a:gd name="connsiteY4" fmla="*/ 2112766 h 2338113"/>
              <a:gd name="connsiteX5" fmla="*/ 135779 w 1297057"/>
              <a:gd name="connsiteY5" fmla="*/ 2251624 h 2338113"/>
              <a:gd name="connsiteX6" fmla="*/ 162806 w 1297057"/>
              <a:gd name="connsiteY6" fmla="*/ 2338113 h 2338113"/>
              <a:gd name="connsiteX7" fmla="*/ 366385 w 1297057"/>
              <a:gd name="connsiteY7" fmla="*/ 2163059 h 2338113"/>
              <a:gd name="connsiteX8" fmla="*/ 343624 w 1297057"/>
              <a:gd name="connsiteY8" fmla="*/ 2074720 h 2338113"/>
              <a:gd name="connsiteX9" fmla="*/ 306703 w 1297057"/>
              <a:gd name="connsiteY9" fmla="*/ 1898078 h 2338113"/>
              <a:gd name="connsiteX10" fmla="*/ 272623 w 1297057"/>
              <a:gd name="connsiteY10" fmla="*/ 1568302 h 2338113"/>
              <a:gd name="connsiteX11" fmla="*/ 295399 w 1297057"/>
              <a:gd name="connsiteY11" fmla="*/ 1527933 h 2338113"/>
              <a:gd name="connsiteX12" fmla="*/ 492144 w 1297057"/>
              <a:gd name="connsiteY12" fmla="*/ 1634907 h 2338113"/>
              <a:gd name="connsiteX13" fmla="*/ 807118 w 1297057"/>
              <a:gd name="connsiteY13" fmla="*/ 1690542 h 2338113"/>
              <a:gd name="connsiteX14" fmla="*/ 909755 w 1297057"/>
              <a:gd name="connsiteY14" fmla="*/ 1672755 h 2338113"/>
              <a:gd name="connsiteX15" fmla="*/ 949252 w 1297057"/>
              <a:gd name="connsiteY15" fmla="*/ 1661861 h 2338113"/>
              <a:gd name="connsiteX16" fmla="*/ 1297057 w 1297057"/>
              <a:gd name="connsiteY16" fmla="*/ 1362790 h 2338113"/>
              <a:gd name="connsiteX17" fmla="*/ 1276632 w 1297057"/>
              <a:gd name="connsiteY17" fmla="*/ 1355725 h 2338113"/>
              <a:gd name="connsiteX18" fmla="*/ 1025567 w 1297057"/>
              <a:gd name="connsiteY18" fmla="*/ 1302459 h 2338113"/>
              <a:gd name="connsiteX19" fmla="*/ 496098 w 1297057"/>
              <a:gd name="connsiteY19" fmla="*/ 1302459 h 2338113"/>
              <a:gd name="connsiteX20" fmla="*/ 434791 w 1297057"/>
              <a:gd name="connsiteY20" fmla="*/ 1302459 h 2338113"/>
              <a:gd name="connsiteX21" fmla="*/ 745383 w 1297057"/>
              <a:gd name="connsiteY21" fmla="*/ 1145645 h 2338113"/>
              <a:gd name="connsiteX22" fmla="*/ 960583 w 1297057"/>
              <a:gd name="connsiteY22" fmla="*/ 963724 h 2338113"/>
              <a:gd name="connsiteX23" fmla="*/ 1130058 w 1297057"/>
              <a:gd name="connsiteY23" fmla="*/ 738997 h 2338113"/>
              <a:gd name="connsiteX24" fmla="*/ 1168360 w 1297057"/>
              <a:gd name="connsiteY24" fmla="*/ 571589 h 2338113"/>
              <a:gd name="connsiteX25" fmla="*/ 791107 w 1297057"/>
              <a:gd name="connsiteY25" fmla="*/ 657465 h 2338113"/>
              <a:gd name="connsiteX26" fmla="*/ 470288 w 1297057"/>
              <a:gd name="connsiteY26" fmla="*/ 838628 h 2338113"/>
              <a:gd name="connsiteX27" fmla="*/ 468392 w 1297057"/>
              <a:gd name="connsiteY27" fmla="*/ 804866 h 2338113"/>
              <a:gd name="connsiteX28" fmla="*/ 675581 w 1297057"/>
              <a:gd name="connsiteY28" fmla="*/ 443040 h 2338113"/>
              <a:gd name="connsiteX29" fmla="*/ 658380 w 1297057"/>
              <a:gd name="connsiteY29" fmla="*/ 0 h 2338113"/>
              <a:gd name="connsiteX30" fmla="*/ 481361 w 1297057"/>
              <a:gd name="connsiteY30" fmla="*/ 94323 h 2338113"/>
              <a:gd name="connsiteX0" fmla="*/ 481248 w 1296944"/>
              <a:gd name="connsiteY0" fmla="*/ 94323 h 2338113"/>
              <a:gd name="connsiteX1" fmla="*/ 261903 w 1296944"/>
              <a:gd name="connsiteY1" fmla="*/ 366133 h 2338113"/>
              <a:gd name="connsiteX2" fmla="*/ 129763 w 1296944"/>
              <a:gd name="connsiteY2" fmla="*/ 727483 h 2338113"/>
              <a:gd name="connsiteX3" fmla="*/ 9 w 1296944"/>
              <a:gd name="connsiteY3" fmla="*/ 1338848 h 2338113"/>
              <a:gd name="connsiteX4" fmla="*/ 135666 w 1296944"/>
              <a:gd name="connsiteY4" fmla="*/ 2251624 h 2338113"/>
              <a:gd name="connsiteX5" fmla="*/ 162693 w 1296944"/>
              <a:gd name="connsiteY5" fmla="*/ 2338113 h 2338113"/>
              <a:gd name="connsiteX6" fmla="*/ 366272 w 1296944"/>
              <a:gd name="connsiteY6" fmla="*/ 2163059 h 2338113"/>
              <a:gd name="connsiteX7" fmla="*/ 343511 w 1296944"/>
              <a:gd name="connsiteY7" fmla="*/ 2074720 h 2338113"/>
              <a:gd name="connsiteX8" fmla="*/ 306590 w 1296944"/>
              <a:gd name="connsiteY8" fmla="*/ 1898078 h 2338113"/>
              <a:gd name="connsiteX9" fmla="*/ 272510 w 1296944"/>
              <a:gd name="connsiteY9" fmla="*/ 1568302 h 2338113"/>
              <a:gd name="connsiteX10" fmla="*/ 295286 w 1296944"/>
              <a:gd name="connsiteY10" fmla="*/ 1527933 h 2338113"/>
              <a:gd name="connsiteX11" fmla="*/ 492031 w 1296944"/>
              <a:gd name="connsiteY11" fmla="*/ 1634907 h 2338113"/>
              <a:gd name="connsiteX12" fmla="*/ 807005 w 1296944"/>
              <a:gd name="connsiteY12" fmla="*/ 1690542 h 2338113"/>
              <a:gd name="connsiteX13" fmla="*/ 909642 w 1296944"/>
              <a:gd name="connsiteY13" fmla="*/ 1672755 h 2338113"/>
              <a:gd name="connsiteX14" fmla="*/ 949139 w 1296944"/>
              <a:gd name="connsiteY14" fmla="*/ 1661861 h 2338113"/>
              <a:gd name="connsiteX15" fmla="*/ 1296944 w 1296944"/>
              <a:gd name="connsiteY15" fmla="*/ 1362790 h 2338113"/>
              <a:gd name="connsiteX16" fmla="*/ 1276519 w 1296944"/>
              <a:gd name="connsiteY16" fmla="*/ 1355725 h 2338113"/>
              <a:gd name="connsiteX17" fmla="*/ 1025454 w 1296944"/>
              <a:gd name="connsiteY17" fmla="*/ 1302459 h 2338113"/>
              <a:gd name="connsiteX18" fmla="*/ 495985 w 1296944"/>
              <a:gd name="connsiteY18" fmla="*/ 1302459 h 2338113"/>
              <a:gd name="connsiteX19" fmla="*/ 434678 w 1296944"/>
              <a:gd name="connsiteY19" fmla="*/ 1302459 h 2338113"/>
              <a:gd name="connsiteX20" fmla="*/ 745270 w 1296944"/>
              <a:gd name="connsiteY20" fmla="*/ 1145645 h 2338113"/>
              <a:gd name="connsiteX21" fmla="*/ 960470 w 1296944"/>
              <a:gd name="connsiteY21" fmla="*/ 963724 h 2338113"/>
              <a:gd name="connsiteX22" fmla="*/ 1129945 w 1296944"/>
              <a:gd name="connsiteY22" fmla="*/ 738997 h 2338113"/>
              <a:gd name="connsiteX23" fmla="*/ 1168247 w 1296944"/>
              <a:gd name="connsiteY23" fmla="*/ 571589 h 2338113"/>
              <a:gd name="connsiteX24" fmla="*/ 790994 w 1296944"/>
              <a:gd name="connsiteY24" fmla="*/ 657465 h 2338113"/>
              <a:gd name="connsiteX25" fmla="*/ 470175 w 1296944"/>
              <a:gd name="connsiteY25" fmla="*/ 838628 h 2338113"/>
              <a:gd name="connsiteX26" fmla="*/ 468279 w 1296944"/>
              <a:gd name="connsiteY26" fmla="*/ 804866 h 2338113"/>
              <a:gd name="connsiteX27" fmla="*/ 675468 w 1296944"/>
              <a:gd name="connsiteY27" fmla="*/ 443040 h 2338113"/>
              <a:gd name="connsiteX28" fmla="*/ 658267 w 1296944"/>
              <a:gd name="connsiteY28" fmla="*/ 0 h 2338113"/>
              <a:gd name="connsiteX29" fmla="*/ 481248 w 1296944"/>
              <a:gd name="connsiteY29" fmla="*/ 94323 h 2338113"/>
              <a:gd name="connsiteX0" fmla="*/ 482606 w 1298302"/>
              <a:gd name="connsiteY0" fmla="*/ 94323 h 2338113"/>
              <a:gd name="connsiteX1" fmla="*/ 263261 w 1298302"/>
              <a:gd name="connsiteY1" fmla="*/ 366133 h 2338113"/>
              <a:gd name="connsiteX2" fmla="*/ 78839 w 1298302"/>
              <a:gd name="connsiteY2" fmla="*/ 762724 h 2338113"/>
              <a:gd name="connsiteX3" fmla="*/ 1367 w 1298302"/>
              <a:gd name="connsiteY3" fmla="*/ 1338848 h 2338113"/>
              <a:gd name="connsiteX4" fmla="*/ 137024 w 1298302"/>
              <a:gd name="connsiteY4" fmla="*/ 2251624 h 2338113"/>
              <a:gd name="connsiteX5" fmla="*/ 164051 w 1298302"/>
              <a:gd name="connsiteY5" fmla="*/ 2338113 h 2338113"/>
              <a:gd name="connsiteX6" fmla="*/ 367630 w 1298302"/>
              <a:gd name="connsiteY6" fmla="*/ 2163059 h 2338113"/>
              <a:gd name="connsiteX7" fmla="*/ 344869 w 1298302"/>
              <a:gd name="connsiteY7" fmla="*/ 2074720 h 2338113"/>
              <a:gd name="connsiteX8" fmla="*/ 307948 w 1298302"/>
              <a:gd name="connsiteY8" fmla="*/ 1898078 h 2338113"/>
              <a:gd name="connsiteX9" fmla="*/ 273868 w 1298302"/>
              <a:gd name="connsiteY9" fmla="*/ 1568302 h 2338113"/>
              <a:gd name="connsiteX10" fmla="*/ 296644 w 1298302"/>
              <a:gd name="connsiteY10" fmla="*/ 1527933 h 2338113"/>
              <a:gd name="connsiteX11" fmla="*/ 493389 w 1298302"/>
              <a:gd name="connsiteY11" fmla="*/ 1634907 h 2338113"/>
              <a:gd name="connsiteX12" fmla="*/ 808363 w 1298302"/>
              <a:gd name="connsiteY12" fmla="*/ 1690542 h 2338113"/>
              <a:gd name="connsiteX13" fmla="*/ 911000 w 1298302"/>
              <a:gd name="connsiteY13" fmla="*/ 1672755 h 2338113"/>
              <a:gd name="connsiteX14" fmla="*/ 950497 w 1298302"/>
              <a:gd name="connsiteY14" fmla="*/ 1661861 h 2338113"/>
              <a:gd name="connsiteX15" fmla="*/ 1298302 w 1298302"/>
              <a:gd name="connsiteY15" fmla="*/ 1362790 h 2338113"/>
              <a:gd name="connsiteX16" fmla="*/ 1277877 w 1298302"/>
              <a:gd name="connsiteY16" fmla="*/ 1355725 h 2338113"/>
              <a:gd name="connsiteX17" fmla="*/ 1026812 w 1298302"/>
              <a:gd name="connsiteY17" fmla="*/ 1302459 h 2338113"/>
              <a:gd name="connsiteX18" fmla="*/ 497343 w 1298302"/>
              <a:gd name="connsiteY18" fmla="*/ 1302459 h 2338113"/>
              <a:gd name="connsiteX19" fmla="*/ 436036 w 1298302"/>
              <a:gd name="connsiteY19" fmla="*/ 1302459 h 2338113"/>
              <a:gd name="connsiteX20" fmla="*/ 746628 w 1298302"/>
              <a:gd name="connsiteY20" fmla="*/ 1145645 h 2338113"/>
              <a:gd name="connsiteX21" fmla="*/ 961828 w 1298302"/>
              <a:gd name="connsiteY21" fmla="*/ 963724 h 2338113"/>
              <a:gd name="connsiteX22" fmla="*/ 1131303 w 1298302"/>
              <a:gd name="connsiteY22" fmla="*/ 738997 h 2338113"/>
              <a:gd name="connsiteX23" fmla="*/ 1169605 w 1298302"/>
              <a:gd name="connsiteY23" fmla="*/ 571589 h 2338113"/>
              <a:gd name="connsiteX24" fmla="*/ 792352 w 1298302"/>
              <a:gd name="connsiteY24" fmla="*/ 657465 h 2338113"/>
              <a:gd name="connsiteX25" fmla="*/ 471533 w 1298302"/>
              <a:gd name="connsiteY25" fmla="*/ 838628 h 2338113"/>
              <a:gd name="connsiteX26" fmla="*/ 469637 w 1298302"/>
              <a:gd name="connsiteY26" fmla="*/ 804866 h 2338113"/>
              <a:gd name="connsiteX27" fmla="*/ 676826 w 1298302"/>
              <a:gd name="connsiteY27" fmla="*/ 443040 h 2338113"/>
              <a:gd name="connsiteX28" fmla="*/ 659625 w 1298302"/>
              <a:gd name="connsiteY28" fmla="*/ 0 h 2338113"/>
              <a:gd name="connsiteX29" fmla="*/ 482606 w 1298302"/>
              <a:gd name="connsiteY29" fmla="*/ 94323 h 2338113"/>
              <a:gd name="connsiteX0" fmla="*/ 484621 w 1300317"/>
              <a:gd name="connsiteY0" fmla="*/ 94323 h 2338113"/>
              <a:gd name="connsiteX1" fmla="*/ 80854 w 1300317"/>
              <a:gd name="connsiteY1" fmla="*/ 762724 h 2338113"/>
              <a:gd name="connsiteX2" fmla="*/ 3382 w 1300317"/>
              <a:gd name="connsiteY2" fmla="*/ 1338848 h 2338113"/>
              <a:gd name="connsiteX3" fmla="*/ 139039 w 1300317"/>
              <a:gd name="connsiteY3" fmla="*/ 2251624 h 2338113"/>
              <a:gd name="connsiteX4" fmla="*/ 166066 w 1300317"/>
              <a:gd name="connsiteY4" fmla="*/ 2338113 h 2338113"/>
              <a:gd name="connsiteX5" fmla="*/ 369645 w 1300317"/>
              <a:gd name="connsiteY5" fmla="*/ 2163059 h 2338113"/>
              <a:gd name="connsiteX6" fmla="*/ 346884 w 1300317"/>
              <a:gd name="connsiteY6" fmla="*/ 2074720 h 2338113"/>
              <a:gd name="connsiteX7" fmla="*/ 309963 w 1300317"/>
              <a:gd name="connsiteY7" fmla="*/ 1898078 h 2338113"/>
              <a:gd name="connsiteX8" fmla="*/ 275883 w 1300317"/>
              <a:gd name="connsiteY8" fmla="*/ 1568302 h 2338113"/>
              <a:gd name="connsiteX9" fmla="*/ 298659 w 1300317"/>
              <a:gd name="connsiteY9" fmla="*/ 1527933 h 2338113"/>
              <a:gd name="connsiteX10" fmla="*/ 495404 w 1300317"/>
              <a:gd name="connsiteY10" fmla="*/ 1634907 h 2338113"/>
              <a:gd name="connsiteX11" fmla="*/ 810378 w 1300317"/>
              <a:gd name="connsiteY11" fmla="*/ 1690542 h 2338113"/>
              <a:gd name="connsiteX12" fmla="*/ 913015 w 1300317"/>
              <a:gd name="connsiteY12" fmla="*/ 1672755 h 2338113"/>
              <a:gd name="connsiteX13" fmla="*/ 952512 w 1300317"/>
              <a:gd name="connsiteY13" fmla="*/ 1661861 h 2338113"/>
              <a:gd name="connsiteX14" fmla="*/ 1300317 w 1300317"/>
              <a:gd name="connsiteY14" fmla="*/ 1362790 h 2338113"/>
              <a:gd name="connsiteX15" fmla="*/ 1279892 w 1300317"/>
              <a:gd name="connsiteY15" fmla="*/ 1355725 h 2338113"/>
              <a:gd name="connsiteX16" fmla="*/ 1028827 w 1300317"/>
              <a:gd name="connsiteY16" fmla="*/ 1302459 h 2338113"/>
              <a:gd name="connsiteX17" fmla="*/ 499358 w 1300317"/>
              <a:gd name="connsiteY17" fmla="*/ 1302459 h 2338113"/>
              <a:gd name="connsiteX18" fmla="*/ 438051 w 1300317"/>
              <a:gd name="connsiteY18" fmla="*/ 1302459 h 2338113"/>
              <a:gd name="connsiteX19" fmla="*/ 748643 w 1300317"/>
              <a:gd name="connsiteY19" fmla="*/ 1145645 h 2338113"/>
              <a:gd name="connsiteX20" fmla="*/ 963843 w 1300317"/>
              <a:gd name="connsiteY20" fmla="*/ 963724 h 2338113"/>
              <a:gd name="connsiteX21" fmla="*/ 1133318 w 1300317"/>
              <a:gd name="connsiteY21" fmla="*/ 738997 h 2338113"/>
              <a:gd name="connsiteX22" fmla="*/ 1171620 w 1300317"/>
              <a:gd name="connsiteY22" fmla="*/ 571589 h 2338113"/>
              <a:gd name="connsiteX23" fmla="*/ 794367 w 1300317"/>
              <a:gd name="connsiteY23" fmla="*/ 657465 h 2338113"/>
              <a:gd name="connsiteX24" fmla="*/ 473548 w 1300317"/>
              <a:gd name="connsiteY24" fmla="*/ 838628 h 2338113"/>
              <a:gd name="connsiteX25" fmla="*/ 471652 w 1300317"/>
              <a:gd name="connsiteY25" fmla="*/ 804866 h 2338113"/>
              <a:gd name="connsiteX26" fmla="*/ 678841 w 1300317"/>
              <a:gd name="connsiteY26" fmla="*/ 443040 h 2338113"/>
              <a:gd name="connsiteX27" fmla="*/ 661640 w 1300317"/>
              <a:gd name="connsiteY27" fmla="*/ 0 h 2338113"/>
              <a:gd name="connsiteX28" fmla="*/ 484621 w 1300317"/>
              <a:gd name="connsiteY28" fmla="*/ 94323 h 2338113"/>
              <a:gd name="connsiteX0" fmla="*/ 484621 w 1300317"/>
              <a:gd name="connsiteY0" fmla="*/ 94323 h 2338113"/>
              <a:gd name="connsiteX1" fmla="*/ 80854 w 1300317"/>
              <a:gd name="connsiteY1" fmla="*/ 762724 h 2338113"/>
              <a:gd name="connsiteX2" fmla="*/ 3382 w 1300317"/>
              <a:gd name="connsiteY2" fmla="*/ 1338848 h 2338113"/>
              <a:gd name="connsiteX3" fmla="*/ 139039 w 1300317"/>
              <a:gd name="connsiteY3" fmla="*/ 2251624 h 2338113"/>
              <a:gd name="connsiteX4" fmla="*/ 166066 w 1300317"/>
              <a:gd name="connsiteY4" fmla="*/ 2338113 h 2338113"/>
              <a:gd name="connsiteX5" fmla="*/ 369645 w 1300317"/>
              <a:gd name="connsiteY5" fmla="*/ 2163059 h 2338113"/>
              <a:gd name="connsiteX6" fmla="*/ 346884 w 1300317"/>
              <a:gd name="connsiteY6" fmla="*/ 2074720 h 2338113"/>
              <a:gd name="connsiteX7" fmla="*/ 309963 w 1300317"/>
              <a:gd name="connsiteY7" fmla="*/ 1898078 h 2338113"/>
              <a:gd name="connsiteX8" fmla="*/ 275883 w 1300317"/>
              <a:gd name="connsiteY8" fmla="*/ 1568302 h 2338113"/>
              <a:gd name="connsiteX9" fmla="*/ 298659 w 1300317"/>
              <a:gd name="connsiteY9" fmla="*/ 1527933 h 2338113"/>
              <a:gd name="connsiteX10" fmla="*/ 495404 w 1300317"/>
              <a:gd name="connsiteY10" fmla="*/ 1634907 h 2338113"/>
              <a:gd name="connsiteX11" fmla="*/ 810378 w 1300317"/>
              <a:gd name="connsiteY11" fmla="*/ 1690542 h 2338113"/>
              <a:gd name="connsiteX12" fmla="*/ 913015 w 1300317"/>
              <a:gd name="connsiteY12" fmla="*/ 1672755 h 2338113"/>
              <a:gd name="connsiteX13" fmla="*/ 952512 w 1300317"/>
              <a:gd name="connsiteY13" fmla="*/ 1661861 h 2338113"/>
              <a:gd name="connsiteX14" fmla="*/ 1300317 w 1300317"/>
              <a:gd name="connsiteY14" fmla="*/ 1362790 h 2338113"/>
              <a:gd name="connsiteX15" fmla="*/ 1279892 w 1300317"/>
              <a:gd name="connsiteY15" fmla="*/ 1355725 h 2338113"/>
              <a:gd name="connsiteX16" fmla="*/ 1028827 w 1300317"/>
              <a:gd name="connsiteY16" fmla="*/ 1302459 h 2338113"/>
              <a:gd name="connsiteX17" fmla="*/ 499358 w 1300317"/>
              <a:gd name="connsiteY17" fmla="*/ 1302459 h 2338113"/>
              <a:gd name="connsiteX18" fmla="*/ 438051 w 1300317"/>
              <a:gd name="connsiteY18" fmla="*/ 1302459 h 2338113"/>
              <a:gd name="connsiteX19" fmla="*/ 748643 w 1300317"/>
              <a:gd name="connsiteY19" fmla="*/ 1145645 h 2338113"/>
              <a:gd name="connsiteX20" fmla="*/ 963843 w 1300317"/>
              <a:gd name="connsiteY20" fmla="*/ 963724 h 2338113"/>
              <a:gd name="connsiteX21" fmla="*/ 1133318 w 1300317"/>
              <a:gd name="connsiteY21" fmla="*/ 738997 h 2338113"/>
              <a:gd name="connsiteX22" fmla="*/ 1171620 w 1300317"/>
              <a:gd name="connsiteY22" fmla="*/ 571589 h 2338113"/>
              <a:gd name="connsiteX23" fmla="*/ 794367 w 1300317"/>
              <a:gd name="connsiteY23" fmla="*/ 657465 h 2338113"/>
              <a:gd name="connsiteX24" fmla="*/ 473548 w 1300317"/>
              <a:gd name="connsiteY24" fmla="*/ 838628 h 2338113"/>
              <a:gd name="connsiteX25" fmla="*/ 471652 w 1300317"/>
              <a:gd name="connsiteY25" fmla="*/ 804866 h 2338113"/>
              <a:gd name="connsiteX26" fmla="*/ 678841 w 1300317"/>
              <a:gd name="connsiteY26" fmla="*/ 443040 h 2338113"/>
              <a:gd name="connsiteX27" fmla="*/ 661640 w 1300317"/>
              <a:gd name="connsiteY27" fmla="*/ 0 h 2338113"/>
              <a:gd name="connsiteX28" fmla="*/ 484621 w 1300317"/>
              <a:gd name="connsiteY28" fmla="*/ 94323 h 2338113"/>
              <a:gd name="connsiteX0" fmla="*/ 484621 w 1300317"/>
              <a:gd name="connsiteY0" fmla="*/ 94323 h 2338113"/>
              <a:gd name="connsiteX1" fmla="*/ 80854 w 1300317"/>
              <a:gd name="connsiteY1" fmla="*/ 762724 h 2338113"/>
              <a:gd name="connsiteX2" fmla="*/ 3382 w 1300317"/>
              <a:gd name="connsiteY2" fmla="*/ 1338848 h 2338113"/>
              <a:gd name="connsiteX3" fmla="*/ 139039 w 1300317"/>
              <a:gd name="connsiteY3" fmla="*/ 2251624 h 2338113"/>
              <a:gd name="connsiteX4" fmla="*/ 166066 w 1300317"/>
              <a:gd name="connsiteY4" fmla="*/ 2338113 h 2338113"/>
              <a:gd name="connsiteX5" fmla="*/ 369645 w 1300317"/>
              <a:gd name="connsiteY5" fmla="*/ 2163059 h 2338113"/>
              <a:gd name="connsiteX6" fmla="*/ 346884 w 1300317"/>
              <a:gd name="connsiteY6" fmla="*/ 2074720 h 2338113"/>
              <a:gd name="connsiteX7" fmla="*/ 309963 w 1300317"/>
              <a:gd name="connsiteY7" fmla="*/ 1898078 h 2338113"/>
              <a:gd name="connsiteX8" fmla="*/ 275883 w 1300317"/>
              <a:gd name="connsiteY8" fmla="*/ 1568302 h 2338113"/>
              <a:gd name="connsiteX9" fmla="*/ 298659 w 1300317"/>
              <a:gd name="connsiteY9" fmla="*/ 1527933 h 2338113"/>
              <a:gd name="connsiteX10" fmla="*/ 495404 w 1300317"/>
              <a:gd name="connsiteY10" fmla="*/ 1634907 h 2338113"/>
              <a:gd name="connsiteX11" fmla="*/ 810378 w 1300317"/>
              <a:gd name="connsiteY11" fmla="*/ 1690542 h 2338113"/>
              <a:gd name="connsiteX12" fmla="*/ 913015 w 1300317"/>
              <a:gd name="connsiteY12" fmla="*/ 1672755 h 2338113"/>
              <a:gd name="connsiteX13" fmla="*/ 952512 w 1300317"/>
              <a:gd name="connsiteY13" fmla="*/ 1661861 h 2338113"/>
              <a:gd name="connsiteX14" fmla="*/ 1300317 w 1300317"/>
              <a:gd name="connsiteY14" fmla="*/ 1362790 h 2338113"/>
              <a:gd name="connsiteX15" fmla="*/ 1279892 w 1300317"/>
              <a:gd name="connsiteY15" fmla="*/ 1355725 h 2338113"/>
              <a:gd name="connsiteX16" fmla="*/ 1028827 w 1300317"/>
              <a:gd name="connsiteY16" fmla="*/ 1302459 h 2338113"/>
              <a:gd name="connsiteX17" fmla="*/ 499358 w 1300317"/>
              <a:gd name="connsiteY17" fmla="*/ 1302459 h 2338113"/>
              <a:gd name="connsiteX18" fmla="*/ 438051 w 1300317"/>
              <a:gd name="connsiteY18" fmla="*/ 1302459 h 2338113"/>
              <a:gd name="connsiteX19" fmla="*/ 748643 w 1300317"/>
              <a:gd name="connsiteY19" fmla="*/ 1145645 h 2338113"/>
              <a:gd name="connsiteX20" fmla="*/ 963843 w 1300317"/>
              <a:gd name="connsiteY20" fmla="*/ 963724 h 2338113"/>
              <a:gd name="connsiteX21" fmla="*/ 1133318 w 1300317"/>
              <a:gd name="connsiteY21" fmla="*/ 738997 h 2338113"/>
              <a:gd name="connsiteX22" fmla="*/ 1171620 w 1300317"/>
              <a:gd name="connsiteY22" fmla="*/ 571589 h 2338113"/>
              <a:gd name="connsiteX23" fmla="*/ 794367 w 1300317"/>
              <a:gd name="connsiteY23" fmla="*/ 657465 h 2338113"/>
              <a:gd name="connsiteX24" fmla="*/ 473548 w 1300317"/>
              <a:gd name="connsiteY24" fmla="*/ 838628 h 2338113"/>
              <a:gd name="connsiteX25" fmla="*/ 471652 w 1300317"/>
              <a:gd name="connsiteY25" fmla="*/ 804866 h 2338113"/>
              <a:gd name="connsiteX26" fmla="*/ 678841 w 1300317"/>
              <a:gd name="connsiteY26" fmla="*/ 443040 h 2338113"/>
              <a:gd name="connsiteX27" fmla="*/ 661640 w 1300317"/>
              <a:gd name="connsiteY27" fmla="*/ 0 h 2338113"/>
              <a:gd name="connsiteX28" fmla="*/ 484621 w 1300317"/>
              <a:gd name="connsiteY28" fmla="*/ 94323 h 2338113"/>
              <a:gd name="connsiteX0" fmla="*/ 483934 w 1299630"/>
              <a:gd name="connsiteY0" fmla="*/ 94323 h 2338113"/>
              <a:gd name="connsiteX1" fmla="*/ 80167 w 1299630"/>
              <a:gd name="connsiteY1" fmla="*/ 762724 h 2338113"/>
              <a:gd name="connsiteX2" fmla="*/ 2695 w 1299630"/>
              <a:gd name="connsiteY2" fmla="*/ 1338848 h 2338113"/>
              <a:gd name="connsiteX3" fmla="*/ 138352 w 1299630"/>
              <a:gd name="connsiteY3" fmla="*/ 2251624 h 2338113"/>
              <a:gd name="connsiteX4" fmla="*/ 165379 w 1299630"/>
              <a:gd name="connsiteY4" fmla="*/ 2338113 h 2338113"/>
              <a:gd name="connsiteX5" fmla="*/ 368958 w 1299630"/>
              <a:gd name="connsiteY5" fmla="*/ 2163059 h 2338113"/>
              <a:gd name="connsiteX6" fmla="*/ 346197 w 1299630"/>
              <a:gd name="connsiteY6" fmla="*/ 2074720 h 2338113"/>
              <a:gd name="connsiteX7" fmla="*/ 309276 w 1299630"/>
              <a:gd name="connsiteY7" fmla="*/ 1898078 h 2338113"/>
              <a:gd name="connsiteX8" fmla="*/ 275196 w 1299630"/>
              <a:gd name="connsiteY8" fmla="*/ 1568302 h 2338113"/>
              <a:gd name="connsiteX9" fmla="*/ 297972 w 1299630"/>
              <a:gd name="connsiteY9" fmla="*/ 1527933 h 2338113"/>
              <a:gd name="connsiteX10" fmla="*/ 494717 w 1299630"/>
              <a:gd name="connsiteY10" fmla="*/ 1634907 h 2338113"/>
              <a:gd name="connsiteX11" fmla="*/ 809691 w 1299630"/>
              <a:gd name="connsiteY11" fmla="*/ 1690542 h 2338113"/>
              <a:gd name="connsiteX12" fmla="*/ 912328 w 1299630"/>
              <a:gd name="connsiteY12" fmla="*/ 1672755 h 2338113"/>
              <a:gd name="connsiteX13" fmla="*/ 951825 w 1299630"/>
              <a:gd name="connsiteY13" fmla="*/ 1661861 h 2338113"/>
              <a:gd name="connsiteX14" fmla="*/ 1299630 w 1299630"/>
              <a:gd name="connsiteY14" fmla="*/ 1362790 h 2338113"/>
              <a:gd name="connsiteX15" fmla="*/ 1279205 w 1299630"/>
              <a:gd name="connsiteY15" fmla="*/ 1355725 h 2338113"/>
              <a:gd name="connsiteX16" fmla="*/ 1028140 w 1299630"/>
              <a:gd name="connsiteY16" fmla="*/ 1302459 h 2338113"/>
              <a:gd name="connsiteX17" fmla="*/ 498671 w 1299630"/>
              <a:gd name="connsiteY17" fmla="*/ 1302459 h 2338113"/>
              <a:gd name="connsiteX18" fmla="*/ 437364 w 1299630"/>
              <a:gd name="connsiteY18" fmla="*/ 1302459 h 2338113"/>
              <a:gd name="connsiteX19" fmla="*/ 747956 w 1299630"/>
              <a:gd name="connsiteY19" fmla="*/ 1145645 h 2338113"/>
              <a:gd name="connsiteX20" fmla="*/ 963156 w 1299630"/>
              <a:gd name="connsiteY20" fmla="*/ 963724 h 2338113"/>
              <a:gd name="connsiteX21" fmla="*/ 1132631 w 1299630"/>
              <a:gd name="connsiteY21" fmla="*/ 738997 h 2338113"/>
              <a:gd name="connsiteX22" fmla="*/ 1170933 w 1299630"/>
              <a:gd name="connsiteY22" fmla="*/ 571589 h 2338113"/>
              <a:gd name="connsiteX23" fmla="*/ 793680 w 1299630"/>
              <a:gd name="connsiteY23" fmla="*/ 657465 h 2338113"/>
              <a:gd name="connsiteX24" fmla="*/ 472861 w 1299630"/>
              <a:gd name="connsiteY24" fmla="*/ 838628 h 2338113"/>
              <a:gd name="connsiteX25" fmla="*/ 470965 w 1299630"/>
              <a:gd name="connsiteY25" fmla="*/ 804866 h 2338113"/>
              <a:gd name="connsiteX26" fmla="*/ 678154 w 1299630"/>
              <a:gd name="connsiteY26" fmla="*/ 443040 h 2338113"/>
              <a:gd name="connsiteX27" fmla="*/ 660953 w 1299630"/>
              <a:gd name="connsiteY27" fmla="*/ 0 h 2338113"/>
              <a:gd name="connsiteX28" fmla="*/ 483934 w 1299630"/>
              <a:gd name="connsiteY28" fmla="*/ 94323 h 2338113"/>
              <a:gd name="connsiteX0" fmla="*/ 491064 w 1306760"/>
              <a:gd name="connsiteY0" fmla="*/ 94323 h 2338113"/>
              <a:gd name="connsiteX1" fmla="*/ 59367 w 1306760"/>
              <a:gd name="connsiteY1" fmla="*/ 786740 h 2338113"/>
              <a:gd name="connsiteX2" fmla="*/ 9825 w 1306760"/>
              <a:gd name="connsiteY2" fmla="*/ 1338848 h 2338113"/>
              <a:gd name="connsiteX3" fmla="*/ 145482 w 1306760"/>
              <a:gd name="connsiteY3" fmla="*/ 2251624 h 2338113"/>
              <a:gd name="connsiteX4" fmla="*/ 172509 w 1306760"/>
              <a:gd name="connsiteY4" fmla="*/ 2338113 h 2338113"/>
              <a:gd name="connsiteX5" fmla="*/ 376088 w 1306760"/>
              <a:gd name="connsiteY5" fmla="*/ 2163059 h 2338113"/>
              <a:gd name="connsiteX6" fmla="*/ 353327 w 1306760"/>
              <a:gd name="connsiteY6" fmla="*/ 2074720 h 2338113"/>
              <a:gd name="connsiteX7" fmla="*/ 316406 w 1306760"/>
              <a:gd name="connsiteY7" fmla="*/ 1898078 h 2338113"/>
              <a:gd name="connsiteX8" fmla="*/ 282326 w 1306760"/>
              <a:gd name="connsiteY8" fmla="*/ 1568302 h 2338113"/>
              <a:gd name="connsiteX9" fmla="*/ 305102 w 1306760"/>
              <a:gd name="connsiteY9" fmla="*/ 1527933 h 2338113"/>
              <a:gd name="connsiteX10" fmla="*/ 501847 w 1306760"/>
              <a:gd name="connsiteY10" fmla="*/ 1634907 h 2338113"/>
              <a:gd name="connsiteX11" fmla="*/ 816821 w 1306760"/>
              <a:gd name="connsiteY11" fmla="*/ 1690542 h 2338113"/>
              <a:gd name="connsiteX12" fmla="*/ 919458 w 1306760"/>
              <a:gd name="connsiteY12" fmla="*/ 1672755 h 2338113"/>
              <a:gd name="connsiteX13" fmla="*/ 958955 w 1306760"/>
              <a:gd name="connsiteY13" fmla="*/ 1661861 h 2338113"/>
              <a:gd name="connsiteX14" fmla="*/ 1306760 w 1306760"/>
              <a:gd name="connsiteY14" fmla="*/ 1362790 h 2338113"/>
              <a:gd name="connsiteX15" fmla="*/ 1286335 w 1306760"/>
              <a:gd name="connsiteY15" fmla="*/ 1355725 h 2338113"/>
              <a:gd name="connsiteX16" fmla="*/ 1035270 w 1306760"/>
              <a:gd name="connsiteY16" fmla="*/ 1302459 h 2338113"/>
              <a:gd name="connsiteX17" fmla="*/ 505801 w 1306760"/>
              <a:gd name="connsiteY17" fmla="*/ 1302459 h 2338113"/>
              <a:gd name="connsiteX18" fmla="*/ 444494 w 1306760"/>
              <a:gd name="connsiteY18" fmla="*/ 1302459 h 2338113"/>
              <a:gd name="connsiteX19" fmla="*/ 755086 w 1306760"/>
              <a:gd name="connsiteY19" fmla="*/ 1145645 h 2338113"/>
              <a:gd name="connsiteX20" fmla="*/ 970286 w 1306760"/>
              <a:gd name="connsiteY20" fmla="*/ 963724 h 2338113"/>
              <a:gd name="connsiteX21" fmla="*/ 1139761 w 1306760"/>
              <a:gd name="connsiteY21" fmla="*/ 738997 h 2338113"/>
              <a:gd name="connsiteX22" fmla="*/ 1178063 w 1306760"/>
              <a:gd name="connsiteY22" fmla="*/ 571589 h 2338113"/>
              <a:gd name="connsiteX23" fmla="*/ 800810 w 1306760"/>
              <a:gd name="connsiteY23" fmla="*/ 657465 h 2338113"/>
              <a:gd name="connsiteX24" fmla="*/ 479991 w 1306760"/>
              <a:gd name="connsiteY24" fmla="*/ 838628 h 2338113"/>
              <a:gd name="connsiteX25" fmla="*/ 478095 w 1306760"/>
              <a:gd name="connsiteY25" fmla="*/ 804866 h 2338113"/>
              <a:gd name="connsiteX26" fmla="*/ 685284 w 1306760"/>
              <a:gd name="connsiteY26" fmla="*/ 443040 h 2338113"/>
              <a:gd name="connsiteX27" fmla="*/ 668083 w 1306760"/>
              <a:gd name="connsiteY27" fmla="*/ 0 h 2338113"/>
              <a:gd name="connsiteX28" fmla="*/ 491064 w 1306760"/>
              <a:gd name="connsiteY28" fmla="*/ 94323 h 2338113"/>
              <a:gd name="connsiteX0" fmla="*/ 503006 w 1318702"/>
              <a:gd name="connsiteY0" fmla="*/ 94323 h 2338113"/>
              <a:gd name="connsiteX1" fmla="*/ 71309 w 1318702"/>
              <a:gd name="connsiteY1" fmla="*/ 786740 h 2338113"/>
              <a:gd name="connsiteX2" fmla="*/ 8390 w 1318702"/>
              <a:gd name="connsiteY2" fmla="*/ 1343063 h 2338113"/>
              <a:gd name="connsiteX3" fmla="*/ 157424 w 1318702"/>
              <a:gd name="connsiteY3" fmla="*/ 2251624 h 2338113"/>
              <a:gd name="connsiteX4" fmla="*/ 184451 w 1318702"/>
              <a:gd name="connsiteY4" fmla="*/ 2338113 h 2338113"/>
              <a:gd name="connsiteX5" fmla="*/ 388030 w 1318702"/>
              <a:gd name="connsiteY5" fmla="*/ 2163059 h 2338113"/>
              <a:gd name="connsiteX6" fmla="*/ 365269 w 1318702"/>
              <a:gd name="connsiteY6" fmla="*/ 2074720 h 2338113"/>
              <a:gd name="connsiteX7" fmla="*/ 328348 w 1318702"/>
              <a:gd name="connsiteY7" fmla="*/ 1898078 h 2338113"/>
              <a:gd name="connsiteX8" fmla="*/ 294268 w 1318702"/>
              <a:gd name="connsiteY8" fmla="*/ 1568302 h 2338113"/>
              <a:gd name="connsiteX9" fmla="*/ 317044 w 1318702"/>
              <a:gd name="connsiteY9" fmla="*/ 1527933 h 2338113"/>
              <a:gd name="connsiteX10" fmla="*/ 513789 w 1318702"/>
              <a:gd name="connsiteY10" fmla="*/ 1634907 h 2338113"/>
              <a:gd name="connsiteX11" fmla="*/ 828763 w 1318702"/>
              <a:gd name="connsiteY11" fmla="*/ 1690542 h 2338113"/>
              <a:gd name="connsiteX12" fmla="*/ 931400 w 1318702"/>
              <a:gd name="connsiteY12" fmla="*/ 1672755 h 2338113"/>
              <a:gd name="connsiteX13" fmla="*/ 970897 w 1318702"/>
              <a:gd name="connsiteY13" fmla="*/ 1661861 h 2338113"/>
              <a:gd name="connsiteX14" fmla="*/ 1318702 w 1318702"/>
              <a:gd name="connsiteY14" fmla="*/ 1362790 h 2338113"/>
              <a:gd name="connsiteX15" fmla="*/ 1298277 w 1318702"/>
              <a:gd name="connsiteY15" fmla="*/ 1355725 h 2338113"/>
              <a:gd name="connsiteX16" fmla="*/ 1047212 w 1318702"/>
              <a:gd name="connsiteY16" fmla="*/ 1302459 h 2338113"/>
              <a:gd name="connsiteX17" fmla="*/ 517743 w 1318702"/>
              <a:gd name="connsiteY17" fmla="*/ 1302459 h 2338113"/>
              <a:gd name="connsiteX18" fmla="*/ 456436 w 1318702"/>
              <a:gd name="connsiteY18" fmla="*/ 1302459 h 2338113"/>
              <a:gd name="connsiteX19" fmla="*/ 767028 w 1318702"/>
              <a:gd name="connsiteY19" fmla="*/ 1145645 h 2338113"/>
              <a:gd name="connsiteX20" fmla="*/ 982228 w 1318702"/>
              <a:gd name="connsiteY20" fmla="*/ 963724 h 2338113"/>
              <a:gd name="connsiteX21" fmla="*/ 1151703 w 1318702"/>
              <a:gd name="connsiteY21" fmla="*/ 738997 h 2338113"/>
              <a:gd name="connsiteX22" fmla="*/ 1190005 w 1318702"/>
              <a:gd name="connsiteY22" fmla="*/ 571589 h 2338113"/>
              <a:gd name="connsiteX23" fmla="*/ 812752 w 1318702"/>
              <a:gd name="connsiteY23" fmla="*/ 657465 h 2338113"/>
              <a:gd name="connsiteX24" fmla="*/ 491933 w 1318702"/>
              <a:gd name="connsiteY24" fmla="*/ 838628 h 2338113"/>
              <a:gd name="connsiteX25" fmla="*/ 490037 w 1318702"/>
              <a:gd name="connsiteY25" fmla="*/ 804866 h 2338113"/>
              <a:gd name="connsiteX26" fmla="*/ 697226 w 1318702"/>
              <a:gd name="connsiteY26" fmla="*/ 443040 h 2338113"/>
              <a:gd name="connsiteX27" fmla="*/ 680025 w 1318702"/>
              <a:gd name="connsiteY27" fmla="*/ 0 h 2338113"/>
              <a:gd name="connsiteX28" fmla="*/ 503006 w 1318702"/>
              <a:gd name="connsiteY28" fmla="*/ 94323 h 2338113"/>
              <a:gd name="connsiteX0" fmla="*/ 514306 w 1330002"/>
              <a:gd name="connsiteY0" fmla="*/ 94323 h 2338113"/>
              <a:gd name="connsiteX1" fmla="*/ 82609 w 1330002"/>
              <a:gd name="connsiteY1" fmla="*/ 786740 h 2338113"/>
              <a:gd name="connsiteX2" fmla="*/ 6002 w 1330002"/>
              <a:gd name="connsiteY2" fmla="*/ 1403414 h 2338113"/>
              <a:gd name="connsiteX3" fmla="*/ 168724 w 1330002"/>
              <a:gd name="connsiteY3" fmla="*/ 2251624 h 2338113"/>
              <a:gd name="connsiteX4" fmla="*/ 195751 w 1330002"/>
              <a:gd name="connsiteY4" fmla="*/ 2338113 h 2338113"/>
              <a:gd name="connsiteX5" fmla="*/ 399330 w 1330002"/>
              <a:gd name="connsiteY5" fmla="*/ 2163059 h 2338113"/>
              <a:gd name="connsiteX6" fmla="*/ 376569 w 1330002"/>
              <a:gd name="connsiteY6" fmla="*/ 2074720 h 2338113"/>
              <a:gd name="connsiteX7" fmla="*/ 339648 w 1330002"/>
              <a:gd name="connsiteY7" fmla="*/ 1898078 h 2338113"/>
              <a:gd name="connsiteX8" fmla="*/ 305568 w 1330002"/>
              <a:gd name="connsiteY8" fmla="*/ 1568302 h 2338113"/>
              <a:gd name="connsiteX9" fmla="*/ 328344 w 1330002"/>
              <a:gd name="connsiteY9" fmla="*/ 1527933 h 2338113"/>
              <a:gd name="connsiteX10" fmla="*/ 525089 w 1330002"/>
              <a:gd name="connsiteY10" fmla="*/ 1634907 h 2338113"/>
              <a:gd name="connsiteX11" fmla="*/ 840063 w 1330002"/>
              <a:gd name="connsiteY11" fmla="*/ 1690542 h 2338113"/>
              <a:gd name="connsiteX12" fmla="*/ 942700 w 1330002"/>
              <a:gd name="connsiteY12" fmla="*/ 1672755 h 2338113"/>
              <a:gd name="connsiteX13" fmla="*/ 982197 w 1330002"/>
              <a:gd name="connsiteY13" fmla="*/ 1661861 h 2338113"/>
              <a:gd name="connsiteX14" fmla="*/ 1330002 w 1330002"/>
              <a:gd name="connsiteY14" fmla="*/ 1362790 h 2338113"/>
              <a:gd name="connsiteX15" fmla="*/ 1309577 w 1330002"/>
              <a:gd name="connsiteY15" fmla="*/ 1355725 h 2338113"/>
              <a:gd name="connsiteX16" fmla="*/ 1058512 w 1330002"/>
              <a:gd name="connsiteY16" fmla="*/ 1302459 h 2338113"/>
              <a:gd name="connsiteX17" fmla="*/ 529043 w 1330002"/>
              <a:gd name="connsiteY17" fmla="*/ 1302459 h 2338113"/>
              <a:gd name="connsiteX18" fmla="*/ 467736 w 1330002"/>
              <a:gd name="connsiteY18" fmla="*/ 1302459 h 2338113"/>
              <a:gd name="connsiteX19" fmla="*/ 778328 w 1330002"/>
              <a:gd name="connsiteY19" fmla="*/ 1145645 h 2338113"/>
              <a:gd name="connsiteX20" fmla="*/ 993528 w 1330002"/>
              <a:gd name="connsiteY20" fmla="*/ 963724 h 2338113"/>
              <a:gd name="connsiteX21" fmla="*/ 1163003 w 1330002"/>
              <a:gd name="connsiteY21" fmla="*/ 738997 h 2338113"/>
              <a:gd name="connsiteX22" fmla="*/ 1201305 w 1330002"/>
              <a:gd name="connsiteY22" fmla="*/ 571589 h 2338113"/>
              <a:gd name="connsiteX23" fmla="*/ 824052 w 1330002"/>
              <a:gd name="connsiteY23" fmla="*/ 657465 h 2338113"/>
              <a:gd name="connsiteX24" fmla="*/ 503233 w 1330002"/>
              <a:gd name="connsiteY24" fmla="*/ 838628 h 2338113"/>
              <a:gd name="connsiteX25" fmla="*/ 501337 w 1330002"/>
              <a:gd name="connsiteY25" fmla="*/ 804866 h 2338113"/>
              <a:gd name="connsiteX26" fmla="*/ 708526 w 1330002"/>
              <a:gd name="connsiteY26" fmla="*/ 443040 h 2338113"/>
              <a:gd name="connsiteX27" fmla="*/ 691325 w 1330002"/>
              <a:gd name="connsiteY27" fmla="*/ 0 h 2338113"/>
              <a:gd name="connsiteX28" fmla="*/ 514306 w 1330002"/>
              <a:gd name="connsiteY28" fmla="*/ 94323 h 2338113"/>
              <a:gd name="connsiteX0" fmla="*/ 518571 w 1334267"/>
              <a:gd name="connsiteY0" fmla="*/ 94323 h 2338113"/>
              <a:gd name="connsiteX1" fmla="*/ 86874 w 1334267"/>
              <a:gd name="connsiteY1" fmla="*/ 786740 h 2338113"/>
              <a:gd name="connsiteX2" fmla="*/ 5375 w 1334267"/>
              <a:gd name="connsiteY2" fmla="*/ 1468346 h 2338113"/>
              <a:gd name="connsiteX3" fmla="*/ 172989 w 1334267"/>
              <a:gd name="connsiteY3" fmla="*/ 2251624 h 2338113"/>
              <a:gd name="connsiteX4" fmla="*/ 200016 w 1334267"/>
              <a:gd name="connsiteY4" fmla="*/ 2338113 h 2338113"/>
              <a:gd name="connsiteX5" fmla="*/ 403595 w 1334267"/>
              <a:gd name="connsiteY5" fmla="*/ 2163059 h 2338113"/>
              <a:gd name="connsiteX6" fmla="*/ 380834 w 1334267"/>
              <a:gd name="connsiteY6" fmla="*/ 2074720 h 2338113"/>
              <a:gd name="connsiteX7" fmla="*/ 343913 w 1334267"/>
              <a:gd name="connsiteY7" fmla="*/ 1898078 h 2338113"/>
              <a:gd name="connsiteX8" fmla="*/ 309833 w 1334267"/>
              <a:gd name="connsiteY8" fmla="*/ 1568302 h 2338113"/>
              <a:gd name="connsiteX9" fmla="*/ 332609 w 1334267"/>
              <a:gd name="connsiteY9" fmla="*/ 1527933 h 2338113"/>
              <a:gd name="connsiteX10" fmla="*/ 529354 w 1334267"/>
              <a:gd name="connsiteY10" fmla="*/ 1634907 h 2338113"/>
              <a:gd name="connsiteX11" fmla="*/ 844328 w 1334267"/>
              <a:gd name="connsiteY11" fmla="*/ 1690542 h 2338113"/>
              <a:gd name="connsiteX12" fmla="*/ 946965 w 1334267"/>
              <a:gd name="connsiteY12" fmla="*/ 1672755 h 2338113"/>
              <a:gd name="connsiteX13" fmla="*/ 986462 w 1334267"/>
              <a:gd name="connsiteY13" fmla="*/ 1661861 h 2338113"/>
              <a:gd name="connsiteX14" fmla="*/ 1334267 w 1334267"/>
              <a:gd name="connsiteY14" fmla="*/ 1362790 h 2338113"/>
              <a:gd name="connsiteX15" fmla="*/ 1313842 w 1334267"/>
              <a:gd name="connsiteY15" fmla="*/ 1355725 h 2338113"/>
              <a:gd name="connsiteX16" fmla="*/ 1062777 w 1334267"/>
              <a:gd name="connsiteY16" fmla="*/ 1302459 h 2338113"/>
              <a:gd name="connsiteX17" fmla="*/ 533308 w 1334267"/>
              <a:gd name="connsiteY17" fmla="*/ 1302459 h 2338113"/>
              <a:gd name="connsiteX18" fmla="*/ 472001 w 1334267"/>
              <a:gd name="connsiteY18" fmla="*/ 1302459 h 2338113"/>
              <a:gd name="connsiteX19" fmla="*/ 782593 w 1334267"/>
              <a:gd name="connsiteY19" fmla="*/ 1145645 h 2338113"/>
              <a:gd name="connsiteX20" fmla="*/ 997793 w 1334267"/>
              <a:gd name="connsiteY20" fmla="*/ 963724 h 2338113"/>
              <a:gd name="connsiteX21" fmla="*/ 1167268 w 1334267"/>
              <a:gd name="connsiteY21" fmla="*/ 738997 h 2338113"/>
              <a:gd name="connsiteX22" fmla="*/ 1205570 w 1334267"/>
              <a:gd name="connsiteY22" fmla="*/ 571589 h 2338113"/>
              <a:gd name="connsiteX23" fmla="*/ 828317 w 1334267"/>
              <a:gd name="connsiteY23" fmla="*/ 657465 h 2338113"/>
              <a:gd name="connsiteX24" fmla="*/ 507498 w 1334267"/>
              <a:gd name="connsiteY24" fmla="*/ 838628 h 2338113"/>
              <a:gd name="connsiteX25" fmla="*/ 505602 w 1334267"/>
              <a:gd name="connsiteY25" fmla="*/ 804866 h 2338113"/>
              <a:gd name="connsiteX26" fmla="*/ 712791 w 1334267"/>
              <a:gd name="connsiteY26" fmla="*/ 443040 h 2338113"/>
              <a:gd name="connsiteX27" fmla="*/ 695590 w 1334267"/>
              <a:gd name="connsiteY27" fmla="*/ 0 h 2338113"/>
              <a:gd name="connsiteX28" fmla="*/ 518571 w 1334267"/>
              <a:gd name="connsiteY28" fmla="*/ 94323 h 2338113"/>
              <a:gd name="connsiteX0" fmla="*/ 520446 w 1336142"/>
              <a:gd name="connsiteY0" fmla="*/ 94323 h 2338113"/>
              <a:gd name="connsiteX1" fmla="*/ 88749 w 1336142"/>
              <a:gd name="connsiteY1" fmla="*/ 786740 h 2338113"/>
              <a:gd name="connsiteX2" fmla="*/ 7250 w 1336142"/>
              <a:gd name="connsiteY2" fmla="*/ 1468346 h 2338113"/>
              <a:gd name="connsiteX3" fmla="*/ 201891 w 1336142"/>
              <a:gd name="connsiteY3" fmla="*/ 2338113 h 2338113"/>
              <a:gd name="connsiteX4" fmla="*/ 405470 w 1336142"/>
              <a:gd name="connsiteY4" fmla="*/ 2163059 h 2338113"/>
              <a:gd name="connsiteX5" fmla="*/ 382709 w 1336142"/>
              <a:gd name="connsiteY5" fmla="*/ 2074720 h 2338113"/>
              <a:gd name="connsiteX6" fmla="*/ 345788 w 1336142"/>
              <a:gd name="connsiteY6" fmla="*/ 1898078 h 2338113"/>
              <a:gd name="connsiteX7" fmla="*/ 311708 w 1336142"/>
              <a:gd name="connsiteY7" fmla="*/ 1568302 h 2338113"/>
              <a:gd name="connsiteX8" fmla="*/ 334484 w 1336142"/>
              <a:gd name="connsiteY8" fmla="*/ 1527933 h 2338113"/>
              <a:gd name="connsiteX9" fmla="*/ 531229 w 1336142"/>
              <a:gd name="connsiteY9" fmla="*/ 1634907 h 2338113"/>
              <a:gd name="connsiteX10" fmla="*/ 846203 w 1336142"/>
              <a:gd name="connsiteY10" fmla="*/ 1690542 h 2338113"/>
              <a:gd name="connsiteX11" fmla="*/ 948840 w 1336142"/>
              <a:gd name="connsiteY11" fmla="*/ 1672755 h 2338113"/>
              <a:gd name="connsiteX12" fmla="*/ 988337 w 1336142"/>
              <a:gd name="connsiteY12" fmla="*/ 1661861 h 2338113"/>
              <a:gd name="connsiteX13" fmla="*/ 1336142 w 1336142"/>
              <a:gd name="connsiteY13" fmla="*/ 1362790 h 2338113"/>
              <a:gd name="connsiteX14" fmla="*/ 1315717 w 1336142"/>
              <a:gd name="connsiteY14" fmla="*/ 1355725 h 2338113"/>
              <a:gd name="connsiteX15" fmla="*/ 1064652 w 1336142"/>
              <a:gd name="connsiteY15" fmla="*/ 1302459 h 2338113"/>
              <a:gd name="connsiteX16" fmla="*/ 535183 w 1336142"/>
              <a:gd name="connsiteY16" fmla="*/ 1302459 h 2338113"/>
              <a:gd name="connsiteX17" fmla="*/ 473876 w 1336142"/>
              <a:gd name="connsiteY17" fmla="*/ 1302459 h 2338113"/>
              <a:gd name="connsiteX18" fmla="*/ 784468 w 1336142"/>
              <a:gd name="connsiteY18" fmla="*/ 1145645 h 2338113"/>
              <a:gd name="connsiteX19" fmla="*/ 999668 w 1336142"/>
              <a:gd name="connsiteY19" fmla="*/ 963724 h 2338113"/>
              <a:gd name="connsiteX20" fmla="*/ 1169143 w 1336142"/>
              <a:gd name="connsiteY20" fmla="*/ 738997 h 2338113"/>
              <a:gd name="connsiteX21" fmla="*/ 1207445 w 1336142"/>
              <a:gd name="connsiteY21" fmla="*/ 571589 h 2338113"/>
              <a:gd name="connsiteX22" fmla="*/ 830192 w 1336142"/>
              <a:gd name="connsiteY22" fmla="*/ 657465 h 2338113"/>
              <a:gd name="connsiteX23" fmla="*/ 509373 w 1336142"/>
              <a:gd name="connsiteY23" fmla="*/ 838628 h 2338113"/>
              <a:gd name="connsiteX24" fmla="*/ 507477 w 1336142"/>
              <a:gd name="connsiteY24" fmla="*/ 804866 h 2338113"/>
              <a:gd name="connsiteX25" fmla="*/ 714666 w 1336142"/>
              <a:gd name="connsiteY25" fmla="*/ 443040 h 2338113"/>
              <a:gd name="connsiteX26" fmla="*/ 697465 w 1336142"/>
              <a:gd name="connsiteY26" fmla="*/ 0 h 2338113"/>
              <a:gd name="connsiteX27" fmla="*/ 520446 w 1336142"/>
              <a:gd name="connsiteY27" fmla="*/ 94323 h 2338113"/>
              <a:gd name="connsiteX0" fmla="*/ 520446 w 1336142"/>
              <a:gd name="connsiteY0" fmla="*/ 94323 h 2338113"/>
              <a:gd name="connsiteX1" fmla="*/ 88749 w 1336142"/>
              <a:gd name="connsiteY1" fmla="*/ 786740 h 2338113"/>
              <a:gd name="connsiteX2" fmla="*/ 7250 w 1336142"/>
              <a:gd name="connsiteY2" fmla="*/ 1468346 h 2338113"/>
              <a:gd name="connsiteX3" fmla="*/ 201891 w 1336142"/>
              <a:gd name="connsiteY3" fmla="*/ 2338113 h 2338113"/>
              <a:gd name="connsiteX4" fmla="*/ 405470 w 1336142"/>
              <a:gd name="connsiteY4" fmla="*/ 2163059 h 2338113"/>
              <a:gd name="connsiteX5" fmla="*/ 345788 w 1336142"/>
              <a:gd name="connsiteY5" fmla="*/ 1898078 h 2338113"/>
              <a:gd name="connsiteX6" fmla="*/ 311708 w 1336142"/>
              <a:gd name="connsiteY6" fmla="*/ 1568302 h 2338113"/>
              <a:gd name="connsiteX7" fmla="*/ 334484 w 1336142"/>
              <a:gd name="connsiteY7" fmla="*/ 1527933 h 2338113"/>
              <a:gd name="connsiteX8" fmla="*/ 531229 w 1336142"/>
              <a:gd name="connsiteY8" fmla="*/ 1634907 h 2338113"/>
              <a:gd name="connsiteX9" fmla="*/ 846203 w 1336142"/>
              <a:gd name="connsiteY9" fmla="*/ 1690542 h 2338113"/>
              <a:gd name="connsiteX10" fmla="*/ 948840 w 1336142"/>
              <a:gd name="connsiteY10" fmla="*/ 1672755 h 2338113"/>
              <a:gd name="connsiteX11" fmla="*/ 988337 w 1336142"/>
              <a:gd name="connsiteY11" fmla="*/ 1661861 h 2338113"/>
              <a:gd name="connsiteX12" fmla="*/ 1336142 w 1336142"/>
              <a:gd name="connsiteY12" fmla="*/ 1362790 h 2338113"/>
              <a:gd name="connsiteX13" fmla="*/ 1315717 w 1336142"/>
              <a:gd name="connsiteY13" fmla="*/ 1355725 h 2338113"/>
              <a:gd name="connsiteX14" fmla="*/ 1064652 w 1336142"/>
              <a:gd name="connsiteY14" fmla="*/ 1302459 h 2338113"/>
              <a:gd name="connsiteX15" fmla="*/ 535183 w 1336142"/>
              <a:gd name="connsiteY15" fmla="*/ 1302459 h 2338113"/>
              <a:gd name="connsiteX16" fmla="*/ 473876 w 1336142"/>
              <a:gd name="connsiteY16" fmla="*/ 1302459 h 2338113"/>
              <a:gd name="connsiteX17" fmla="*/ 784468 w 1336142"/>
              <a:gd name="connsiteY17" fmla="*/ 1145645 h 2338113"/>
              <a:gd name="connsiteX18" fmla="*/ 999668 w 1336142"/>
              <a:gd name="connsiteY18" fmla="*/ 963724 h 2338113"/>
              <a:gd name="connsiteX19" fmla="*/ 1169143 w 1336142"/>
              <a:gd name="connsiteY19" fmla="*/ 738997 h 2338113"/>
              <a:gd name="connsiteX20" fmla="*/ 1207445 w 1336142"/>
              <a:gd name="connsiteY20" fmla="*/ 571589 h 2338113"/>
              <a:gd name="connsiteX21" fmla="*/ 830192 w 1336142"/>
              <a:gd name="connsiteY21" fmla="*/ 657465 h 2338113"/>
              <a:gd name="connsiteX22" fmla="*/ 509373 w 1336142"/>
              <a:gd name="connsiteY22" fmla="*/ 838628 h 2338113"/>
              <a:gd name="connsiteX23" fmla="*/ 507477 w 1336142"/>
              <a:gd name="connsiteY23" fmla="*/ 804866 h 2338113"/>
              <a:gd name="connsiteX24" fmla="*/ 714666 w 1336142"/>
              <a:gd name="connsiteY24" fmla="*/ 443040 h 2338113"/>
              <a:gd name="connsiteX25" fmla="*/ 697465 w 1336142"/>
              <a:gd name="connsiteY25" fmla="*/ 0 h 2338113"/>
              <a:gd name="connsiteX26" fmla="*/ 520446 w 1336142"/>
              <a:gd name="connsiteY26" fmla="*/ 94323 h 2338113"/>
              <a:gd name="connsiteX0" fmla="*/ 520446 w 1336142"/>
              <a:gd name="connsiteY0" fmla="*/ 94323 h 2338113"/>
              <a:gd name="connsiteX1" fmla="*/ 88749 w 1336142"/>
              <a:gd name="connsiteY1" fmla="*/ 786740 h 2338113"/>
              <a:gd name="connsiteX2" fmla="*/ 7250 w 1336142"/>
              <a:gd name="connsiteY2" fmla="*/ 1468346 h 2338113"/>
              <a:gd name="connsiteX3" fmla="*/ 201891 w 1336142"/>
              <a:gd name="connsiteY3" fmla="*/ 2338113 h 2338113"/>
              <a:gd name="connsiteX4" fmla="*/ 405470 w 1336142"/>
              <a:gd name="connsiteY4" fmla="*/ 2163059 h 2338113"/>
              <a:gd name="connsiteX5" fmla="*/ 345788 w 1336142"/>
              <a:gd name="connsiteY5" fmla="*/ 1898078 h 2338113"/>
              <a:gd name="connsiteX6" fmla="*/ 311708 w 1336142"/>
              <a:gd name="connsiteY6" fmla="*/ 1568302 h 2338113"/>
              <a:gd name="connsiteX7" fmla="*/ 334484 w 1336142"/>
              <a:gd name="connsiteY7" fmla="*/ 1527933 h 2338113"/>
              <a:gd name="connsiteX8" fmla="*/ 531229 w 1336142"/>
              <a:gd name="connsiteY8" fmla="*/ 1634907 h 2338113"/>
              <a:gd name="connsiteX9" fmla="*/ 846203 w 1336142"/>
              <a:gd name="connsiteY9" fmla="*/ 1690542 h 2338113"/>
              <a:gd name="connsiteX10" fmla="*/ 988337 w 1336142"/>
              <a:gd name="connsiteY10" fmla="*/ 1661861 h 2338113"/>
              <a:gd name="connsiteX11" fmla="*/ 1336142 w 1336142"/>
              <a:gd name="connsiteY11" fmla="*/ 1362790 h 2338113"/>
              <a:gd name="connsiteX12" fmla="*/ 1315717 w 1336142"/>
              <a:gd name="connsiteY12" fmla="*/ 1355725 h 2338113"/>
              <a:gd name="connsiteX13" fmla="*/ 1064652 w 1336142"/>
              <a:gd name="connsiteY13" fmla="*/ 1302459 h 2338113"/>
              <a:gd name="connsiteX14" fmla="*/ 535183 w 1336142"/>
              <a:gd name="connsiteY14" fmla="*/ 1302459 h 2338113"/>
              <a:gd name="connsiteX15" fmla="*/ 473876 w 1336142"/>
              <a:gd name="connsiteY15" fmla="*/ 1302459 h 2338113"/>
              <a:gd name="connsiteX16" fmla="*/ 784468 w 1336142"/>
              <a:gd name="connsiteY16" fmla="*/ 1145645 h 2338113"/>
              <a:gd name="connsiteX17" fmla="*/ 999668 w 1336142"/>
              <a:gd name="connsiteY17" fmla="*/ 963724 h 2338113"/>
              <a:gd name="connsiteX18" fmla="*/ 1169143 w 1336142"/>
              <a:gd name="connsiteY18" fmla="*/ 738997 h 2338113"/>
              <a:gd name="connsiteX19" fmla="*/ 1207445 w 1336142"/>
              <a:gd name="connsiteY19" fmla="*/ 571589 h 2338113"/>
              <a:gd name="connsiteX20" fmla="*/ 830192 w 1336142"/>
              <a:gd name="connsiteY20" fmla="*/ 657465 h 2338113"/>
              <a:gd name="connsiteX21" fmla="*/ 509373 w 1336142"/>
              <a:gd name="connsiteY21" fmla="*/ 838628 h 2338113"/>
              <a:gd name="connsiteX22" fmla="*/ 507477 w 1336142"/>
              <a:gd name="connsiteY22" fmla="*/ 804866 h 2338113"/>
              <a:gd name="connsiteX23" fmla="*/ 714666 w 1336142"/>
              <a:gd name="connsiteY23" fmla="*/ 443040 h 2338113"/>
              <a:gd name="connsiteX24" fmla="*/ 697465 w 1336142"/>
              <a:gd name="connsiteY24" fmla="*/ 0 h 2338113"/>
              <a:gd name="connsiteX25" fmla="*/ 520446 w 1336142"/>
              <a:gd name="connsiteY25" fmla="*/ 94323 h 2338113"/>
              <a:gd name="connsiteX0" fmla="*/ 520446 w 1336142"/>
              <a:gd name="connsiteY0" fmla="*/ 94323 h 2338113"/>
              <a:gd name="connsiteX1" fmla="*/ 88749 w 1336142"/>
              <a:gd name="connsiteY1" fmla="*/ 786740 h 2338113"/>
              <a:gd name="connsiteX2" fmla="*/ 7250 w 1336142"/>
              <a:gd name="connsiteY2" fmla="*/ 1468346 h 2338113"/>
              <a:gd name="connsiteX3" fmla="*/ 201891 w 1336142"/>
              <a:gd name="connsiteY3" fmla="*/ 2338113 h 2338113"/>
              <a:gd name="connsiteX4" fmla="*/ 405470 w 1336142"/>
              <a:gd name="connsiteY4" fmla="*/ 2163059 h 2338113"/>
              <a:gd name="connsiteX5" fmla="*/ 345788 w 1336142"/>
              <a:gd name="connsiteY5" fmla="*/ 1898078 h 2338113"/>
              <a:gd name="connsiteX6" fmla="*/ 311708 w 1336142"/>
              <a:gd name="connsiteY6" fmla="*/ 1568302 h 2338113"/>
              <a:gd name="connsiteX7" fmla="*/ 334484 w 1336142"/>
              <a:gd name="connsiteY7" fmla="*/ 1527933 h 2338113"/>
              <a:gd name="connsiteX8" fmla="*/ 531229 w 1336142"/>
              <a:gd name="connsiteY8" fmla="*/ 1634907 h 2338113"/>
              <a:gd name="connsiteX9" fmla="*/ 846203 w 1336142"/>
              <a:gd name="connsiteY9" fmla="*/ 1690542 h 2338113"/>
              <a:gd name="connsiteX10" fmla="*/ 988337 w 1336142"/>
              <a:gd name="connsiteY10" fmla="*/ 1661861 h 2338113"/>
              <a:gd name="connsiteX11" fmla="*/ 1336142 w 1336142"/>
              <a:gd name="connsiteY11" fmla="*/ 1362790 h 2338113"/>
              <a:gd name="connsiteX12" fmla="*/ 1315717 w 1336142"/>
              <a:gd name="connsiteY12" fmla="*/ 1355725 h 2338113"/>
              <a:gd name="connsiteX13" fmla="*/ 1064652 w 1336142"/>
              <a:gd name="connsiteY13" fmla="*/ 1302459 h 2338113"/>
              <a:gd name="connsiteX14" fmla="*/ 535183 w 1336142"/>
              <a:gd name="connsiteY14" fmla="*/ 1302459 h 2338113"/>
              <a:gd name="connsiteX15" fmla="*/ 473876 w 1336142"/>
              <a:gd name="connsiteY15" fmla="*/ 1302459 h 2338113"/>
              <a:gd name="connsiteX16" fmla="*/ 784468 w 1336142"/>
              <a:gd name="connsiteY16" fmla="*/ 1145645 h 2338113"/>
              <a:gd name="connsiteX17" fmla="*/ 999668 w 1336142"/>
              <a:gd name="connsiteY17" fmla="*/ 963724 h 2338113"/>
              <a:gd name="connsiteX18" fmla="*/ 1169143 w 1336142"/>
              <a:gd name="connsiteY18" fmla="*/ 738997 h 2338113"/>
              <a:gd name="connsiteX19" fmla="*/ 1207445 w 1336142"/>
              <a:gd name="connsiteY19" fmla="*/ 571589 h 2338113"/>
              <a:gd name="connsiteX20" fmla="*/ 830192 w 1336142"/>
              <a:gd name="connsiteY20" fmla="*/ 657465 h 2338113"/>
              <a:gd name="connsiteX21" fmla="*/ 509373 w 1336142"/>
              <a:gd name="connsiteY21" fmla="*/ 838628 h 2338113"/>
              <a:gd name="connsiteX22" fmla="*/ 507477 w 1336142"/>
              <a:gd name="connsiteY22" fmla="*/ 804866 h 2338113"/>
              <a:gd name="connsiteX23" fmla="*/ 714666 w 1336142"/>
              <a:gd name="connsiteY23" fmla="*/ 443040 h 2338113"/>
              <a:gd name="connsiteX24" fmla="*/ 697465 w 1336142"/>
              <a:gd name="connsiteY24" fmla="*/ 0 h 2338113"/>
              <a:gd name="connsiteX25" fmla="*/ 520446 w 1336142"/>
              <a:gd name="connsiteY25" fmla="*/ 94323 h 2338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336142" h="2338113">
                <a:moveTo>
                  <a:pt x="520446" y="94323"/>
                </a:moveTo>
                <a:cubicBezTo>
                  <a:pt x="252303" y="380924"/>
                  <a:pt x="174282" y="557736"/>
                  <a:pt x="88749" y="786740"/>
                </a:cubicBezTo>
                <a:cubicBezTo>
                  <a:pt x="3216" y="1015744"/>
                  <a:pt x="-11607" y="1209784"/>
                  <a:pt x="7250" y="1468346"/>
                </a:cubicBezTo>
                <a:cubicBezTo>
                  <a:pt x="26107" y="1726908"/>
                  <a:pt x="135521" y="2222328"/>
                  <a:pt x="201891" y="2338113"/>
                </a:cubicBezTo>
                <a:lnTo>
                  <a:pt x="405470" y="2163059"/>
                </a:lnTo>
                <a:lnTo>
                  <a:pt x="345788" y="1898078"/>
                </a:lnTo>
                <a:cubicBezTo>
                  <a:pt x="326191" y="1783544"/>
                  <a:pt x="313592" y="1629992"/>
                  <a:pt x="311708" y="1568302"/>
                </a:cubicBezTo>
                <a:cubicBezTo>
                  <a:pt x="309824" y="1506612"/>
                  <a:pt x="303091" y="1505146"/>
                  <a:pt x="334484" y="1527933"/>
                </a:cubicBezTo>
                <a:cubicBezTo>
                  <a:pt x="365877" y="1550721"/>
                  <a:pt x="445943" y="1607806"/>
                  <a:pt x="531229" y="1634907"/>
                </a:cubicBezTo>
                <a:cubicBezTo>
                  <a:pt x="616515" y="1662008"/>
                  <a:pt x="770018" y="1686050"/>
                  <a:pt x="846203" y="1690542"/>
                </a:cubicBezTo>
                <a:cubicBezTo>
                  <a:pt x="922388" y="1695034"/>
                  <a:pt x="936790" y="1680880"/>
                  <a:pt x="988337" y="1661861"/>
                </a:cubicBezTo>
                <a:lnTo>
                  <a:pt x="1336142" y="1362790"/>
                </a:lnTo>
                <a:lnTo>
                  <a:pt x="1315717" y="1355725"/>
                </a:lnTo>
                <a:cubicBezTo>
                  <a:pt x="1253105" y="1334989"/>
                  <a:pt x="1169153" y="1311515"/>
                  <a:pt x="1064652" y="1302459"/>
                </a:cubicBezTo>
                <a:cubicBezTo>
                  <a:pt x="925317" y="1290383"/>
                  <a:pt x="633645" y="1302459"/>
                  <a:pt x="535183" y="1302459"/>
                </a:cubicBezTo>
                <a:cubicBezTo>
                  <a:pt x="535183" y="1302459"/>
                  <a:pt x="432328" y="1328594"/>
                  <a:pt x="473876" y="1302459"/>
                </a:cubicBezTo>
                <a:cubicBezTo>
                  <a:pt x="515423" y="1276324"/>
                  <a:pt x="696836" y="1202101"/>
                  <a:pt x="784468" y="1145645"/>
                </a:cubicBezTo>
                <a:cubicBezTo>
                  <a:pt x="872100" y="1089189"/>
                  <a:pt x="935555" y="1031499"/>
                  <a:pt x="999668" y="963724"/>
                </a:cubicBezTo>
                <a:cubicBezTo>
                  <a:pt x="1063781" y="895949"/>
                  <a:pt x="1134514" y="804352"/>
                  <a:pt x="1169143" y="738997"/>
                </a:cubicBezTo>
                <a:cubicBezTo>
                  <a:pt x="1203773" y="673641"/>
                  <a:pt x="1241862" y="574789"/>
                  <a:pt x="1207445" y="571589"/>
                </a:cubicBezTo>
                <a:cubicBezTo>
                  <a:pt x="1173028" y="568390"/>
                  <a:pt x="946537" y="612959"/>
                  <a:pt x="830192" y="657465"/>
                </a:cubicBezTo>
                <a:cubicBezTo>
                  <a:pt x="713846" y="701972"/>
                  <a:pt x="563159" y="814061"/>
                  <a:pt x="509373" y="838628"/>
                </a:cubicBezTo>
                <a:cubicBezTo>
                  <a:pt x="455588" y="863195"/>
                  <a:pt x="473261" y="870798"/>
                  <a:pt x="507477" y="804866"/>
                </a:cubicBezTo>
                <a:cubicBezTo>
                  <a:pt x="541693" y="738935"/>
                  <a:pt x="680651" y="547209"/>
                  <a:pt x="714666" y="443040"/>
                </a:cubicBezTo>
                <a:cubicBezTo>
                  <a:pt x="765537" y="287250"/>
                  <a:pt x="747000" y="159047"/>
                  <a:pt x="697465" y="0"/>
                </a:cubicBezTo>
                <a:cubicBezTo>
                  <a:pt x="675203" y="2802"/>
                  <a:pt x="576512" y="50551"/>
                  <a:pt x="520446" y="94323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5E715880-0810-8A03-C2BC-DB53142FA8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358500" flipV="1">
            <a:off x="1337507" y="5439006"/>
            <a:ext cx="1083953" cy="1896806"/>
          </a:xfrm>
          <a:custGeom>
            <a:avLst/>
            <a:gdLst>
              <a:gd name="connsiteX0" fmla="*/ 429670 w 1245366"/>
              <a:gd name="connsiteY0" fmla="*/ 94323 h 2338113"/>
              <a:gd name="connsiteX1" fmla="*/ 210325 w 1245366"/>
              <a:gd name="connsiteY1" fmla="*/ 366133 h 2338113"/>
              <a:gd name="connsiteX2" fmla="*/ 78185 w 1245366"/>
              <a:gd name="connsiteY2" fmla="*/ 727483 h 2338113"/>
              <a:gd name="connsiteX3" fmla="*/ 349 w 1245366"/>
              <a:gd name="connsiteY3" fmla="*/ 1325781 h 2338113"/>
              <a:gd name="connsiteX4" fmla="*/ 55138 w 1245366"/>
              <a:gd name="connsiteY4" fmla="*/ 2112766 h 2338113"/>
              <a:gd name="connsiteX5" fmla="*/ 84088 w 1245366"/>
              <a:gd name="connsiteY5" fmla="*/ 2251624 h 2338113"/>
              <a:gd name="connsiteX6" fmla="*/ 111115 w 1245366"/>
              <a:gd name="connsiteY6" fmla="*/ 2338113 h 2338113"/>
              <a:gd name="connsiteX7" fmla="*/ 314694 w 1245366"/>
              <a:gd name="connsiteY7" fmla="*/ 2163059 h 2338113"/>
              <a:gd name="connsiteX8" fmla="*/ 291933 w 1245366"/>
              <a:gd name="connsiteY8" fmla="*/ 2074720 h 2338113"/>
              <a:gd name="connsiteX9" fmla="*/ 255012 w 1245366"/>
              <a:gd name="connsiteY9" fmla="*/ 1898078 h 2338113"/>
              <a:gd name="connsiteX10" fmla="*/ 220932 w 1245366"/>
              <a:gd name="connsiteY10" fmla="*/ 1568302 h 2338113"/>
              <a:gd name="connsiteX11" fmla="*/ 243708 w 1245366"/>
              <a:gd name="connsiteY11" fmla="*/ 1527933 h 2338113"/>
              <a:gd name="connsiteX12" fmla="*/ 440453 w 1245366"/>
              <a:gd name="connsiteY12" fmla="*/ 1634907 h 2338113"/>
              <a:gd name="connsiteX13" fmla="*/ 755427 w 1245366"/>
              <a:gd name="connsiteY13" fmla="*/ 1690542 h 2338113"/>
              <a:gd name="connsiteX14" fmla="*/ 858064 w 1245366"/>
              <a:gd name="connsiteY14" fmla="*/ 1672755 h 2338113"/>
              <a:gd name="connsiteX15" fmla="*/ 897561 w 1245366"/>
              <a:gd name="connsiteY15" fmla="*/ 1661861 h 2338113"/>
              <a:gd name="connsiteX16" fmla="*/ 1245366 w 1245366"/>
              <a:gd name="connsiteY16" fmla="*/ 1362790 h 2338113"/>
              <a:gd name="connsiteX17" fmla="*/ 1224941 w 1245366"/>
              <a:gd name="connsiteY17" fmla="*/ 1355725 h 2338113"/>
              <a:gd name="connsiteX18" fmla="*/ 973876 w 1245366"/>
              <a:gd name="connsiteY18" fmla="*/ 1302459 h 2338113"/>
              <a:gd name="connsiteX19" fmla="*/ 444407 w 1245366"/>
              <a:gd name="connsiteY19" fmla="*/ 1302459 h 2338113"/>
              <a:gd name="connsiteX20" fmla="*/ 383100 w 1245366"/>
              <a:gd name="connsiteY20" fmla="*/ 1302459 h 2338113"/>
              <a:gd name="connsiteX21" fmla="*/ 693692 w 1245366"/>
              <a:gd name="connsiteY21" fmla="*/ 1145645 h 2338113"/>
              <a:gd name="connsiteX22" fmla="*/ 908892 w 1245366"/>
              <a:gd name="connsiteY22" fmla="*/ 963724 h 2338113"/>
              <a:gd name="connsiteX23" fmla="*/ 1078367 w 1245366"/>
              <a:gd name="connsiteY23" fmla="*/ 738997 h 2338113"/>
              <a:gd name="connsiteX24" fmla="*/ 1116669 w 1245366"/>
              <a:gd name="connsiteY24" fmla="*/ 571589 h 2338113"/>
              <a:gd name="connsiteX25" fmla="*/ 739416 w 1245366"/>
              <a:gd name="connsiteY25" fmla="*/ 657465 h 2338113"/>
              <a:gd name="connsiteX26" fmla="*/ 418597 w 1245366"/>
              <a:gd name="connsiteY26" fmla="*/ 838628 h 2338113"/>
              <a:gd name="connsiteX27" fmla="*/ 416701 w 1245366"/>
              <a:gd name="connsiteY27" fmla="*/ 804866 h 2338113"/>
              <a:gd name="connsiteX28" fmla="*/ 623890 w 1245366"/>
              <a:gd name="connsiteY28" fmla="*/ 443040 h 2338113"/>
              <a:gd name="connsiteX29" fmla="*/ 606689 w 1245366"/>
              <a:gd name="connsiteY29" fmla="*/ 0 h 2338113"/>
              <a:gd name="connsiteX30" fmla="*/ 429670 w 1245366"/>
              <a:gd name="connsiteY30" fmla="*/ 94323 h 2338113"/>
              <a:gd name="connsiteX0" fmla="*/ 481361 w 1297057"/>
              <a:gd name="connsiteY0" fmla="*/ 94323 h 2338113"/>
              <a:gd name="connsiteX1" fmla="*/ 262016 w 1297057"/>
              <a:gd name="connsiteY1" fmla="*/ 366133 h 2338113"/>
              <a:gd name="connsiteX2" fmla="*/ 129876 w 1297057"/>
              <a:gd name="connsiteY2" fmla="*/ 727483 h 2338113"/>
              <a:gd name="connsiteX3" fmla="*/ 122 w 1297057"/>
              <a:gd name="connsiteY3" fmla="*/ 1338848 h 2338113"/>
              <a:gd name="connsiteX4" fmla="*/ 106829 w 1297057"/>
              <a:gd name="connsiteY4" fmla="*/ 2112766 h 2338113"/>
              <a:gd name="connsiteX5" fmla="*/ 135779 w 1297057"/>
              <a:gd name="connsiteY5" fmla="*/ 2251624 h 2338113"/>
              <a:gd name="connsiteX6" fmla="*/ 162806 w 1297057"/>
              <a:gd name="connsiteY6" fmla="*/ 2338113 h 2338113"/>
              <a:gd name="connsiteX7" fmla="*/ 366385 w 1297057"/>
              <a:gd name="connsiteY7" fmla="*/ 2163059 h 2338113"/>
              <a:gd name="connsiteX8" fmla="*/ 343624 w 1297057"/>
              <a:gd name="connsiteY8" fmla="*/ 2074720 h 2338113"/>
              <a:gd name="connsiteX9" fmla="*/ 306703 w 1297057"/>
              <a:gd name="connsiteY9" fmla="*/ 1898078 h 2338113"/>
              <a:gd name="connsiteX10" fmla="*/ 272623 w 1297057"/>
              <a:gd name="connsiteY10" fmla="*/ 1568302 h 2338113"/>
              <a:gd name="connsiteX11" fmla="*/ 295399 w 1297057"/>
              <a:gd name="connsiteY11" fmla="*/ 1527933 h 2338113"/>
              <a:gd name="connsiteX12" fmla="*/ 492144 w 1297057"/>
              <a:gd name="connsiteY12" fmla="*/ 1634907 h 2338113"/>
              <a:gd name="connsiteX13" fmla="*/ 807118 w 1297057"/>
              <a:gd name="connsiteY13" fmla="*/ 1690542 h 2338113"/>
              <a:gd name="connsiteX14" fmla="*/ 909755 w 1297057"/>
              <a:gd name="connsiteY14" fmla="*/ 1672755 h 2338113"/>
              <a:gd name="connsiteX15" fmla="*/ 949252 w 1297057"/>
              <a:gd name="connsiteY15" fmla="*/ 1661861 h 2338113"/>
              <a:gd name="connsiteX16" fmla="*/ 1297057 w 1297057"/>
              <a:gd name="connsiteY16" fmla="*/ 1362790 h 2338113"/>
              <a:gd name="connsiteX17" fmla="*/ 1276632 w 1297057"/>
              <a:gd name="connsiteY17" fmla="*/ 1355725 h 2338113"/>
              <a:gd name="connsiteX18" fmla="*/ 1025567 w 1297057"/>
              <a:gd name="connsiteY18" fmla="*/ 1302459 h 2338113"/>
              <a:gd name="connsiteX19" fmla="*/ 496098 w 1297057"/>
              <a:gd name="connsiteY19" fmla="*/ 1302459 h 2338113"/>
              <a:gd name="connsiteX20" fmla="*/ 434791 w 1297057"/>
              <a:gd name="connsiteY20" fmla="*/ 1302459 h 2338113"/>
              <a:gd name="connsiteX21" fmla="*/ 745383 w 1297057"/>
              <a:gd name="connsiteY21" fmla="*/ 1145645 h 2338113"/>
              <a:gd name="connsiteX22" fmla="*/ 960583 w 1297057"/>
              <a:gd name="connsiteY22" fmla="*/ 963724 h 2338113"/>
              <a:gd name="connsiteX23" fmla="*/ 1130058 w 1297057"/>
              <a:gd name="connsiteY23" fmla="*/ 738997 h 2338113"/>
              <a:gd name="connsiteX24" fmla="*/ 1168360 w 1297057"/>
              <a:gd name="connsiteY24" fmla="*/ 571589 h 2338113"/>
              <a:gd name="connsiteX25" fmla="*/ 791107 w 1297057"/>
              <a:gd name="connsiteY25" fmla="*/ 657465 h 2338113"/>
              <a:gd name="connsiteX26" fmla="*/ 470288 w 1297057"/>
              <a:gd name="connsiteY26" fmla="*/ 838628 h 2338113"/>
              <a:gd name="connsiteX27" fmla="*/ 468392 w 1297057"/>
              <a:gd name="connsiteY27" fmla="*/ 804866 h 2338113"/>
              <a:gd name="connsiteX28" fmla="*/ 675581 w 1297057"/>
              <a:gd name="connsiteY28" fmla="*/ 443040 h 2338113"/>
              <a:gd name="connsiteX29" fmla="*/ 658380 w 1297057"/>
              <a:gd name="connsiteY29" fmla="*/ 0 h 2338113"/>
              <a:gd name="connsiteX30" fmla="*/ 481361 w 1297057"/>
              <a:gd name="connsiteY30" fmla="*/ 94323 h 2338113"/>
              <a:gd name="connsiteX0" fmla="*/ 481248 w 1296944"/>
              <a:gd name="connsiteY0" fmla="*/ 94323 h 2338113"/>
              <a:gd name="connsiteX1" fmla="*/ 261903 w 1296944"/>
              <a:gd name="connsiteY1" fmla="*/ 366133 h 2338113"/>
              <a:gd name="connsiteX2" fmla="*/ 129763 w 1296944"/>
              <a:gd name="connsiteY2" fmla="*/ 727483 h 2338113"/>
              <a:gd name="connsiteX3" fmla="*/ 9 w 1296944"/>
              <a:gd name="connsiteY3" fmla="*/ 1338848 h 2338113"/>
              <a:gd name="connsiteX4" fmla="*/ 135666 w 1296944"/>
              <a:gd name="connsiteY4" fmla="*/ 2251624 h 2338113"/>
              <a:gd name="connsiteX5" fmla="*/ 162693 w 1296944"/>
              <a:gd name="connsiteY5" fmla="*/ 2338113 h 2338113"/>
              <a:gd name="connsiteX6" fmla="*/ 366272 w 1296944"/>
              <a:gd name="connsiteY6" fmla="*/ 2163059 h 2338113"/>
              <a:gd name="connsiteX7" fmla="*/ 343511 w 1296944"/>
              <a:gd name="connsiteY7" fmla="*/ 2074720 h 2338113"/>
              <a:gd name="connsiteX8" fmla="*/ 306590 w 1296944"/>
              <a:gd name="connsiteY8" fmla="*/ 1898078 h 2338113"/>
              <a:gd name="connsiteX9" fmla="*/ 272510 w 1296944"/>
              <a:gd name="connsiteY9" fmla="*/ 1568302 h 2338113"/>
              <a:gd name="connsiteX10" fmla="*/ 295286 w 1296944"/>
              <a:gd name="connsiteY10" fmla="*/ 1527933 h 2338113"/>
              <a:gd name="connsiteX11" fmla="*/ 492031 w 1296944"/>
              <a:gd name="connsiteY11" fmla="*/ 1634907 h 2338113"/>
              <a:gd name="connsiteX12" fmla="*/ 807005 w 1296944"/>
              <a:gd name="connsiteY12" fmla="*/ 1690542 h 2338113"/>
              <a:gd name="connsiteX13" fmla="*/ 909642 w 1296944"/>
              <a:gd name="connsiteY13" fmla="*/ 1672755 h 2338113"/>
              <a:gd name="connsiteX14" fmla="*/ 949139 w 1296944"/>
              <a:gd name="connsiteY14" fmla="*/ 1661861 h 2338113"/>
              <a:gd name="connsiteX15" fmla="*/ 1296944 w 1296944"/>
              <a:gd name="connsiteY15" fmla="*/ 1362790 h 2338113"/>
              <a:gd name="connsiteX16" fmla="*/ 1276519 w 1296944"/>
              <a:gd name="connsiteY16" fmla="*/ 1355725 h 2338113"/>
              <a:gd name="connsiteX17" fmla="*/ 1025454 w 1296944"/>
              <a:gd name="connsiteY17" fmla="*/ 1302459 h 2338113"/>
              <a:gd name="connsiteX18" fmla="*/ 495985 w 1296944"/>
              <a:gd name="connsiteY18" fmla="*/ 1302459 h 2338113"/>
              <a:gd name="connsiteX19" fmla="*/ 434678 w 1296944"/>
              <a:gd name="connsiteY19" fmla="*/ 1302459 h 2338113"/>
              <a:gd name="connsiteX20" fmla="*/ 745270 w 1296944"/>
              <a:gd name="connsiteY20" fmla="*/ 1145645 h 2338113"/>
              <a:gd name="connsiteX21" fmla="*/ 960470 w 1296944"/>
              <a:gd name="connsiteY21" fmla="*/ 963724 h 2338113"/>
              <a:gd name="connsiteX22" fmla="*/ 1129945 w 1296944"/>
              <a:gd name="connsiteY22" fmla="*/ 738997 h 2338113"/>
              <a:gd name="connsiteX23" fmla="*/ 1168247 w 1296944"/>
              <a:gd name="connsiteY23" fmla="*/ 571589 h 2338113"/>
              <a:gd name="connsiteX24" fmla="*/ 790994 w 1296944"/>
              <a:gd name="connsiteY24" fmla="*/ 657465 h 2338113"/>
              <a:gd name="connsiteX25" fmla="*/ 470175 w 1296944"/>
              <a:gd name="connsiteY25" fmla="*/ 838628 h 2338113"/>
              <a:gd name="connsiteX26" fmla="*/ 468279 w 1296944"/>
              <a:gd name="connsiteY26" fmla="*/ 804866 h 2338113"/>
              <a:gd name="connsiteX27" fmla="*/ 675468 w 1296944"/>
              <a:gd name="connsiteY27" fmla="*/ 443040 h 2338113"/>
              <a:gd name="connsiteX28" fmla="*/ 658267 w 1296944"/>
              <a:gd name="connsiteY28" fmla="*/ 0 h 2338113"/>
              <a:gd name="connsiteX29" fmla="*/ 481248 w 1296944"/>
              <a:gd name="connsiteY29" fmla="*/ 94323 h 2338113"/>
              <a:gd name="connsiteX0" fmla="*/ 482606 w 1298302"/>
              <a:gd name="connsiteY0" fmla="*/ 94323 h 2338113"/>
              <a:gd name="connsiteX1" fmla="*/ 263261 w 1298302"/>
              <a:gd name="connsiteY1" fmla="*/ 366133 h 2338113"/>
              <a:gd name="connsiteX2" fmla="*/ 78839 w 1298302"/>
              <a:gd name="connsiteY2" fmla="*/ 762724 h 2338113"/>
              <a:gd name="connsiteX3" fmla="*/ 1367 w 1298302"/>
              <a:gd name="connsiteY3" fmla="*/ 1338848 h 2338113"/>
              <a:gd name="connsiteX4" fmla="*/ 137024 w 1298302"/>
              <a:gd name="connsiteY4" fmla="*/ 2251624 h 2338113"/>
              <a:gd name="connsiteX5" fmla="*/ 164051 w 1298302"/>
              <a:gd name="connsiteY5" fmla="*/ 2338113 h 2338113"/>
              <a:gd name="connsiteX6" fmla="*/ 367630 w 1298302"/>
              <a:gd name="connsiteY6" fmla="*/ 2163059 h 2338113"/>
              <a:gd name="connsiteX7" fmla="*/ 344869 w 1298302"/>
              <a:gd name="connsiteY7" fmla="*/ 2074720 h 2338113"/>
              <a:gd name="connsiteX8" fmla="*/ 307948 w 1298302"/>
              <a:gd name="connsiteY8" fmla="*/ 1898078 h 2338113"/>
              <a:gd name="connsiteX9" fmla="*/ 273868 w 1298302"/>
              <a:gd name="connsiteY9" fmla="*/ 1568302 h 2338113"/>
              <a:gd name="connsiteX10" fmla="*/ 296644 w 1298302"/>
              <a:gd name="connsiteY10" fmla="*/ 1527933 h 2338113"/>
              <a:gd name="connsiteX11" fmla="*/ 493389 w 1298302"/>
              <a:gd name="connsiteY11" fmla="*/ 1634907 h 2338113"/>
              <a:gd name="connsiteX12" fmla="*/ 808363 w 1298302"/>
              <a:gd name="connsiteY12" fmla="*/ 1690542 h 2338113"/>
              <a:gd name="connsiteX13" fmla="*/ 911000 w 1298302"/>
              <a:gd name="connsiteY13" fmla="*/ 1672755 h 2338113"/>
              <a:gd name="connsiteX14" fmla="*/ 950497 w 1298302"/>
              <a:gd name="connsiteY14" fmla="*/ 1661861 h 2338113"/>
              <a:gd name="connsiteX15" fmla="*/ 1298302 w 1298302"/>
              <a:gd name="connsiteY15" fmla="*/ 1362790 h 2338113"/>
              <a:gd name="connsiteX16" fmla="*/ 1277877 w 1298302"/>
              <a:gd name="connsiteY16" fmla="*/ 1355725 h 2338113"/>
              <a:gd name="connsiteX17" fmla="*/ 1026812 w 1298302"/>
              <a:gd name="connsiteY17" fmla="*/ 1302459 h 2338113"/>
              <a:gd name="connsiteX18" fmla="*/ 497343 w 1298302"/>
              <a:gd name="connsiteY18" fmla="*/ 1302459 h 2338113"/>
              <a:gd name="connsiteX19" fmla="*/ 436036 w 1298302"/>
              <a:gd name="connsiteY19" fmla="*/ 1302459 h 2338113"/>
              <a:gd name="connsiteX20" fmla="*/ 746628 w 1298302"/>
              <a:gd name="connsiteY20" fmla="*/ 1145645 h 2338113"/>
              <a:gd name="connsiteX21" fmla="*/ 961828 w 1298302"/>
              <a:gd name="connsiteY21" fmla="*/ 963724 h 2338113"/>
              <a:gd name="connsiteX22" fmla="*/ 1131303 w 1298302"/>
              <a:gd name="connsiteY22" fmla="*/ 738997 h 2338113"/>
              <a:gd name="connsiteX23" fmla="*/ 1169605 w 1298302"/>
              <a:gd name="connsiteY23" fmla="*/ 571589 h 2338113"/>
              <a:gd name="connsiteX24" fmla="*/ 792352 w 1298302"/>
              <a:gd name="connsiteY24" fmla="*/ 657465 h 2338113"/>
              <a:gd name="connsiteX25" fmla="*/ 471533 w 1298302"/>
              <a:gd name="connsiteY25" fmla="*/ 838628 h 2338113"/>
              <a:gd name="connsiteX26" fmla="*/ 469637 w 1298302"/>
              <a:gd name="connsiteY26" fmla="*/ 804866 h 2338113"/>
              <a:gd name="connsiteX27" fmla="*/ 676826 w 1298302"/>
              <a:gd name="connsiteY27" fmla="*/ 443040 h 2338113"/>
              <a:gd name="connsiteX28" fmla="*/ 659625 w 1298302"/>
              <a:gd name="connsiteY28" fmla="*/ 0 h 2338113"/>
              <a:gd name="connsiteX29" fmla="*/ 482606 w 1298302"/>
              <a:gd name="connsiteY29" fmla="*/ 94323 h 2338113"/>
              <a:gd name="connsiteX0" fmla="*/ 484621 w 1300317"/>
              <a:gd name="connsiteY0" fmla="*/ 94323 h 2338113"/>
              <a:gd name="connsiteX1" fmla="*/ 80854 w 1300317"/>
              <a:gd name="connsiteY1" fmla="*/ 762724 h 2338113"/>
              <a:gd name="connsiteX2" fmla="*/ 3382 w 1300317"/>
              <a:gd name="connsiteY2" fmla="*/ 1338848 h 2338113"/>
              <a:gd name="connsiteX3" fmla="*/ 139039 w 1300317"/>
              <a:gd name="connsiteY3" fmla="*/ 2251624 h 2338113"/>
              <a:gd name="connsiteX4" fmla="*/ 166066 w 1300317"/>
              <a:gd name="connsiteY4" fmla="*/ 2338113 h 2338113"/>
              <a:gd name="connsiteX5" fmla="*/ 369645 w 1300317"/>
              <a:gd name="connsiteY5" fmla="*/ 2163059 h 2338113"/>
              <a:gd name="connsiteX6" fmla="*/ 346884 w 1300317"/>
              <a:gd name="connsiteY6" fmla="*/ 2074720 h 2338113"/>
              <a:gd name="connsiteX7" fmla="*/ 309963 w 1300317"/>
              <a:gd name="connsiteY7" fmla="*/ 1898078 h 2338113"/>
              <a:gd name="connsiteX8" fmla="*/ 275883 w 1300317"/>
              <a:gd name="connsiteY8" fmla="*/ 1568302 h 2338113"/>
              <a:gd name="connsiteX9" fmla="*/ 298659 w 1300317"/>
              <a:gd name="connsiteY9" fmla="*/ 1527933 h 2338113"/>
              <a:gd name="connsiteX10" fmla="*/ 495404 w 1300317"/>
              <a:gd name="connsiteY10" fmla="*/ 1634907 h 2338113"/>
              <a:gd name="connsiteX11" fmla="*/ 810378 w 1300317"/>
              <a:gd name="connsiteY11" fmla="*/ 1690542 h 2338113"/>
              <a:gd name="connsiteX12" fmla="*/ 913015 w 1300317"/>
              <a:gd name="connsiteY12" fmla="*/ 1672755 h 2338113"/>
              <a:gd name="connsiteX13" fmla="*/ 952512 w 1300317"/>
              <a:gd name="connsiteY13" fmla="*/ 1661861 h 2338113"/>
              <a:gd name="connsiteX14" fmla="*/ 1300317 w 1300317"/>
              <a:gd name="connsiteY14" fmla="*/ 1362790 h 2338113"/>
              <a:gd name="connsiteX15" fmla="*/ 1279892 w 1300317"/>
              <a:gd name="connsiteY15" fmla="*/ 1355725 h 2338113"/>
              <a:gd name="connsiteX16" fmla="*/ 1028827 w 1300317"/>
              <a:gd name="connsiteY16" fmla="*/ 1302459 h 2338113"/>
              <a:gd name="connsiteX17" fmla="*/ 499358 w 1300317"/>
              <a:gd name="connsiteY17" fmla="*/ 1302459 h 2338113"/>
              <a:gd name="connsiteX18" fmla="*/ 438051 w 1300317"/>
              <a:gd name="connsiteY18" fmla="*/ 1302459 h 2338113"/>
              <a:gd name="connsiteX19" fmla="*/ 748643 w 1300317"/>
              <a:gd name="connsiteY19" fmla="*/ 1145645 h 2338113"/>
              <a:gd name="connsiteX20" fmla="*/ 963843 w 1300317"/>
              <a:gd name="connsiteY20" fmla="*/ 963724 h 2338113"/>
              <a:gd name="connsiteX21" fmla="*/ 1133318 w 1300317"/>
              <a:gd name="connsiteY21" fmla="*/ 738997 h 2338113"/>
              <a:gd name="connsiteX22" fmla="*/ 1171620 w 1300317"/>
              <a:gd name="connsiteY22" fmla="*/ 571589 h 2338113"/>
              <a:gd name="connsiteX23" fmla="*/ 794367 w 1300317"/>
              <a:gd name="connsiteY23" fmla="*/ 657465 h 2338113"/>
              <a:gd name="connsiteX24" fmla="*/ 473548 w 1300317"/>
              <a:gd name="connsiteY24" fmla="*/ 838628 h 2338113"/>
              <a:gd name="connsiteX25" fmla="*/ 471652 w 1300317"/>
              <a:gd name="connsiteY25" fmla="*/ 804866 h 2338113"/>
              <a:gd name="connsiteX26" fmla="*/ 678841 w 1300317"/>
              <a:gd name="connsiteY26" fmla="*/ 443040 h 2338113"/>
              <a:gd name="connsiteX27" fmla="*/ 661640 w 1300317"/>
              <a:gd name="connsiteY27" fmla="*/ 0 h 2338113"/>
              <a:gd name="connsiteX28" fmla="*/ 484621 w 1300317"/>
              <a:gd name="connsiteY28" fmla="*/ 94323 h 2338113"/>
              <a:gd name="connsiteX0" fmla="*/ 484621 w 1300317"/>
              <a:gd name="connsiteY0" fmla="*/ 94323 h 2338113"/>
              <a:gd name="connsiteX1" fmla="*/ 80854 w 1300317"/>
              <a:gd name="connsiteY1" fmla="*/ 762724 h 2338113"/>
              <a:gd name="connsiteX2" fmla="*/ 3382 w 1300317"/>
              <a:gd name="connsiteY2" fmla="*/ 1338848 h 2338113"/>
              <a:gd name="connsiteX3" fmla="*/ 139039 w 1300317"/>
              <a:gd name="connsiteY3" fmla="*/ 2251624 h 2338113"/>
              <a:gd name="connsiteX4" fmla="*/ 166066 w 1300317"/>
              <a:gd name="connsiteY4" fmla="*/ 2338113 h 2338113"/>
              <a:gd name="connsiteX5" fmla="*/ 369645 w 1300317"/>
              <a:gd name="connsiteY5" fmla="*/ 2163059 h 2338113"/>
              <a:gd name="connsiteX6" fmla="*/ 346884 w 1300317"/>
              <a:gd name="connsiteY6" fmla="*/ 2074720 h 2338113"/>
              <a:gd name="connsiteX7" fmla="*/ 309963 w 1300317"/>
              <a:gd name="connsiteY7" fmla="*/ 1898078 h 2338113"/>
              <a:gd name="connsiteX8" fmla="*/ 275883 w 1300317"/>
              <a:gd name="connsiteY8" fmla="*/ 1568302 h 2338113"/>
              <a:gd name="connsiteX9" fmla="*/ 298659 w 1300317"/>
              <a:gd name="connsiteY9" fmla="*/ 1527933 h 2338113"/>
              <a:gd name="connsiteX10" fmla="*/ 495404 w 1300317"/>
              <a:gd name="connsiteY10" fmla="*/ 1634907 h 2338113"/>
              <a:gd name="connsiteX11" fmla="*/ 810378 w 1300317"/>
              <a:gd name="connsiteY11" fmla="*/ 1690542 h 2338113"/>
              <a:gd name="connsiteX12" fmla="*/ 913015 w 1300317"/>
              <a:gd name="connsiteY12" fmla="*/ 1672755 h 2338113"/>
              <a:gd name="connsiteX13" fmla="*/ 952512 w 1300317"/>
              <a:gd name="connsiteY13" fmla="*/ 1661861 h 2338113"/>
              <a:gd name="connsiteX14" fmla="*/ 1300317 w 1300317"/>
              <a:gd name="connsiteY14" fmla="*/ 1362790 h 2338113"/>
              <a:gd name="connsiteX15" fmla="*/ 1279892 w 1300317"/>
              <a:gd name="connsiteY15" fmla="*/ 1355725 h 2338113"/>
              <a:gd name="connsiteX16" fmla="*/ 1028827 w 1300317"/>
              <a:gd name="connsiteY16" fmla="*/ 1302459 h 2338113"/>
              <a:gd name="connsiteX17" fmla="*/ 499358 w 1300317"/>
              <a:gd name="connsiteY17" fmla="*/ 1302459 h 2338113"/>
              <a:gd name="connsiteX18" fmla="*/ 438051 w 1300317"/>
              <a:gd name="connsiteY18" fmla="*/ 1302459 h 2338113"/>
              <a:gd name="connsiteX19" fmla="*/ 748643 w 1300317"/>
              <a:gd name="connsiteY19" fmla="*/ 1145645 h 2338113"/>
              <a:gd name="connsiteX20" fmla="*/ 963843 w 1300317"/>
              <a:gd name="connsiteY20" fmla="*/ 963724 h 2338113"/>
              <a:gd name="connsiteX21" fmla="*/ 1133318 w 1300317"/>
              <a:gd name="connsiteY21" fmla="*/ 738997 h 2338113"/>
              <a:gd name="connsiteX22" fmla="*/ 1171620 w 1300317"/>
              <a:gd name="connsiteY22" fmla="*/ 571589 h 2338113"/>
              <a:gd name="connsiteX23" fmla="*/ 794367 w 1300317"/>
              <a:gd name="connsiteY23" fmla="*/ 657465 h 2338113"/>
              <a:gd name="connsiteX24" fmla="*/ 473548 w 1300317"/>
              <a:gd name="connsiteY24" fmla="*/ 838628 h 2338113"/>
              <a:gd name="connsiteX25" fmla="*/ 471652 w 1300317"/>
              <a:gd name="connsiteY25" fmla="*/ 804866 h 2338113"/>
              <a:gd name="connsiteX26" fmla="*/ 678841 w 1300317"/>
              <a:gd name="connsiteY26" fmla="*/ 443040 h 2338113"/>
              <a:gd name="connsiteX27" fmla="*/ 661640 w 1300317"/>
              <a:gd name="connsiteY27" fmla="*/ 0 h 2338113"/>
              <a:gd name="connsiteX28" fmla="*/ 484621 w 1300317"/>
              <a:gd name="connsiteY28" fmla="*/ 94323 h 2338113"/>
              <a:gd name="connsiteX0" fmla="*/ 484621 w 1300317"/>
              <a:gd name="connsiteY0" fmla="*/ 94323 h 2338113"/>
              <a:gd name="connsiteX1" fmla="*/ 80854 w 1300317"/>
              <a:gd name="connsiteY1" fmla="*/ 762724 h 2338113"/>
              <a:gd name="connsiteX2" fmla="*/ 3382 w 1300317"/>
              <a:gd name="connsiteY2" fmla="*/ 1338848 h 2338113"/>
              <a:gd name="connsiteX3" fmla="*/ 139039 w 1300317"/>
              <a:gd name="connsiteY3" fmla="*/ 2251624 h 2338113"/>
              <a:gd name="connsiteX4" fmla="*/ 166066 w 1300317"/>
              <a:gd name="connsiteY4" fmla="*/ 2338113 h 2338113"/>
              <a:gd name="connsiteX5" fmla="*/ 369645 w 1300317"/>
              <a:gd name="connsiteY5" fmla="*/ 2163059 h 2338113"/>
              <a:gd name="connsiteX6" fmla="*/ 346884 w 1300317"/>
              <a:gd name="connsiteY6" fmla="*/ 2074720 h 2338113"/>
              <a:gd name="connsiteX7" fmla="*/ 309963 w 1300317"/>
              <a:gd name="connsiteY7" fmla="*/ 1898078 h 2338113"/>
              <a:gd name="connsiteX8" fmla="*/ 275883 w 1300317"/>
              <a:gd name="connsiteY8" fmla="*/ 1568302 h 2338113"/>
              <a:gd name="connsiteX9" fmla="*/ 298659 w 1300317"/>
              <a:gd name="connsiteY9" fmla="*/ 1527933 h 2338113"/>
              <a:gd name="connsiteX10" fmla="*/ 495404 w 1300317"/>
              <a:gd name="connsiteY10" fmla="*/ 1634907 h 2338113"/>
              <a:gd name="connsiteX11" fmla="*/ 810378 w 1300317"/>
              <a:gd name="connsiteY11" fmla="*/ 1690542 h 2338113"/>
              <a:gd name="connsiteX12" fmla="*/ 913015 w 1300317"/>
              <a:gd name="connsiteY12" fmla="*/ 1672755 h 2338113"/>
              <a:gd name="connsiteX13" fmla="*/ 952512 w 1300317"/>
              <a:gd name="connsiteY13" fmla="*/ 1661861 h 2338113"/>
              <a:gd name="connsiteX14" fmla="*/ 1300317 w 1300317"/>
              <a:gd name="connsiteY14" fmla="*/ 1362790 h 2338113"/>
              <a:gd name="connsiteX15" fmla="*/ 1279892 w 1300317"/>
              <a:gd name="connsiteY15" fmla="*/ 1355725 h 2338113"/>
              <a:gd name="connsiteX16" fmla="*/ 1028827 w 1300317"/>
              <a:gd name="connsiteY16" fmla="*/ 1302459 h 2338113"/>
              <a:gd name="connsiteX17" fmla="*/ 499358 w 1300317"/>
              <a:gd name="connsiteY17" fmla="*/ 1302459 h 2338113"/>
              <a:gd name="connsiteX18" fmla="*/ 438051 w 1300317"/>
              <a:gd name="connsiteY18" fmla="*/ 1302459 h 2338113"/>
              <a:gd name="connsiteX19" fmla="*/ 748643 w 1300317"/>
              <a:gd name="connsiteY19" fmla="*/ 1145645 h 2338113"/>
              <a:gd name="connsiteX20" fmla="*/ 963843 w 1300317"/>
              <a:gd name="connsiteY20" fmla="*/ 963724 h 2338113"/>
              <a:gd name="connsiteX21" fmla="*/ 1133318 w 1300317"/>
              <a:gd name="connsiteY21" fmla="*/ 738997 h 2338113"/>
              <a:gd name="connsiteX22" fmla="*/ 1171620 w 1300317"/>
              <a:gd name="connsiteY22" fmla="*/ 571589 h 2338113"/>
              <a:gd name="connsiteX23" fmla="*/ 794367 w 1300317"/>
              <a:gd name="connsiteY23" fmla="*/ 657465 h 2338113"/>
              <a:gd name="connsiteX24" fmla="*/ 473548 w 1300317"/>
              <a:gd name="connsiteY24" fmla="*/ 838628 h 2338113"/>
              <a:gd name="connsiteX25" fmla="*/ 471652 w 1300317"/>
              <a:gd name="connsiteY25" fmla="*/ 804866 h 2338113"/>
              <a:gd name="connsiteX26" fmla="*/ 678841 w 1300317"/>
              <a:gd name="connsiteY26" fmla="*/ 443040 h 2338113"/>
              <a:gd name="connsiteX27" fmla="*/ 661640 w 1300317"/>
              <a:gd name="connsiteY27" fmla="*/ 0 h 2338113"/>
              <a:gd name="connsiteX28" fmla="*/ 484621 w 1300317"/>
              <a:gd name="connsiteY28" fmla="*/ 94323 h 2338113"/>
              <a:gd name="connsiteX0" fmla="*/ 483934 w 1299630"/>
              <a:gd name="connsiteY0" fmla="*/ 94323 h 2338113"/>
              <a:gd name="connsiteX1" fmla="*/ 80167 w 1299630"/>
              <a:gd name="connsiteY1" fmla="*/ 762724 h 2338113"/>
              <a:gd name="connsiteX2" fmla="*/ 2695 w 1299630"/>
              <a:gd name="connsiteY2" fmla="*/ 1338848 h 2338113"/>
              <a:gd name="connsiteX3" fmla="*/ 138352 w 1299630"/>
              <a:gd name="connsiteY3" fmla="*/ 2251624 h 2338113"/>
              <a:gd name="connsiteX4" fmla="*/ 165379 w 1299630"/>
              <a:gd name="connsiteY4" fmla="*/ 2338113 h 2338113"/>
              <a:gd name="connsiteX5" fmla="*/ 368958 w 1299630"/>
              <a:gd name="connsiteY5" fmla="*/ 2163059 h 2338113"/>
              <a:gd name="connsiteX6" fmla="*/ 346197 w 1299630"/>
              <a:gd name="connsiteY6" fmla="*/ 2074720 h 2338113"/>
              <a:gd name="connsiteX7" fmla="*/ 309276 w 1299630"/>
              <a:gd name="connsiteY7" fmla="*/ 1898078 h 2338113"/>
              <a:gd name="connsiteX8" fmla="*/ 275196 w 1299630"/>
              <a:gd name="connsiteY8" fmla="*/ 1568302 h 2338113"/>
              <a:gd name="connsiteX9" fmla="*/ 297972 w 1299630"/>
              <a:gd name="connsiteY9" fmla="*/ 1527933 h 2338113"/>
              <a:gd name="connsiteX10" fmla="*/ 494717 w 1299630"/>
              <a:gd name="connsiteY10" fmla="*/ 1634907 h 2338113"/>
              <a:gd name="connsiteX11" fmla="*/ 809691 w 1299630"/>
              <a:gd name="connsiteY11" fmla="*/ 1690542 h 2338113"/>
              <a:gd name="connsiteX12" fmla="*/ 912328 w 1299630"/>
              <a:gd name="connsiteY12" fmla="*/ 1672755 h 2338113"/>
              <a:gd name="connsiteX13" fmla="*/ 951825 w 1299630"/>
              <a:gd name="connsiteY13" fmla="*/ 1661861 h 2338113"/>
              <a:gd name="connsiteX14" fmla="*/ 1299630 w 1299630"/>
              <a:gd name="connsiteY14" fmla="*/ 1362790 h 2338113"/>
              <a:gd name="connsiteX15" fmla="*/ 1279205 w 1299630"/>
              <a:gd name="connsiteY15" fmla="*/ 1355725 h 2338113"/>
              <a:gd name="connsiteX16" fmla="*/ 1028140 w 1299630"/>
              <a:gd name="connsiteY16" fmla="*/ 1302459 h 2338113"/>
              <a:gd name="connsiteX17" fmla="*/ 498671 w 1299630"/>
              <a:gd name="connsiteY17" fmla="*/ 1302459 h 2338113"/>
              <a:gd name="connsiteX18" fmla="*/ 437364 w 1299630"/>
              <a:gd name="connsiteY18" fmla="*/ 1302459 h 2338113"/>
              <a:gd name="connsiteX19" fmla="*/ 747956 w 1299630"/>
              <a:gd name="connsiteY19" fmla="*/ 1145645 h 2338113"/>
              <a:gd name="connsiteX20" fmla="*/ 963156 w 1299630"/>
              <a:gd name="connsiteY20" fmla="*/ 963724 h 2338113"/>
              <a:gd name="connsiteX21" fmla="*/ 1132631 w 1299630"/>
              <a:gd name="connsiteY21" fmla="*/ 738997 h 2338113"/>
              <a:gd name="connsiteX22" fmla="*/ 1170933 w 1299630"/>
              <a:gd name="connsiteY22" fmla="*/ 571589 h 2338113"/>
              <a:gd name="connsiteX23" fmla="*/ 793680 w 1299630"/>
              <a:gd name="connsiteY23" fmla="*/ 657465 h 2338113"/>
              <a:gd name="connsiteX24" fmla="*/ 472861 w 1299630"/>
              <a:gd name="connsiteY24" fmla="*/ 838628 h 2338113"/>
              <a:gd name="connsiteX25" fmla="*/ 470965 w 1299630"/>
              <a:gd name="connsiteY25" fmla="*/ 804866 h 2338113"/>
              <a:gd name="connsiteX26" fmla="*/ 678154 w 1299630"/>
              <a:gd name="connsiteY26" fmla="*/ 443040 h 2338113"/>
              <a:gd name="connsiteX27" fmla="*/ 660953 w 1299630"/>
              <a:gd name="connsiteY27" fmla="*/ 0 h 2338113"/>
              <a:gd name="connsiteX28" fmla="*/ 483934 w 1299630"/>
              <a:gd name="connsiteY28" fmla="*/ 94323 h 2338113"/>
              <a:gd name="connsiteX0" fmla="*/ 491064 w 1306760"/>
              <a:gd name="connsiteY0" fmla="*/ 94323 h 2338113"/>
              <a:gd name="connsiteX1" fmla="*/ 59367 w 1306760"/>
              <a:gd name="connsiteY1" fmla="*/ 786740 h 2338113"/>
              <a:gd name="connsiteX2" fmla="*/ 9825 w 1306760"/>
              <a:gd name="connsiteY2" fmla="*/ 1338848 h 2338113"/>
              <a:gd name="connsiteX3" fmla="*/ 145482 w 1306760"/>
              <a:gd name="connsiteY3" fmla="*/ 2251624 h 2338113"/>
              <a:gd name="connsiteX4" fmla="*/ 172509 w 1306760"/>
              <a:gd name="connsiteY4" fmla="*/ 2338113 h 2338113"/>
              <a:gd name="connsiteX5" fmla="*/ 376088 w 1306760"/>
              <a:gd name="connsiteY5" fmla="*/ 2163059 h 2338113"/>
              <a:gd name="connsiteX6" fmla="*/ 353327 w 1306760"/>
              <a:gd name="connsiteY6" fmla="*/ 2074720 h 2338113"/>
              <a:gd name="connsiteX7" fmla="*/ 316406 w 1306760"/>
              <a:gd name="connsiteY7" fmla="*/ 1898078 h 2338113"/>
              <a:gd name="connsiteX8" fmla="*/ 282326 w 1306760"/>
              <a:gd name="connsiteY8" fmla="*/ 1568302 h 2338113"/>
              <a:gd name="connsiteX9" fmla="*/ 305102 w 1306760"/>
              <a:gd name="connsiteY9" fmla="*/ 1527933 h 2338113"/>
              <a:gd name="connsiteX10" fmla="*/ 501847 w 1306760"/>
              <a:gd name="connsiteY10" fmla="*/ 1634907 h 2338113"/>
              <a:gd name="connsiteX11" fmla="*/ 816821 w 1306760"/>
              <a:gd name="connsiteY11" fmla="*/ 1690542 h 2338113"/>
              <a:gd name="connsiteX12" fmla="*/ 919458 w 1306760"/>
              <a:gd name="connsiteY12" fmla="*/ 1672755 h 2338113"/>
              <a:gd name="connsiteX13" fmla="*/ 958955 w 1306760"/>
              <a:gd name="connsiteY13" fmla="*/ 1661861 h 2338113"/>
              <a:gd name="connsiteX14" fmla="*/ 1306760 w 1306760"/>
              <a:gd name="connsiteY14" fmla="*/ 1362790 h 2338113"/>
              <a:gd name="connsiteX15" fmla="*/ 1286335 w 1306760"/>
              <a:gd name="connsiteY15" fmla="*/ 1355725 h 2338113"/>
              <a:gd name="connsiteX16" fmla="*/ 1035270 w 1306760"/>
              <a:gd name="connsiteY16" fmla="*/ 1302459 h 2338113"/>
              <a:gd name="connsiteX17" fmla="*/ 505801 w 1306760"/>
              <a:gd name="connsiteY17" fmla="*/ 1302459 h 2338113"/>
              <a:gd name="connsiteX18" fmla="*/ 444494 w 1306760"/>
              <a:gd name="connsiteY18" fmla="*/ 1302459 h 2338113"/>
              <a:gd name="connsiteX19" fmla="*/ 755086 w 1306760"/>
              <a:gd name="connsiteY19" fmla="*/ 1145645 h 2338113"/>
              <a:gd name="connsiteX20" fmla="*/ 970286 w 1306760"/>
              <a:gd name="connsiteY20" fmla="*/ 963724 h 2338113"/>
              <a:gd name="connsiteX21" fmla="*/ 1139761 w 1306760"/>
              <a:gd name="connsiteY21" fmla="*/ 738997 h 2338113"/>
              <a:gd name="connsiteX22" fmla="*/ 1178063 w 1306760"/>
              <a:gd name="connsiteY22" fmla="*/ 571589 h 2338113"/>
              <a:gd name="connsiteX23" fmla="*/ 800810 w 1306760"/>
              <a:gd name="connsiteY23" fmla="*/ 657465 h 2338113"/>
              <a:gd name="connsiteX24" fmla="*/ 479991 w 1306760"/>
              <a:gd name="connsiteY24" fmla="*/ 838628 h 2338113"/>
              <a:gd name="connsiteX25" fmla="*/ 478095 w 1306760"/>
              <a:gd name="connsiteY25" fmla="*/ 804866 h 2338113"/>
              <a:gd name="connsiteX26" fmla="*/ 685284 w 1306760"/>
              <a:gd name="connsiteY26" fmla="*/ 443040 h 2338113"/>
              <a:gd name="connsiteX27" fmla="*/ 668083 w 1306760"/>
              <a:gd name="connsiteY27" fmla="*/ 0 h 2338113"/>
              <a:gd name="connsiteX28" fmla="*/ 491064 w 1306760"/>
              <a:gd name="connsiteY28" fmla="*/ 94323 h 2338113"/>
              <a:gd name="connsiteX0" fmla="*/ 503006 w 1318702"/>
              <a:gd name="connsiteY0" fmla="*/ 94323 h 2338113"/>
              <a:gd name="connsiteX1" fmla="*/ 71309 w 1318702"/>
              <a:gd name="connsiteY1" fmla="*/ 786740 h 2338113"/>
              <a:gd name="connsiteX2" fmla="*/ 8390 w 1318702"/>
              <a:gd name="connsiteY2" fmla="*/ 1343063 h 2338113"/>
              <a:gd name="connsiteX3" fmla="*/ 157424 w 1318702"/>
              <a:gd name="connsiteY3" fmla="*/ 2251624 h 2338113"/>
              <a:gd name="connsiteX4" fmla="*/ 184451 w 1318702"/>
              <a:gd name="connsiteY4" fmla="*/ 2338113 h 2338113"/>
              <a:gd name="connsiteX5" fmla="*/ 388030 w 1318702"/>
              <a:gd name="connsiteY5" fmla="*/ 2163059 h 2338113"/>
              <a:gd name="connsiteX6" fmla="*/ 365269 w 1318702"/>
              <a:gd name="connsiteY6" fmla="*/ 2074720 h 2338113"/>
              <a:gd name="connsiteX7" fmla="*/ 328348 w 1318702"/>
              <a:gd name="connsiteY7" fmla="*/ 1898078 h 2338113"/>
              <a:gd name="connsiteX8" fmla="*/ 294268 w 1318702"/>
              <a:gd name="connsiteY8" fmla="*/ 1568302 h 2338113"/>
              <a:gd name="connsiteX9" fmla="*/ 317044 w 1318702"/>
              <a:gd name="connsiteY9" fmla="*/ 1527933 h 2338113"/>
              <a:gd name="connsiteX10" fmla="*/ 513789 w 1318702"/>
              <a:gd name="connsiteY10" fmla="*/ 1634907 h 2338113"/>
              <a:gd name="connsiteX11" fmla="*/ 828763 w 1318702"/>
              <a:gd name="connsiteY11" fmla="*/ 1690542 h 2338113"/>
              <a:gd name="connsiteX12" fmla="*/ 931400 w 1318702"/>
              <a:gd name="connsiteY12" fmla="*/ 1672755 h 2338113"/>
              <a:gd name="connsiteX13" fmla="*/ 970897 w 1318702"/>
              <a:gd name="connsiteY13" fmla="*/ 1661861 h 2338113"/>
              <a:gd name="connsiteX14" fmla="*/ 1318702 w 1318702"/>
              <a:gd name="connsiteY14" fmla="*/ 1362790 h 2338113"/>
              <a:gd name="connsiteX15" fmla="*/ 1298277 w 1318702"/>
              <a:gd name="connsiteY15" fmla="*/ 1355725 h 2338113"/>
              <a:gd name="connsiteX16" fmla="*/ 1047212 w 1318702"/>
              <a:gd name="connsiteY16" fmla="*/ 1302459 h 2338113"/>
              <a:gd name="connsiteX17" fmla="*/ 517743 w 1318702"/>
              <a:gd name="connsiteY17" fmla="*/ 1302459 h 2338113"/>
              <a:gd name="connsiteX18" fmla="*/ 456436 w 1318702"/>
              <a:gd name="connsiteY18" fmla="*/ 1302459 h 2338113"/>
              <a:gd name="connsiteX19" fmla="*/ 767028 w 1318702"/>
              <a:gd name="connsiteY19" fmla="*/ 1145645 h 2338113"/>
              <a:gd name="connsiteX20" fmla="*/ 982228 w 1318702"/>
              <a:gd name="connsiteY20" fmla="*/ 963724 h 2338113"/>
              <a:gd name="connsiteX21" fmla="*/ 1151703 w 1318702"/>
              <a:gd name="connsiteY21" fmla="*/ 738997 h 2338113"/>
              <a:gd name="connsiteX22" fmla="*/ 1190005 w 1318702"/>
              <a:gd name="connsiteY22" fmla="*/ 571589 h 2338113"/>
              <a:gd name="connsiteX23" fmla="*/ 812752 w 1318702"/>
              <a:gd name="connsiteY23" fmla="*/ 657465 h 2338113"/>
              <a:gd name="connsiteX24" fmla="*/ 491933 w 1318702"/>
              <a:gd name="connsiteY24" fmla="*/ 838628 h 2338113"/>
              <a:gd name="connsiteX25" fmla="*/ 490037 w 1318702"/>
              <a:gd name="connsiteY25" fmla="*/ 804866 h 2338113"/>
              <a:gd name="connsiteX26" fmla="*/ 697226 w 1318702"/>
              <a:gd name="connsiteY26" fmla="*/ 443040 h 2338113"/>
              <a:gd name="connsiteX27" fmla="*/ 680025 w 1318702"/>
              <a:gd name="connsiteY27" fmla="*/ 0 h 2338113"/>
              <a:gd name="connsiteX28" fmla="*/ 503006 w 1318702"/>
              <a:gd name="connsiteY28" fmla="*/ 94323 h 2338113"/>
              <a:gd name="connsiteX0" fmla="*/ 514306 w 1330002"/>
              <a:gd name="connsiteY0" fmla="*/ 94323 h 2338113"/>
              <a:gd name="connsiteX1" fmla="*/ 82609 w 1330002"/>
              <a:gd name="connsiteY1" fmla="*/ 786740 h 2338113"/>
              <a:gd name="connsiteX2" fmla="*/ 6002 w 1330002"/>
              <a:gd name="connsiteY2" fmla="*/ 1403414 h 2338113"/>
              <a:gd name="connsiteX3" fmla="*/ 168724 w 1330002"/>
              <a:gd name="connsiteY3" fmla="*/ 2251624 h 2338113"/>
              <a:gd name="connsiteX4" fmla="*/ 195751 w 1330002"/>
              <a:gd name="connsiteY4" fmla="*/ 2338113 h 2338113"/>
              <a:gd name="connsiteX5" fmla="*/ 399330 w 1330002"/>
              <a:gd name="connsiteY5" fmla="*/ 2163059 h 2338113"/>
              <a:gd name="connsiteX6" fmla="*/ 376569 w 1330002"/>
              <a:gd name="connsiteY6" fmla="*/ 2074720 h 2338113"/>
              <a:gd name="connsiteX7" fmla="*/ 339648 w 1330002"/>
              <a:gd name="connsiteY7" fmla="*/ 1898078 h 2338113"/>
              <a:gd name="connsiteX8" fmla="*/ 305568 w 1330002"/>
              <a:gd name="connsiteY8" fmla="*/ 1568302 h 2338113"/>
              <a:gd name="connsiteX9" fmla="*/ 328344 w 1330002"/>
              <a:gd name="connsiteY9" fmla="*/ 1527933 h 2338113"/>
              <a:gd name="connsiteX10" fmla="*/ 525089 w 1330002"/>
              <a:gd name="connsiteY10" fmla="*/ 1634907 h 2338113"/>
              <a:gd name="connsiteX11" fmla="*/ 840063 w 1330002"/>
              <a:gd name="connsiteY11" fmla="*/ 1690542 h 2338113"/>
              <a:gd name="connsiteX12" fmla="*/ 942700 w 1330002"/>
              <a:gd name="connsiteY12" fmla="*/ 1672755 h 2338113"/>
              <a:gd name="connsiteX13" fmla="*/ 982197 w 1330002"/>
              <a:gd name="connsiteY13" fmla="*/ 1661861 h 2338113"/>
              <a:gd name="connsiteX14" fmla="*/ 1330002 w 1330002"/>
              <a:gd name="connsiteY14" fmla="*/ 1362790 h 2338113"/>
              <a:gd name="connsiteX15" fmla="*/ 1309577 w 1330002"/>
              <a:gd name="connsiteY15" fmla="*/ 1355725 h 2338113"/>
              <a:gd name="connsiteX16" fmla="*/ 1058512 w 1330002"/>
              <a:gd name="connsiteY16" fmla="*/ 1302459 h 2338113"/>
              <a:gd name="connsiteX17" fmla="*/ 529043 w 1330002"/>
              <a:gd name="connsiteY17" fmla="*/ 1302459 h 2338113"/>
              <a:gd name="connsiteX18" fmla="*/ 467736 w 1330002"/>
              <a:gd name="connsiteY18" fmla="*/ 1302459 h 2338113"/>
              <a:gd name="connsiteX19" fmla="*/ 778328 w 1330002"/>
              <a:gd name="connsiteY19" fmla="*/ 1145645 h 2338113"/>
              <a:gd name="connsiteX20" fmla="*/ 993528 w 1330002"/>
              <a:gd name="connsiteY20" fmla="*/ 963724 h 2338113"/>
              <a:gd name="connsiteX21" fmla="*/ 1163003 w 1330002"/>
              <a:gd name="connsiteY21" fmla="*/ 738997 h 2338113"/>
              <a:gd name="connsiteX22" fmla="*/ 1201305 w 1330002"/>
              <a:gd name="connsiteY22" fmla="*/ 571589 h 2338113"/>
              <a:gd name="connsiteX23" fmla="*/ 824052 w 1330002"/>
              <a:gd name="connsiteY23" fmla="*/ 657465 h 2338113"/>
              <a:gd name="connsiteX24" fmla="*/ 503233 w 1330002"/>
              <a:gd name="connsiteY24" fmla="*/ 838628 h 2338113"/>
              <a:gd name="connsiteX25" fmla="*/ 501337 w 1330002"/>
              <a:gd name="connsiteY25" fmla="*/ 804866 h 2338113"/>
              <a:gd name="connsiteX26" fmla="*/ 708526 w 1330002"/>
              <a:gd name="connsiteY26" fmla="*/ 443040 h 2338113"/>
              <a:gd name="connsiteX27" fmla="*/ 691325 w 1330002"/>
              <a:gd name="connsiteY27" fmla="*/ 0 h 2338113"/>
              <a:gd name="connsiteX28" fmla="*/ 514306 w 1330002"/>
              <a:gd name="connsiteY28" fmla="*/ 94323 h 2338113"/>
              <a:gd name="connsiteX0" fmla="*/ 518571 w 1334267"/>
              <a:gd name="connsiteY0" fmla="*/ 94323 h 2338113"/>
              <a:gd name="connsiteX1" fmla="*/ 86874 w 1334267"/>
              <a:gd name="connsiteY1" fmla="*/ 786740 h 2338113"/>
              <a:gd name="connsiteX2" fmla="*/ 5375 w 1334267"/>
              <a:gd name="connsiteY2" fmla="*/ 1468346 h 2338113"/>
              <a:gd name="connsiteX3" fmla="*/ 172989 w 1334267"/>
              <a:gd name="connsiteY3" fmla="*/ 2251624 h 2338113"/>
              <a:gd name="connsiteX4" fmla="*/ 200016 w 1334267"/>
              <a:gd name="connsiteY4" fmla="*/ 2338113 h 2338113"/>
              <a:gd name="connsiteX5" fmla="*/ 403595 w 1334267"/>
              <a:gd name="connsiteY5" fmla="*/ 2163059 h 2338113"/>
              <a:gd name="connsiteX6" fmla="*/ 380834 w 1334267"/>
              <a:gd name="connsiteY6" fmla="*/ 2074720 h 2338113"/>
              <a:gd name="connsiteX7" fmla="*/ 343913 w 1334267"/>
              <a:gd name="connsiteY7" fmla="*/ 1898078 h 2338113"/>
              <a:gd name="connsiteX8" fmla="*/ 309833 w 1334267"/>
              <a:gd name="connsiteY8" fmla="*/ 1568302 h 2338113"/>
              <a:gd name="connsiteX9" fmla="*/ 332609 w 1334267"/>
              <a:gd name="connsiteY9" fmla="*/ 1527933 h 2338113"/>
              <a:gd name="connsiteX10" fmla="*/ 529354 w 1334267"/>
              <a:gd name="connsiteY10" fmla="*/ 1634907 h 2338113"/>
              <a:gd name="connsiteX11" fmla="*/ 844328 w 1334267"/>
              <a:gd name="connsiteY11" fmla="*/ 1690542 h 2338113"/>
              <a:gd name="connsiteX12" fmla="*/ 946965 w 1334267"/>
              <a:gd name="connsiteY12" fmla="*/ 1672755 h 2338113"/>
              <a:gd name="connsiteX13" fmla="*/ 986462 w 1334267"/>
              <a:gd name="connsiteY13" fmla="*/ 1661861 h 2338113"/>
              <a:gd name="connsiteX14" fmla="*/ 1334267 w 1334267"/>
              <a:gd name="connsiteY14" fmla="*/ 1362790 h 2338113"/>
              <a:gd name="connsiteX15" fmla="*/ 1313842 w 1334267"/>
              <a:gd name="connsiteY15" fmla="*/ 1355725 h 2338113"/>
              <a:gd name="connsiteX16" fmla="*/ 1062777 w 1334267"/>
              <a:gd name="connsiteY16" fmla="*/ 1302459 h 2338113"/>
              <a:gd name="connsiteX17" fmla="*/ 533308 w 1334267"/>
              <a:gd name="connsiteY17" fmla="*/ 1302459 h 2338113"/>
              <a:gd name="connsiteX18" fmla="*/ 472001 w 1334267"/>
              <a:gd name="connsiteY18" fmla="*/ 1302459 h 2338113"/>
              <a:gd name="connsiteX19" fmla="*/ 782593 w 1334267"/>
              <a:gd name="connsiteY19" fmla="*/ 1145645 h 2338113"/>
              <a:gd name="connsiteX20" fmla="*/ 997793 w 1334267"/>
              <a:gd name="connsiteY20" fmla="*/ 963724 h 2338113"/>
              <a:gd name="connsiteX21" fmla="*/ 1167268 w 1334267"/>
              <a:gd name="connsiteY21" fmla="*/ 738997 h 2338113"/>
              <a:gd name="connsiteX22" fmla="*/ 1205570 w 1334267"/>
              <a:gd name="connsiteY22" fmla="*/ 571589 h 2338113"/>
              <a:gd name="connsiteX23" fmla="*/ 828317 w 1334267"/>
              <a:gd name="connsiteY23" fmla="*/ 657465 h 2338113"/>
              <a:gd name="connsiteX24" fmla="*/ 507498 w 1334267"/>
              <a:gd name="connsiteY24" fmla="*/ 838628 h 2338113"/>
              <a:gd name="connsiteX25" fmla="*/ 505602 w 1334267"/>
              <a:gd name="connsiteY25" fmla="*/ 804866 h 2338113"/>
              <a:gd name="connsiteX26" fmla="*/ 712791 w 1334267"/>
              <a:gd name="connsiteY26" fmla="*/ 443040 h 2338113"/>
              <a:gd name="connsiteX27" fmla="*/ 695590 w 1334267"/>
              <a:gd name="connsiteY27" fmla="*/ 0 h 2338113"/>
              <a:gd name="connsiteX28" fmla="*/ 518571 w 1334267"/>
              <a:gd name="connsiteY28" fmla="*/ 94323 h 2338113"/>
              <a:gd name="connsiteX0" fmla="*/ 520446 w 1336142"/>
              <a:gd name="connsiteY0" fmla="*/ 94323 h 2338113"/>
              <a:gd name="connsiteX1" fmla="*/ 88749 w 1336142"/>
              <a:gd name="connsiteY1" fmla="*/ 786740 h 2338113"/>
              <a:gd name="connsiteX2" fmla="*/ 7250 w 1336142"/>
              <a:gd name="connsiteY2" fmla="*/ 1468346 h 2338113"/>
              <a:gd name="connsiteX3" fmla="*/ 201891 w 1336142"/>
              <a:gd name="connsiteY3" fmla="*/ 2338113 h 2338113"/>
              <a:gd name="connsiteX4" fmla="*/ 405470 w 1336142"/>
              <a:gd name="connsiteY4" fmla="*/ 2163059 h 2338113"/>
              <a:gd name="connsiteX5" fmla="*/ 382709 w 1336142"/>
              <a:gd name="connsiteY5" fmla="*/ 2074720 h 2338113"/>
              <a:gd name="connsiteX6" fmla="*/ 345788 w 1336142"/>
              <a:gd name="connsiteY6" fmla="*/ 1898078 h 2338113"/>
              <a:gd name="connsiteX7" fmla="*/ 311708 w 1336142"/>
              <a:gd name="connsiteY7" fmla="*/ 1568302 h 2338113"/>
              <a:gd name="connsiteX8" fmla="*/ 334484 w 1336142"/>
              <a:gd name="connsiteY8" fmla="*/ 1527933 h 2338113"/>
              <a:gd name="connsiteX9" fmla="*/ 531229 w 1336142"/>
              <a:gd name="connsiteY9" fmla="*/ 1634907 h 2338113"/>
              <a:gd name="connsiteX10" fmla="*/ 846203 w 1336142"/>
              <a:gd name="connsiteY10" fmla="*/ 1690542 h 2338113"/>
              <a:gd name="connsiteX11" fmla="*/ 948840 w 1336142"/>
              <a:gd name="connsiteY11" fmla="*/ 1672755 h 2338113"/>
              <a:gd name="connsiteX12" fmla="*/ 988337 w 1336142"/>
              <a:gd name="connsiteY12" fmla="*/ 1661861 h 2338113"/>
              <a:gd name="connsiteX13" fmla="*/ 1336142 w 1336142"/>
              <a:gd name="connsiteY13" fmla="*/ 1362790 h 2338113"/>
              <a:gd name="connsiteX14" fmla="*/ 1315717 w 1336142"/>
              <a:gd name="connsiteY14" fmla="*/ 1355725 h 2338113"/>
              <a:gd name="connsiteX15" fmla="*/ 1064652 w 1336142"/>
              <a:gd name="connsiteY15" fmla="*/ 1302459 h 2338113"/>
              <a:gd name="connsiteX16" fmla="*/ 535183 w 1336142"/>
              <a:gd name="connsiteY16" fmla="*/ 1302459 h 2338113"/>
              <a:gd name="connsiteX17" fmla="*/ 473876 w 1336142"/>
              <a:gd name="connsiteY17" fmla="*/ 1302459 h 2338113"/>
              <a:gd name="connsiteX18" fmla="*/ 784468 w 1336142"/>
              <a:gd name="connsiteY18" fmla="*/ 1145645 h 2338113"/>
              <a:gd name="connsiteX19" fmla="*/ 999668 w 1336142"/>
              <a:gd name="connsiteY19" fmla="*/ 963724 h 2338113"/>
              <a:gd name="connsiteX20" fmla="*/ 1169143 w 1336142"/>
              <a:gd name="connsiteY20" fmla="*/ 738997 h 2338113"/>
              <a:gd name="connsiteX21" fmla="*/ 1207445 w 1336142"/>
              <a:gd name="connsiteY21" fmla="*/ 571589 h 2338113"/>
              <a:gd name="connsiteX22" fmla="*/ 830192 w 1336142"/>
              <a:gd name="connsiteY22" fmla="*/ 657465 h 2338113"/>
              <a:gd name="connsiteX23" fmla="*/ 509373 w 1336142"/>
              <a:gd name="connsiteY23" fmla="*/ 838628 h 2338113"/>
              <a:gd name="connsiteX24" fmla="*/ 507477 w 1336142"/>
              <a:gd name="connsiteY24" fmla="*/ 804866 h 2338113"/>
              <a:gd name="connsiteX25" fmla="*/ 714666 w 1336142"/>
              <a:gd name="connsiteY25" fmla="*/ 443040 h 2338113"/>
              <a:gd name="connsiteX26" fmla="*/ 697465 w 1336142"/>
              <a:gd name="connsiteY26" fmla="*/ 0 h 2338113"/>
              <a:gd name="connsiteX27" fmla="*/ 520446 w 1336142"/>
              <a:gd name="connsiteY27" fmla="*/ 94323 h 2338113"/>
              <a:gd name="connsiteX0" fmla="*/ 520446 w 1336142"/>
              <a:gd name="connsiteY0" fmla="*/ 94323 h 2338113"/>
              <a:gd name="connsiteX1" fmla="*/ 88749 w 1336142"/>
              <a:gd name="connsiteY1" fmla="*/ 786740 h 2338113"/>
              <a:gd name="connsiteX2" fmla="*/ 7250 w 1336142"/>
              <a:gd name="connsiteY2" fmla="*/ 1468346 h 2338113"/>
              <a:gd name="connsiteX3" fmla="*/ 201891 w 1336142"/>
              <a:gd name="connsiteY3" fmla="*/ 2338113 h 2338113"/>
              <a:gd name="connsiteX4" fmla="*/ 405470 w 1336142"/>
              <a:gd name="connsiteY4" fmla="*/ 2163059 h 2338113"/>
              <a:gd name="connsiteX5" fmla="*/ 345788 w 1336142"/>
              <a:gd name="connsiteY5" fmla="*/ 1898078 h 2338113"/>
              <a:gd name="connsiteX6" fmla="*/ 311708 w 1336142"/>
              <a:gd name="connsiteY6" fmla="*/ 1568302 h 2338113"/>
              <a:gd name="connsiteX7" fmla="*/ 334484 w 1336142"/>
              <a:gd name="connsiteY7" fmla="*/ 1527933 h 2338113"/>
              <a:gd name="connsiteX8" fmla="*/ 531229 w 1336142"/>
              <a:gd name="connsiteY8" fmla="*/ 1634907 h 2338113"/>
              <a:gd name="connsiteX9" fmla="*/ 846203 w 1336142"/>
              <a:gd name="connsiteY9" fmla="*/ 1690542 h 2338113"/>
              <a:gd name="connsiteX10" fmla="*/ 948840 w 1336142"/>
              <a:gd name="connsiteY10" fmla="*/ 1672755 h 2338113"/>
              <a:gd name="connsiteX11" fmla="*/ 988337 w 1336142"/>
              <a:gd name="connsiteY11" fmla="*/ 1661861 h 2338113"/>
              <a:gd name="connsiteX12" fmla="*/ 1336142 w 1336142"/>
              <a:gd name="connsiteY12" fmla="*/ 1362790 h 2338113"/>
              <a:gd name="connsiteX13" fmla="*/ 1315717 w 1336142"/>
              <a:gd name="connsiteY13" fmla="*/ 1355725 h 2338113"/>
              <a:gd name="connsiteX14" fmla="*/ 1064652 w 1336142"/>
              <a:gd name="connsiteY14" fmla="*/ 1302459 h 2338113"/>
              <a:gd name="connsiteX15" fmla="*/ 535183 w 1336142"/>
              <a:gd name="connsiteY15" fmla="*/ 1302459 h 2338113"/>
              <a:gd name="connsiteX16" fmla="*/ 473876 w 1336142"/>
              <a:gd name="connsiteY16" fmla="*/ 1302459 h 2338113"/>
              <a:gd name="connsiteX17" fmla="*/ 784468 w 1336142"/>
              <a:gd name="connsiteY17" fmla="*/ 1145645 h 2338113"/>
              <a:gd name="connsiteX18" fmla="*/ 999668 w 1336142"/>
              <a:gd name="connsiteY18" fmla="*/ 963724 h 2338113"/>
              <a:gd name="connsiteX19" fmla="*/ 1169143 w 1336142"/>
              <a:gd name="connsiteY19" fmla="*/ 738997 h 2338113"/>
              <a:gd name="connsiteX20" fmla="*/ 1207445 w 1336142"/>
              <a:gd name="connsiteY20" fmla="*/ 571589 h 2338113"/>
              <a:gd name="connsiteX21" fmla="*/ 830192 w 1336142"/>
              <a:gd name="connsiteY21" fmla="*/ 657465 h 2338113"/>
              <a:gd name="connsiteX22" fmla="*/ 509373 w 1336142"/>
              <a:gd name="connsiteY22" fmla="*/ 838628 h 2338113"/>
              <a:gd name="connsiteX23" fmla="*/ 507477 w 1336142"/>
              <a:gd name="connsiteY23" fmla="*/ 804866 h 2338113"/>
              <a:gd name="connsiteX24" fmla="*/ 714666 w 1336142"/>
              <a:gd name="connsiteY24" fmla="*/ 443040 h 2338113"/>
              <a:gd name="connsiteX25" fmla="*/ 697465 w 1336142"/>
              <a:gd name="connsiteY25" fmla="*/ 0 h 2338113"/>
              <a:gd name="connsiteX26" fmla="*/ 520446 w 1336142"/>
              <a:gd name="connsiteY26" fmla="*/ 94323 h 2338113"/>
              <a:gd name="connsiteX0" fmla="*/ 520446 w 1336142"/>
              <a:gd name="connsiteY0" fmla="*/ 94323 h 2338113"/>
              <a:gd name="connsiteX1" fmla="*/ 88749 w 1336142"/>
              <a:gd name="connsiteY1" fmla="*/ 786740 h 2338113"/>
              <a:gd name="connsiteX2" fmla="*/ 7250 w 1336142"/>
              <a:gd name="connsiteY2" fmla="*/ 1468346 h 2338113"/>
              <a:gd name="connsiteX3" fmla="*/ 201891 w 1336142"/>
              <a:gd name="connsiteY3" fmla="*/ 2338113 h 2338113"/>
              <a:gd name="connsiteX4" fmla="*/ 405470 w 1336142"/>
              <a:gd name="connsiteY4" fmla="*/ 2163059 h 2338113"/>
              <a:gd name="connsiteX5" fmla="*/ 345788 w 1336142"/>
              <a:gd name="connsiteY5" fmla="*/ 1898078 h 2338113"/>
              <a:gd name="connsiteX6" fmla="*/ 311708 w 1336142"/>
              <a:gd name="connsiteY6" fmla="*/ 1568302 h 2338113"/>
              <a:gd name="connsiteX7" fmla="*/ 334484 w 1336142"/>
              <a:gd name="connsiteY7" fmla="*/ 1527933 h 2338113"/>
              <a:gd name="connsiteX8" fmla="*/ 531229 w 1336142"/>
              <a:gd name="connsiteY8" fmla="*/ 1634907 h 2338113"/>
              <a:gd name="connsiteX9" fmla="*/ 846203 w 1336142"/>
              <a:gd name="connsiteY9" fmla="*/ 1690542 h 2338113"/>
              <a:gd name="connsiteX10" fmla="*/ 988337 w 1336142"/>
              <a:gd name="connsiteY10" fmla="*/ 1661861 h 2338113"/>
              <a:gd name="connsiteX11" fmla="*/ 1336142 w 1336142"/>
              <a:gd name="connsiteY11" fmla="*/ 1362790 h 2338113"/>
              <a:gd name="connsiteX12" fmla="*/ 1315717 w 1336142"/>
              <a:gd name="connsiteY12" fmla="*/ 1355725 h 2338113"/>
              <a:gd name="connsiteX13" fmla="*/ 1064652 w 1336142"/>
              <a:gd name="connsiteY13" fmla="*/ 1302459 h 2338113"/>
              <a:gd name="connsiteX14" fmla="*/ 535183 w 1336142"/>
              <a:gd name="connsiteY14" fmla="*/ 1302459 h 2338113"/>
              <a:gd name="connsiteX15" fmla="*/ 473876 w 1336142"/>
              <a:gd name="connsiteY15" fmla="*/ 1302459 h 2338113"/>
              <a:gd name="connsiteX16" fmla="*/ 784468 w 1336142"/>
              <a:gd name="connsiteY16" fmla="*/ 1145645 h 2338113"/>
              <a:gd name="connsiteX17" fmla="*/ 999668 w 1336142"/>
              <a:gd name="connsiteY17" fmla="*/ 963724 h 2338113"/>
              <a:gd name="connsiteX18" fmla="*/ 1169143 w 1336142"/>
              <a:gd name="connsiteY18" fmla="*/ 738997 h 2338113"/>
              <a:gd name="connsiteX19" fmla="*/ 1207445 w 1336142"/>
              <a:gd name="connsiteY19" fmla="*/ 571589 h 2338113"/>
              <a:gd name="connsiteX20" fmla="*/ 830192 w 1336142"/>
              <a:gd name="connsiteY20" fmla="*/ 657465 h 2338113"/>
              <a:gd name="connsiteX21" fmla="*/ 509373 w 1336142"/>
              <a:gd name="connsiteY21" fmla="*/ 838628 h 2338113"/>
              <a:gd name="connsiteX22" fmla="*/ 507477 w 1336142"/>
              <a:gd name="connsiteY22" fmla="*/ 804866 h 2338113"/>
              <a:gd name="connsiteX23" fmla="*/ 714666 w 1336142"/>
              <a:gd name="connsiteY23" fmla="*/ 443040 h 2338113"/>
              <a:gd name="connsiteX24" fmla="*/ 697465 w 1336142"/>
              <a:gd name="connsiteY24" fmla="*/ 0 h 2338113"/>
              <a:gd name="connsiteX25" fmla="*/ 520446 w 1336142"/>
              <a:gd name="connsiteY25" fmla="*/ 94323 h 2338113"/>
              <a:gd name="connsiteX0" fmla="*/ 520446 w 1336142"/>
              <a:gd name="connsiteY0" fmla="*/ 94323 h 2338113"/>
              <a:gd name="connsiteX1" fmla="*/ 88749 w 1336142"/>
              <a:gd name="connsiteY1" fmla="*/ 786740 h 2338113"/>
              <a:gd name="connsiteX2" fmla="*/ 7250 w 1336142"/>
              <a:gd name="connsiteY2" fmla="*/ 1468346 h 2338113"/>
              <a:gd name="connsiteX3" fmla="*/ 201891 w 1336142"/>
              <a:gd name="connsiteY3" fmla="*/ 2338113 h 2338113"/>
              <a:gd name="connsiteX4" fmla="*/ 405470 w 1336142"/>
              <a:gd name="connsiteY4" fmla="*/ 2163059 h 2338113"/>
              <a:gd name="connsiteX5" fmla="*/ 345788 w 1336142"/>
              <a:gd name="connsiteY5" fmla="*/ 1898078 h 2338113"/>
              <a:gd name="connsiteX6" fmla="*/ 311708 w 1336142"/>
              <a:gd name="connsiteY6" fmla="*/ 1568302 h 2338113"/>
              <a:gd name="connsiteX7" fmla="*/ 334484 w 1336142"/>
              <a:gd name="connsiteY7" fmla="*/ 1527933 h 2338113"/>
              <a:gd name="connsiteX8" fmla="*/ 531229 w 1336142"/>
              <a:gd name="connsiteY8" fmla="*/ 1634907 h 2338113"/>
              <a:gd name="connsiteX9" fmla="*/ 846203 w 1336142"/>
              <a:gd name="connsiteY9" fmla="*/ 1690542 h 2338113"/>
              <a:gd name="connsiteX10" fmla="*/ 988337 w 1336142"/>
              <a:gd name="connsiteY10" fmla="*/ 1661861 h 2338113"/>
              <a:gd name="connsiteX11" fmla="*/ 1336142 w 1336142"/>
              <a:gd name="connsiteY11" fmla="*/ 1362790 h 2338113"/>
              <a:gd name="connsiteX12" fmla="*/ 1315717 w 1336142"/>
              <a:gd name="connsiteY12" fmla="*/ 1355725 h 2338113"/>
              <a:gd name="connsiteX13" fmla="*/ 1064652 w 1336142"/>
              <a:gd name="connsiteY13" fmla="*/ 1302459 h 2338113"/>
              <a:gd name="connsiteX14" fmla="*/ 535183 w 1336142"/>
              <a:gd name="connsiteY14" fmla="*/ 1302459 h 2338113"/>
              <a:gd name="connsiteX15" fmla="*/ 473876 w 1336142"/>
              <a:gd name="connsiteY15" fmla="*/ 1302459 h 2338113"/>
              <a:gd name="connsiteX16" fmla="*/ 784468 w 1336142"/>
              <a:gd name="connsiteY16" fmla="*/ 1145645 h 2338113"/>
              <a:gd name="connsiteX17" fmla="*/ 999668 w 1336142"/>
              <a:gd name="connsiteY17" fmla="*/ 963724 h 2338113"/>
              <a:gd name="connsiteX18" fmla="*/ 1169143 w 1336142"/>
              <a:gd name="connsiteY18" fmla="*/ 738997 h 2338113"/>
              <a:gd name="connsiteX19" fmla="*/ 1207445 w 1336142"/>
              <a:gd name="connsiteY19" fmla="*/ 571589 h 2338113"/>
              <a:gd name="connsiteX20" fmla="*/ 830192 w 1336142"/>
              <a:gd name="connsiteY20" fmla="*/ 657465 h 2338113"/>
              <a:gd name="connsiteX21" fmla="*/ 509373 w 1336142"/>
              <a:gd name="connsiteY21" fmla="*/ 838628 h 2338113"/>
              <a:gd name="connsiteX22" fmla="*/ 507477 w 1336142"/>
              <a:gd name="connsiteY22" fmla="*/ 804866 h 2338113"/>
              <a:gd name="connsiteX23" fmla="*/ 714666 w 1336142"/>
              <a:gd name="connsiteY23" fmla="*/ 443040 h 2338113"/>
              <a:gd name="connsiteX24" fmla="*/ 697465 w 1336142"/>
              <a:gd name="connsiteY24" fmla="*/ 0 h 2338113"/>
              <a:gd name="connsiteX25" fmla="*/ 520446 w 1336142"/>
              <a:gd name="connsiteY25" fmla="*/ 94323 h 2338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336142" h="2338113">
                <a:moveTo>
                  <a:pt x="520446" y="94323"/>
                </a:moveTo>
                <a:cubicBezTo>
                  <a:pt x="252303" y="380924"/>
                  <a:pt x="174282" y="557736"/>
                  <a:pt x="88749" y="786740"/>
                </a:cubicBezTo>
                <a:cubicBezTo>
                  <a:pt x="3216" y="1015744"/>
                  <a:pt x="-11607" y="1209784"/>
                  <a:pt x="7250" y="1468346"/>
                </a:cubicBezTo>
                <a:cubicBezTo>
                  <a:pt x="26107" y="1726908"/>
                  <a:pt x="135521" y="2222328"/>
                  <a:pt x="201891" y="2338113"/>
                </a:cubicBezTo>
                <a:lnTo>
                  <a:pt x="405470" y="2163059"/>
                </a:lnTo>
                <a:lnTo>
                  <a:pt x="345788" y="1898078"/>
                </a:lnTo>
                <a:cubicBezTo>
                  <a:pt x="326191" y="1783544"/>
                  <a:pt x="313592" y="1629992"/>
                  <a:pt x="311708" y="1568302"/>
                </a:cubicBezTo>
                <a:cubicBezTo>
                  <a:pt x="309824" y="1506612"/>
                  <a:pt x="303091" y="1505146"/>
                  <a:pt x="334484" y="1527933"/>
                </a:cubicBezTo>
                <a:cubicBezTo>
                  <a:pt x="365877" y="1550721"/>
                  <a:pt x="445943" y="1607806"/>
                  <a:pt x="531229" y="1634907"/>
                </a:cubicBezTo>
                <a:cubicBezTo>
                  <a:pt x="616515" y="1662008"/>
                  <a:pt x="770018" y="1686050"/>
                  <a:pt x="846203" y="1690542"/>
                </a:cubicBezTo>
                <a:cubicBezTo>
                  <a:pt x="922388" y="1695034"/>
                  <a:pt x="936790" y="1680880"/>
                  <a:pt x="988337" y="1661861"/>
                </a:cubicBezTo>
                <a:lnTo>
                  <a:pt x="1336142" y="1362790"/>
                </a:lnTo>
                <a:lnTo>
                  <a:pt x="1315717" y="1355725"/>
                </a:lnTo>
                <a:cubicBezTo>
                  <a:pt x="1253105" y="1334989"/>
                  <a:pt x="1169153" y="1311515"/>
                  <a:pt x="1064652" y="1302459"/>
                </a:cubicBezTo>
                <a:cubicBezTo>
                  <a:pt x="925317" y="1290383"/>
                  <a:pt x="633645" y="1302459"/>
                  <a:pt x="535183" y="1302459"/>
                </a:cubicBezTo>
                <a:cubicBezTo>
                  <a:pt x="535183" y="1302459"/>
                  <a:pt x="432328" y="1328594"/>
                  <a:pt x="473876" y="1302459"/>
                </a:cubicBezTo>
                <a:cubicBezTo>
                  <a:pt x="515423" y="1276324"/>
                  <a:pt x="696836" y="1202101"/>
                  <a:pt x="784468" y="1145645"/>
                </a:cubicBezTo>
                <a:cubicBezTo>
                  <a:pt x="872100" y="1089189"/>
                  <a:pt x="935555" y="1031499"/>
                  <a:pt x="999668" y="963724"/>
                </a:cubicBezTo>
                <a:cubicBezTo>
                  <a:pt x="1063781" y="895949"/>
                  <a:pt x="1134514" y="804352"/>
                  <a:pt x="1169143" y="738997"/>
                </a:cubicBezTo>
                <a:cubicBezTo>
                  <a:pt x="1203773" y="673641"/>
                  <a:pt x="1241862" y="574789"/>
                  <a:pt x="1207445" y="571589"/>
                </a:cubicBezTo>
                <a:cubicBezTo>
                  <a:pt x="1173028" y="568390"/>
                  <a:pt x="946537" y="612959"/>
                  <a:pt x="830192" y="657465"/>
                </a:cubicBezTo>
                <a:cubicBezTo>
                  <a:pt x="713846" y="701972"/>
                  <a:pt x="563159" y="814061"/>
                  <a:pt x="509373" y="838628"/>
                </a:cubicBezTo>
                <a:cubicBezTo>
                  <a:pt x="455588" y="863195"/>
                  <a:pt x="473261" y="870798"/>
                  <a:pt x="507477" y="804866"/>
                </a:cubicBezTo>
                <a:cubicBezTo>
                  <a:pt x="541693" y="738935"/>
                  <a:pt x="680651" y="547209"/>
                  <a:pt x="714666" y="443040"/>
                </a:cubicBezTo>
                <a:cubicBezTo>
                  <a:pt x="765537" y="287250"/>
                  <a:pt x="747000" y="159047"/>
                  <a:pt x="697465" y="0"/>
                </a:cubicBezTo>
                <a:cubicBezTo>
                  <a:pt x="675203" y="2802"/>
                  <a:pt x="576512" y="50551"/>
                  <a:pt x="520446" y="94323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09E08DF6-E001-C236-F072-92AC24B34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090187">
            <a:off x="9594221" y="5566494"/>
            <a:ext cx="1588434" cy="899958"/>
          </a:xfrm>
          <a:custGeom>
            <a:avLst/>
            <a:gdLst>
              <a:gd name="connsiteX0" fmla="*/ 9881 w 1739875"/>
              <a:gd name="connsiteY0" fmla="*/ 509263 h 754659"/>
              <a:gd name="connsiteX1" fmla="*/ 497935 w 1739875"/>
              <a:gd name="connsiteY1" fmla="*/ 71697 h 754659"/>
              <a:gd name="connsiteX2" fmla="*/ 1120625 w 1739875"/>
              <a:gd name="connsiteY2" fmla="*/ 43648 h 754659"/>
              <a:gd name="connsiteX3" fmla="*/ 1608679 w 1739875"/>
              <a:gd name="connsiteY3" fmla="*/ 503653 h 754659"/>
              <a:gd name="connsiteX4" fmla="*/ 1737705 w 1739875"/>
              <a:gd name="connsiteY4" fmla="*/ 744875 h 754659"/>
              <a:gd name="connsiteX5" fmla="*/ 1535751 w 1739875"/>
              <a:gd name="connsiteY5" fmla="*/ 711216 h 754659"/>
              <a:gd name="connsiteX6" fmla="*/ 284762 w 1739875"/>
              <a:gd name="connsiteY6" fmla="*/ 559751 h 754659"/>
              <a:gd name="connsiteX7" fmla="*/ 9881 w 1739875"/>
              <a:gd name="connsiteY7" fmla="*/ 509263 h 754659"/>
              <a:gd name="connsiteX0" fmla="*/ 9881 w 1745871"/>
              <a:gd name="connsiteY0" fmla="*/ 509263 h 755689"/>
              <a:gd name="connsiteX1" fmla="*/ 497935 w 1745871"/>
              <a:gd name="connsiteY1" fmla="*/ 71697 h 755689"/>
              <a:gd name="connsiteX2" fmla="*/ 1120625 w 1745871"/>
              <a:gd name="connsiteY2" fmla="*/ 43648 h 755689"/>
              <a:gd name="connsiteX3" fmla="*/ 1608679 w 1745871"/>
              <a:gd name="connsiteY3" fmla="*/ 503653 h 755689"/>
              <a:gd name="connsiteX4" fmla="*/ 1737705 w 1745871"/>
              <a:gd name="connsiteY4" fmla="*/ 744875 h 755689"/>
              <a:gd name="connsiteX5" fmla="*/ 1426819 w 1745871"/>
              <a:gd name="connsiteY5" fmla="*/ 716950 h 755689"/>
              <a:gd name="connsiteX6" fmla="*/ 284762 w 1745871"/>
              <a:gd name="connsiteY6" fmla="*/ 559751 h 755689"/>
              <a:gd name="connsiteX7" fmla="*/ 9881 w 1745871"/>
              <a:gd name="connsiteY7" fmla="*/ 509263 h 755689"/>
              <a:gd name="connsiteX0" fmla="*/ 9881 w 1864671"/>
              <a:gd name="connsiteY0" fmla="*/ 509263 h 855937"/>
              <a:gd name="connsiteX1" fmla="*/ 497935 w 1864671"/>
              <a:gd name="connsiteY1" fmla="*/ 71697 h 855937"/>
              <a:gd name="connsiteX2" fmla="*/ 1120625 w 1864671"/>
              <a:gd name="connsiteY2" fmla="*/ 43648 h 855937"/>
              <a:gd name="connsiteX3" fmla="*/ 1608679 w 1864671"/>
              <a:gd name="connsiteY3" fmla="*/ 503653 h 855937"/>
              <a:gd name="connsiteX4" fmla="*/ 1860911 w 1864671"/>
              <a:gd name="connsiteY4" fmla="*/ 851040 h 855937"/>
              <a:gd name="connsiteX5" fmla="*/ 1426819 w 1864671"/>
              <a:gd name="connsiteY5" fmla="*/ 716950 h 855937"/>
              <a:gd name="connsiteX6" fmla="*/ 284762 w 1864671"/>
              <a:gd name="connsiteY6" fmla="*/ 559751 h 855937"/>
              <a:gd name="connsiteX7" fmla="*/ 9881 w 1864671"/>
              <a:gd name="connsiteY7" fmla="*/ 509263 h 855937"/>
              <a:gd name="connsiteX0" fmla="*/ 9881 w 1876754"/>
              <a:gd name="connsiteY0" fmla="*/ 501512 h 853026"/>
              <a:gd name="connsiteX1" fmla="*/ 497935 w 1876754"/>
              <a:gd name="connsiteY1" fmla="*/ 63946 h 853026"/>
              <a:gd name="connsiteX2" fmla="*/ 1120625 w 1876754"/>
              <a:gd name="connsiteY2" fmla="*/ 35897 h 853026"/>
              <a:gd name="connsiteX3" fmla="*/ 1718468 w 1876754"/>
              <a:gd name="connsiteY3" fmla="*/ 385272 h 853026"/>
              <a:gd name="connsiteX4" fmla="*/ 1860911 w 1876754"/>
              <a:gd name="connsiteY4" fmla="*/ 843289 h 853026"/>
              <a:gd name="connsiteX5" fmla="*/ 1426819 w 1876754"/>
              <a:gd name="connsiteY5" fmla="*/ 709199 h 853026"/>
              <a:gd name="connsiteX6" fmla="*/ 284762 w 1876754"/>
              <a:gd name="connsiteY6" fmla="*/ 552000 h 853026"/>
              <a:gd name="connsiteX7" fmla="*/ 9881 w 1876754"/>
              <a:gd name="connsiteY7" fmla="*/ 501512 h 853026"/>
              <a:gd name="connsiteX0" fmla="*/ 9881 w 1874221"/>
              <a:gd name="connsiteY0" fmla="*/ 623010 h 974525"/>
              <a:gd name="connsiteX1" fmla="*/ 497935 w 1874221"/>
              <a:gd name="connsiteY1" fmla="*/ 185444 h 974525"/>
              <a:gd name="connsiteX2" fmla="*/ 1272410 w 1874221"/>
              <a:gd name="connsiteY2" fmla="*/ 12874 h 974525"/>
              <a:gd name="connsiteX3" fmla="*/ 1718468 w 1874221"/>
              <a:gd name="connsiteY3" fmla="*/ 506770 h 974525"/>
              <a:gd name="connsiteX4" fmla="*/ 1860911 w 1874221"/>
              <a:gd name="connsiteY4" fmla="*/ 964787 h 974525"/>
              <a:gd name="connsiteX5" fmla="*/ 1426819 w 1874221"/>
              <a:gd name="connsiteY5" fmla="*/ 830697 h 974525"/>
              <a:gd name="connsiteX6" fmla="*/ 284762 w 1874221"/>
              <a:gd name="connsiteY6" fmla="*/ 673498 h 974525"/>
              <a:gd name="connsiteX7" fmla="*/ 9881 w 1874221"/>
              <a:gd name="connsiteY7" fmla="*/ 623010 h 974525"/>
              <a:gd name="connsiteX0" fmla="*/ 4712 w 1869052"/>
              <a:gd name="connsiteY0" fmla="*/ 633304 h 984819"/>
              <a:gd name="connsiteX1" fmla="*/ 402385 w 1869052"/>
              <a:gd name="connsiteY1" fmla="*/ 137323 h 984819"/>
              <a:gd name="connsiteX2" fmla="*/ 1267241 w 1869052"/>
              <a:gd name="connsiteY2" fmla="*/ 23168 h 984819"/>
              <a:gd name="connsiteX3" fmla="*/ 1713299 w 1869052"/>
              <a:gd name="connsiteY3" fmla="*/ 517064 h 984819"/>
              <a:gd name="connsiteX4" fmla="*/ 1855742 w 1869052"/>
              <a:gd name="connsiteY4" fmla="*/ 975081 h 984819"/>
              <a:gd name="connsiteX5" fmla="*/ 1421650 w 1869052"/>
              <a:gd name="connsiteY5" fmla="*/ 840991 h 984819"/>
              <a:gd name="connsiteX6" fmla="*/ 279593 w 1869052"/>
              <a:gd name="connsiteY6" fmla="*/ 683792 h 984819"/>
              <a:gd name="connsiteX7" fmla="*/ 4712 w 1869052"/>
              <a:gd name="connsiteY7" fmla="*/ 633304 h 984819"/>
              <a:gd name="connsiteX0" fmla="*/ 4712 w 1870440"/>
              <a:gd name="connsiteY0" fmla="*/ 633304 h 991310"/>
              <a:gd name="connsiteX1" fmla="*/ 402385 w 1870440"/>
              <a:gd name="connsiteY1" fmla="*/ 137323 h 991310"/>
              <a:gd name="connsiteX2" fmla="*/ 1267241 w 1870440"/>
              <a:gd name="connsiteY2" fmla="*/ 23168 h 991310"/>
              <a:gd name="connsiteX3" fmla="*/ 1713299 w 1870440"/>
              <a:gd name="connsiteY3" fmla="*/ 517064 h 991310"/>
              <a:gd name="connsiteX4" fmla="*/ 1855742 w 1870440"/>
              <a:gd name="connsiteY4" fmla="*/ 975081 h 991310"/>
              <a:gd name="connsiteX5" fmla="*/ 1399477 w 1870440"/>
              <a:gd name="connsiteY5" fmla="*/ 896414 h 991310"/>
              <a:gd name="connsiteX6" fmla="*/ 279593 w 1870440"/>
              <a:gd name="connsiteY6" fmla="*/ 683792 h 991310"/>
              <a:gd name="connsiteX7" fmla="*/ 4712 w 1870440"/>
              <a:gd name="connsiteY7" fmla="*/ 633304 h 991310"/>
              <a:gd name="connsiteX0" fmla="*/ 44 w 1865772"/>
              <a:gd name="connsiteY0" fmla="*/ 633304 h 991310"/>
              <a:gd name="connsiteX1" fmla="*/ 397717 w 1865772"/>
              <a:gd name="connsiteY1" fmla="*/ 137323 h 991310"/>
              <a:gd name="connsiteX2" fmla="*/ 1262573 w 1865772"/>
              <a:gd name="connsiteY2" fmla="*/ 23168 h 991310"/>
              <a:gd name="connsiteX3" fmla="*/ 1708631 w 1865772"/>
              <a:gd name="connsiteY3" fmla="*/ 517064 h 991310"/>
              <a:gd name="connsiteX4" fmla="*/ 1851074 w 1865772"/>
              <a:gd name="connsiteY4" fmla="*/ 975081 h 991310"/>
              <a:gd name="connsiteX5" fmla="*/ 1394809 w 1865772"/>
              <a:gd name="connsiteY5" fmla="*/ 896414 h 991310"/>
              <a:gd name="connsiteX6" fmla="*/ 417748 w 1865772"/>
              <a:gd name="connsiteY6" fmla="*/ 716201 h 991310"/>
              <a:gd name="connsiteX7" fmla="*/ 44 w 1865772"/>
              <a:gd name="connsiteY7" fmla="*/ 633304 h 991310"/>
              <a:gd name="connsiteX0" fmla="*/ 44 w 1865772"/>
              <a:gd name="connsiteY0" fmla="*/ 633304 h 991310"/>
              <a:gd name="connsiteX1" fmla="*/ 397717 w 1865772"/>
              <a:gd name="connsiteY1" fmla="*/ 137323 h 991310"/>
              <a:gd name="connsiteX2" fmla="*/ 1262573 w 1865772"/>
              <a:gd name="connsiteY2" fmla="*/ 23168 h 991310"/>
              <a:gd name="connsiteX3" fmla="*/ 1708631 w 1865772"/>
              <a:gd name="connsiteY3" fmla="*/ 517064 h 991310"/>
              <a:gd name="connsiteX4" fmla="*/ 1851074 w 1865772"/>
              <a:gd name="connsiteY4" fmla="*/ 975081 h 991310"/>
              <a:gd name="connsiteX5" fmla="*/ 1394809 w 1865772"/>
              <a:gd name="connsiteY5" fmla="*/ 896414 h 991310"/>
              <a:gd name="connsiteX6" fmla="*/ 417748 w 1865772"/>
              <a:gd name="connsiteY6" fmla="*/ 716201 h 991310"/>
              <a:gd name="connsiteX7" fmla="*/ 44 w 1865772"/>
              <a:gd name="connsiteY7" fmla="*/ 633304 h 991310"/>
              <a:gd name="connsiteX0" fmla="*/ 46 w 1853519"/>
              <a:gd name="connsiteY0" fmla="*/ 578483 h 990076"/>
              <a:gd name="connsiteX1" fmla="*/ 385464 w 1853519"/>
              <a:gd name="connsiteY1" fmla="*/ 136089 h 990076"/>
              <a:gd name="connsiteX2" fmla="*/ 1250320 w 1853519"/>
              <a:gd name="connsiteY2" fmla="*/ 21934 h 990076"/>
              <a:gd name="connsiteX3" fmla="*/ 1696378 w 1853519"/>
              <a:gd name="connsiteY3" fmla="*/ 515830 h 990076"/>
              <a:gd name="connsiteX4" fmla="*/ 1838821 w 1853519"/>
              <a:gd name="connsiteY4" fmla="*/ 973847 h 990076"/>
              <a:gd name="connsiteX5" fmla="*/ 1382556 w 1853519"/>
              <a:gd name="connsiteY5" fmla="*/ 895180 h 990076"/>
              <a:gd name="connsiteX6" fmla="*/ 405495 w 1853519"/>
              <a:gd name="connsiteY6" fmla="*/ 714967 h 990076"/>
              <a:gd name="connsiteX7" fmla="*/ 46 w 1853519"/>
              <a:gd name="connsiteY7" fmla="*/ 578483 h 990076"/>
              <a:gd name="connsiteX0" fmla="*/ 34142 w 1887615"/>
              <a:gd name="connsiteY0" fmla="*/ 578483 h 990076"/>
              <a:gd name="connsiteX1" fmla="*/ 419560 w 1887615"/>
              <a:gd name="connsiteY1" fmla="*/ 136089 h 990076"/>
              <a:gd name="connsiteX2" fmla="*/ 1284416 w 1887615"/>
              <a:gd name="connsiteY2" fmla="*/ 21934 h 990076"/>
              <a:gd name="connsiteX3" fmla="*/ 1730474 w 1887615"/>
              <a:gd name="connsiteY3" fmla="*/ 515830 h 990076"/>
              <a:gd name="connsiteX4" fmla="*/ 1872917 w 1887615"/>
              <a:gd name="connsiteY4" fmla="*/ 973847 h 990076"/>
              <a:gd name="connsiteX5" fmla="*/ 1416652 w 1887615"/>
              <a:gd name="connsiteY5" fmla="*/ 895180 h 990076"/>
              <a:gd name="connsiteX6" fmla="*/ 439591 w 1887615"/>
              <a:gd name="connsiteY6" fmla="*/ 714967 h 990076"/>
              <a:gd name="connsiteX7" fmla="*/ 64968 w 1887615"/>
              <a:gd name="connsiteY7" fmla="*/ 666714 h 990076"/>
              <a:gd name="connsiteX8" fmla="*/ 34142 w 1887615"/>
              <a:gd name="connsiteY8" fmla="*/ 578483 h 990076"/>
              <a:gd name="connsiteX0" fmla="*/ 34142 w 1887615"/>
              <a:gd name="connsiteY0" fmla="*/ 578483 h 990076"/>
              <a:gd name="connsiteX1" fmla="*/ 419560 w 1887615"/>
              <a:gd name="connsiteY1" fmla="*/ 136089 h 990076"/>
              <a:gd name="connsiteX2" fmla="*/ 1284416 w 1887615"/>
              <a:gd name="connsiteY2" fmla="*/ 21934 h 990076"/>
              <a:gd name="connsiteX3" fmla="*/ 1730474 w 1887615"/>
              <a:gd name="connsiteY3" fmla="*/ 515830 h 990076"/>
              <a:gd name="connsiteX4" fmla="*/ 1872917 w 1887615"/>
              <a:gd name="connsiteY4" fmla="*/ 973847 h 990076"/>
              <a:gd name="connsiteX5" fmla="*/ 1416652 w 1887615"/>
              <a:gd name="connsiteY5" fmla="*/ 895180 h 990076"/>
              <a:gd name="connsiteX6" fmla="*/ 439756 w 1887615"/>
              <a:gd name="connsiteY6" fmla="*/ 726636 h 990076"/>
              <a:gd name="connsiteX7" fmla="*/ 64968 w 1887615"/>
              <a:gd name="connsiteY7" fmla="*/ 666714 h 990076"/>
              <a:gd name="connsiteX8" fmla="*/ 34142 w 1887615"/>
              <a:gd name="connsiteY8" fmla="*/ 578483 h 990076"/>
              <a:gd name="connsiteX0" fmla="*/ 34142 w 1887615"/>
              <a:gd name="connsiteY0" fmla="*/ 578483 h 990076"/>
              <a:gd name="connsiteX1" fmla="*/ 419560 w 1887615"/>
              <a:gd name="connsiteY1" fmla="*/ 136089 h 990076"/>
              <a:gd name="connsiteX2" fmla="*/ 1284416 w 1887615"/>
              <a:gd name="connsiteY2" fmla="*/ 21934 h 990076"/>
              <a:gd name="connsiteX3" fmla="*/ 1730474 w 1887615"/>
              <a:gd name="connsiteY3" fmla="*/ 515830 h 990076"/>
              <a:gd name="connsiteX4" fmla="*/ 1872917 w 1887615"/>
              <a:gd name="connsiteY4" fmla="*/ 973847 h 990076"/>
              <a:gd name="connsiteX5" fmla="*/ 1416652 w 1887615"/>
              <a:gd name="connsiteY5" fmla="*/ 895180 h 990076"/>
              <a:gd name="connsiteX6" fmla="*/ 439756 w 1887615"/>
              <a:gd name="connsiteY6" fmla="*/ 726636 h 990076"/>
              <a:gd name="connsiteX7" fmla="*/ 64968 w 1887615"/>
              <a:gd name="connsiteY7" fmla="*/ 666714 h 990076"/>
              <a:gd name="connsiteX8" fmla="*/ 34142 w 1887615"/>
              <a:gd name="connsiteY8" fmla="*/ 578483 h 990076"/>
              <a:gd name="connsiteX0" fmla="*/ 34142 w 1893656"/>
              <a:gd name="connsiteY0" fmla="*/ 578887 h 990125"/>
              <a:gd name="connsiteX1" fmla="*/ 419560 w 1893656"/>
              <a:gd name="connsiteY1" fmla="*/ 136493 h 990125"/>
              <a:gd name="connsiteX2" fmla="*/ 1284416 w 1893656"/>
              <a:gd name="connsiteY2" fmla="*/ 22338 h 990125"/>
              <a:gd name="connsiteX3" fmla="*/ 1761977 w 1893656"/>
              <a:gd name="connsiteY3" fmla="*/ 522071 h 990125"/>
              <a:gd name="connsiteX4" fmla="*/ 1872917 w 1893656"/>
              <a:gd name="connsiteY4" fmla="*/ 974251 h 990125"/>
              <a:gd name="connsiteX5" fmla="*/ 1416652 w 1893656"/>
              <a:gd name="connsiteY5" fmla="*/ 895584 h 990125"/>
              <a:gd name="connsiteX6" fmla="*/ 439756 w 1893656"/>
              <a:gd name="connsiteY6" fmla="*/ 727040 h 990125"/>
              <a:gd name="connsiteX7" fmla="*/ 64968 w 1893656"/>
              <a:gd name="connsiteY7" fmla="*/ 667118 h 990125"/>
              <a:gd name="connsiteX8" fmla="*/ 34142 w 1893656"/>
              <a:gd name="connsiteY8" fmla="*/ 578887 h 990125"/>
              <a:gd name="connsiteX0" fmla="*/ 34142 w 1890318"/>
              <a:gd name="connsiteY0" fmla="*/ 578887 h 990125"/>
              <a:gd name="connsiteX1" fmla="*/ 419560 w 1890318"/>
              <a:gd name="connsiteY1" fmla="*/ 136493 h 990125"/>
              <a:gd name="connsiteX2" fmla="*/ 1284416 w 1890318"/>
              <a:gd name="connsiteY2" fmla="*/ 22338 h 990125"/>
              <a:gd name="connsiteX3" fmla="*/ 1761977 w 1890318"/>
              <a:gd name="connsiteY3" fmla="*/ 522071 h 990125"/>
              <a:gd name="connsiteX4" fmla="*/ 1872917 w 1890318"/>
              <a:gd name="connsiteY4" fmla="*/ 974251 h 990125"/>
              <a:gd name="connsiteX5" fmla="*/ 1416652 w 1890318"/>
              <a:gd name="connsiteY5" fmla="*/ 895584 h 990125"/>
              <a:gd name="connsiteX6" fmla="*/ 439756 w 1890318"/>
              <a:gd name="connsiteY6" fmla="*/ 727040 h 990125"/>
              <a:gd name="connsiteX7" fmla="*/ 64968 w 1890318"/>
              <a:gd name="connsiteY7" fmla="*/ 667118 h 990125"/>
              <a:gd name="connsiteX8" fmla="*/ 34142 w 1890318"/>
              <a:gd name="connsiteY8" fmla="*/ 578887 h 990125"/>
              <a:gd name="connsiteX0" fmla="*/ 34142 w 1874108"/>
              <a:gd name="connsiteY0" fmla="*/ 578887 h 987469"/>
              <a:gd name="connsiteX1" fmla="*/ 419560 w 1874108"/>
              <a:gd name="connsiteY1" fmla="*/ 136493 h 987469"/>
              <a:gd name="connsiteX2" fmla="*/ 1284416 w 1874108"/>
              <a:gd name="connsiteY2" fmla="*/ 22338 h 987469"/>
              <a:gd name="connsiteX3" fmla="*/ 1761977 w 1874108"/>
              <a:gd name="connsiteY3" fmla="*/ 522071 h 987469"/>
              <a:gd name="connsiteX4" fmla="*/ 1872917 w 1874108"/>
              <a:gd name="connsiteY4" fmla="*/ 974251 h 987469"/>
              <a:gd name="connsiteX5" fmla="*/ 1416652 w 1874108"/>
              <a:gd name="connsiteY5" fmla="*/ 895584 h 987469"/>
              <a:gd name="connsiteX6" fmla="*/ 439756 w 1874108"/>
              <a:gd name="connsiteY6" fmla="*/ 727040 h 987469"/>
              <a:gd name="connsiteX7" fmla="*/ 64968 w 1874108"/>
              <a:gd name="connsiteY7" fmla="*/ 667118 h 987469"/>
              <a:gd name="connsiteX8" fmla="*/ 34142 w 1874108"/>
              <a:gd name="connsiteY8" fmla="*/ 578887 h 987469"/>
              <a:gd name="connsiteX0" fmla="*/ 34142 w 1874269"/>
              <a:gd name="connsiteY0" fmla="*/ 578887 h 980571"/>
              <a:gd name="connsiteX1" fmla="*/ 419560 w 1874269"/>
              <a:gd name="connsiteY1" fmla="*/ 136493 h 980571"/>
              <a:gd name="connsiteX2" fmla="*/ 1284416 w 1874269"/>
              <a:gd name="connsiteY2" fmla="*/ 22338 h 980571"/>
              <a:gd name="connsiteX3" fmla="*/ 1761977 w 1874269"/>
              <a:gd name="connsiteY3" fmla="*/ 522071 h 980571"/>
              <a:gd name="connsiteX4" fmla="*/ 1872917 w 1874269"/>
              <a:gd name="connsiteY4" fmla="*/ 974251 h 980571"/>
              <a:gd name="connsiteX5" fmla="*/ 1416652 w 1874269"/>
              <a:gd name="connsiteY5" fmla="*/ 895584 h 980571"/>
              <a:gd name="connsiteX6" fmla="*/ 439756 w 1874269"/>
              <a:gd name="connsiteY6" fmla="*/ 727040 h 980571"/>
              <a:gd name="connsiteX7" fmla="*/ 64968 w 1874269"/>
              <a:gd name="connsiteY7" fmla="*/ 667118 h 980571"/>
              <a:gd name="connsiteX8" fmla="*/ 34142 w 1874269"/>
              <a:gd name="connsiteY8" fmla="*/ 578887 h 980571"/>
              <a:gd name="connsiteX0" fmla="*/ 34142 w 1888716"/>
              <a:gd name="connsiteY0" fmla="*/ 578887 h 993099"/>
              <a:gd name="connsiteX1" fmla="*/ 419560 w 1888716"/>
              <a:gd name="connsiteY1" fmla="*/ 136493 h 993099"/>
              <a:gd name="connsiteX2" fmla="*/ 1284416 w 1888716"/>
              <a:gd name="connsiteY2" fmla="*/ 22338 h 993099"/>
              <a:gd name="connsiteX3" fmla="*/ 1761977 w 1888716"/>
              <a:gd name="connsiteY3" fmla="*/ 522071 h 993099"/>
              <a:gd name="connsiteX4" fmla="*/ 1872917 w 1888716"/>
              <a:gd name="connsiteY4" fmla="*/ 974251 h 993099"/>
              <a:gd name="connsiteX5" fmla="*/ 1441154 w 1888716"/>
              <a:gd name="connsiteY5" fmla="*/ 914086 h 993099"/>
              <a:gd name="connsiteX6" fmla="*/ 439756 w 1888716"/>
              <a:gd name="connsiteY6" fmla="*/ 727040 h 993099"/>
              <a:gd name="connsiteX7" fmla="*/ 64968 w 1888716"/>
              <a:gd name="connsiteY7" fmla="*/ 667118 h 993099"/>
              <a:gd name="connsiteX8" fmla="*/ 34142 w 1888716"/>
              <a:gd name="connsiteY8" fmla="*/ 578887 h 993099"/>
              <a:gd name="connsiteX0" fmla="*/ 34142 w 1910942"/>
              <a:gd name="connsiteY0" fmla="*/ 578887 h 974312"/>
              <a:gd name="connsiteX1" fmla="*/ 419560 w 1910942"/>
              <a:gd name="connsiteY1" fmla="*/ 136493 h 974312"/>
              <a:gd name="connsiteX2" fmla="*/ 1284416 w 1910942"/>
              <a:gd name="connsiteY2" fmla="*/ 22338 h 974312"/>
              <a:gd name="connsiteX3" fmla="*/ 1761977 w 1910942"/>
              <a:gd name="connsiteY3" fmla="*/ 522071 h 974312"/>
              <a:gd name="connsiteX4" fmla="*/ 1876694 w 1910942"/>
              <a:gd name="connsiteY4" fmla="*/ 900322 h 974312"/>
              <a:gd name="connsiteX5" fmla="*/ 1872917 w 1910942"/>
              <a:gd name="connsiteY5" fmla="*/ 974251 h 974312"/>
              <a:gd name="connsiteX6" fmla="*/ 1441154 w 1910942"/>
              <a:gd name="connsiteY6" fmla="*/ 914086 h 974312"/>
              <a:gd name="connsiteX7" fmla="*/ 439756 w 1910942"/>
              <a:gd name="connsiteY7" fmla="*/ 727040 h 974312"/>
              <a:gd name="connsiteX8" fmla="*/ 64968 w 1910942"/>
              <a:gd name="connsiteY8" fmla="*/ 667118 h 974312"/>
              <a:gd name="connsiteX9" fmla="*/ 34142 w 1910942"/>
              <a:gd name="connsiteY9" fmla="*/ 578887 h 974312"/>
              <a:gd name="connsiteX0" fmla="*/ 34142 w 1899488"/>
              <a:gd name="connsiteY0" fmla="*/ 578887 h 989383"/>
              <a:gd name="connsiteX1" fmla="*/ 419560 w 1899488"/>
              <a:gd name="connsiteY1" fmla="*/ 136493 h 989383"/>
              <a:gd name="connsiteX2" fmla="*/ 1284416 w 1899488"/>
              <a:gd name="connsiteY2" fmla="*/ 22338 h 989383"/>
              <a:gd name="connsiteX3" fmla="*/ 1761977 w 1899488"/>
              <a:gd name="connsiteY3" fmla="*/ 522071 h 989383"/>
              <a:gd name="connsiteX4" fmla="*/ 1876694 w 1899488"/>
              <a:gd name="connsiteY4" fmla="*/ 900322 h 989383"/>
              <a:gd name="connsiteX5" fmla="*/ 1853831 w 1899488"/>
              <a:gd name="connsiteY5" fmla="*/ 989334 h 989383"/>
              <a:gd name="connsiteX6" fmla="*/ 1441154 w 1899488"/>
              <a:gd name="connsiteY6" fmla="*/ 914086 h 989383"/>
              <a:gd name="connsiteX7" fmla="*/ 439756 w 1899488"/>
              <a:gd name="connsiteY7" fmla="*/ 727040 h 989383"/>
              <a:gd name="connsiteX8" fmla="*/ 64968 w 1899488"/>
              <a:gd name="connsiteY8" fmla="*/ 667118 h 989383"/>
              <a:gd name="connsiteX9" fmla="*/ 34142 w 1899488"/>
              <a:gd name="connsiteY9" fmla="*/ 578887 h 989383"/>
              <a:gd name="connsiteX0" fmla="*/ 34142 w 1890632"/>
              <a:gd name="connsiteY0" fmla="*/ 578887 h 993703"/>
              <a:gd name="connsiteX1" fmla="*/ 419560 w 1890632"/>
              <a:gd name="connsiteY1" fmla="*/ 136493 h 993703"/>
              <a:gd name="connsiteX2" fmla="*/ 1284416 w 1890632"/>
              <a:gd name="connsiteY2" fmla="*/ 22338 h 993703"/>
              <a:gd name="connsiteX3" fmla="*/ 1761977 w 1890632"/>
              <a:gd name="connsiteY3" fmla="*/ 522071 h 993703"/>
              <a:gd name="connsiteX4" fmla="*/ 1876694 w 1890632"/>
              <a:gd name="connsiteY4" fmla="*/ 900322 h 993703"/>
              <a:gd name="connsiteX5" fmla="*/ 1853831 w 1890632"/>
              <a:gd name="connsiteY5" fmla="*/ 989334 h 993703"/>
              <a:gd name="connsiteX6" fmla="*/ 1441154 w 1890632"/>
              <a:gd name="connsiteY6" fmla="*/ 914086 h 993703"/>
              <a:gd name="connsiteX7" fmla="*/ 439756 w 1890632"/>
              <a:gd name="connsiteY7" fmla="*/ 727040 h 993703"/>
              <a:gd name="connsiteX8" fmla="*/ 64968 w 1890632"/>
              <a:gd name="connsiteY8" fmla="*/ 667118 h 993703"/>
              <a:gd name="connsiteX9" fmla="*/ 34142 w 1890632"/>
              <a:gd name="connsiteY9" fmla="*/ 578887 h 993703"/>
              <a:gd name="connsiteX0" fmla="*/ 34142 w 1890632"/>
              <a:gd name="connsiteY0" fmla="*/ 578887 h 993703"/>
              <a:gd name="connsiteX1" fmla="*/ 419560 w 1890632"/>
              <a:gd name="connsiteY1" fmla="*/ 136493 h 993703"/>
              <a:gd name="connsiteX2" fmla="*/ 1284416 w 1890632"/>
              <a:gd name="connsiteY2" fmla="*/ 22338 h 993703"/>
              <a:gd name="connsiteX3" fmla="*/ 1761977 w 1890632"/>
              <a:gd name="connsiteY3" fmla="*/ 522071 h 993703"/>
              <a:gd name="connsiteX4" fmla="*/ 1876694 w 1890632"/>
              <a:gd name="connsiteY4" fmla="*/ 900322 h 993703"/>
              <a:gd name="connsiteX5" fmla="*/ 1853831 w 1890632"/>
              <a:gd name="connsiteY5" fmla="*/ 989334 h 993703"/>
              <a:gd name="connsiteX6" fmla="*/ 1441154 w 1890632"/>
              <a:gd name="connsiteY6" fmla="*/ 914086 h 993703"/>
              <a:gd name="connsiteX7" fmla="*/ 439756 w 1890632"/>
              <a:gd name="connsiteY7" fmla="*/ 727040 h 993703"/>
              <a:gd name="connsiteX8" fmla="*/ 64968 w 1890632"/>
              <a:gd name="connsiteY8" fmla="*/ 667118 h 993703"/>
              <a:gd name="connsiteX9" fmla="*/ 34142 w 1890632"/>
              <a:gd name="connsiteY9" fmla="*/ 578887 h 993703"/>
              <a:gd name="connsiteX0" fmla="*/ 15545 w 1872035"/>
              <a:gd name="connsiteY0" fmla="*/ 578887 h 993703"/>
              <a:gd name="connsiteX1" fmla="*/ 400963 w 1872035"/>
              <a:gd name="connsiteY1" fmla="*/ 136493 h 993703"/>
              <a:gd name="connsiteX2" fmla="*/ 1265819 w 1872035"/>
              <a:gd name="connsiteY2" fmla="*/ 22338 h 993703"/>
              <a:gd name="connsiteX3" fmla="*/ 1743380 w 1872035"/>
              <a:gd name="connsiteY3" fmla="*/ 522071 h 993703"/>
              <a:gd name="connsiteX4" fmla="*/ 1858097 w 1872035"/>
              <a:gd name="connsiteY4" fmla="*/ 900322 h 993703"/>
              <a:gd name="connsiteX5" fmla="*/ 1835234 w 1872035"/>
              <a:gd name="connsiteY5" fmla="*/ 989334 h 993703"/>
              <a:gd name="connsiteX6" fmla="*/ 1422557 w 1872035"/>
              <a:gd name="connsiteY6" fmla="*/ 914086 h 993703"/>
              <a:gd name="connsiteX7" fmla="*/ 421159 w 1872035"/>
              <a:gd name="connsiteY7" fmla="*/ 727040 h 993703"/>
              <a:gd name="connsiteX8" fmla="*/ 109376 w 1872035"/>
              <a:gd name="connsiteY8" fmla="*/ 678789 h 993703"/>
              <a:gd name="connsiteX9" fmla="*/ 15545 w 1872035"/>
              <a:gd name="connsiteY9" fmla="*/ 578887 h 993703"/>
              <a:gd name="connsiteX0" fmla="*/ 21358 w 1843514"/>
              <a:gd name="connsiteY0" fmla="*/ 594911 h 994056"/>
              <a:gd name="connsiteX1" fmla="*/ 372442 w 1843514"/>
              <a:gd name="connsiteY1" fmla="*/ 136846 h 994056"/>
              <a:gd name="connsiteX2" fmla="*/ 1237298 w 1843514"/>
              <a:gd name="connsiteY2" fmla="*/ 22691 h 994056"/>
              <a:gd name="connsiteX3" fmla="*/ 1714859 w 1843514"/>
              <a:gd name="connsiteY3" fmla="*/ 522424 h 994056"/>
              <a:gd name="connsiteX4" fmla="*/ 1829576 w 1843514"/>
              <a:gd name="connsiteY4" fmla="*/ 900675 h 994056"/>
              <a:gd name="connsiteX5" fmla="*/ 1806713 w 1843514"/>
              <a:gd name="connsiteY5" fmla="*/ 989687 h 994056"/>
              <a:gd name="connsiteX6" fmla="*/ 1394036 w 1843514"/>
              <a:gd name="connsiteY6" fmla="*/ 914439 h 994056"/>
              <a:gd name="connsiteX7" fmla="*/ 392638 w 1843514"/>
              <a:gd name="connsiteY7" fmla="*/ 727393 h 994056"/>
              <a:gd name="connsiteX8" fmla="*/ 80855 w 1843514"/>
              <a:gd name="connsiteY8" fmla="*/ 679142 h 994056"/>
              <a:gd name="connsiteX9" fmla="*/ 21358 w 1843514"/>
              <a:gd name="connsiteY9" fmla="*/ 594911 h 994056"/>
              <a:gd name="connsiteX0" fmla="*/ 21358 w 1843514"/>
              <a:gd name="connsiteY0" fmla="*/ 597202 h 996347"/>
              <a:gd name="connsiteX1" fmla="*/ 372442 w 1843514"/>
              <a:gd name="connsiteY1" fmla="*/ 139137 h 996347"/>
              <a:gd name="connsiteX2" fmla="*/ 1237298 w 1843514"/>
              <a:gd name="connsiteY2" fmla="*/ 24982 h 996347"/>
              <a:gd name="connsiteX3" fmla="*/ 1714859 w 1843514"/>
              <a:gd name="connsiteY3" fmla="*/ 524715 h 996347"/>
              <a:gd name="connsiteX4" fmla="*/ 1829576 w 1843514"/>
              <a:gd name="connsiteY4" fmla="*/ 902966 h 996347"/>
              <a:gd name="connsiteX5" fmla="*/ 1806713 w 1843514"/>
              <a:gd name="connsiteY5" fmla="*/ 991978 h 996347"/>
              <a:gd name="connsiteX6" fmla="*/ 1394036 w 1843514"/>
              <a:gd name="connsiteY6" fmla="*/ 916730 h 996347"/>
              <a:gd name="connsiteX7" fmla="*/ 392638 w 1843514"/>
              <a:gd name="connsiteY7" fmla="*/ 729684 h 996347"/>
              <a:gd name="connsiteX8" fmla="*/ 80855 w 1843514"/>
              <a:gd name="connsiteY8" fmla="*/ 681433 h 996347"/>
              <a:gd name="connsiteX9" fmla="*/ 21358 w 1843514"/>
              <a:gd name="connsiteY9" fmla="*/ 597202 h 996347"/>
              <a:gd name="connsiteX0" fmla="*/ 21358 w 1843514"/>
              <a:gd name="connsiteY0" fmla="*/ 597202 h 996347"/>
              <a:gd name="connsiteX1" fmla="*/ 372442 w 1843514"/>
              <a:gd name="connsiteY1" fmla="*/ 139137 h 996347"/>
              <a:gd name="connsiteX2" fmla="*/ 1237298 w 1843514"/>
              <a:gd name="connsiteY2" fmla="*/ 24982 h 996347"/>
              <a:gd name="connsiteX3" fmla="*/ 1714859 w 1843514"/>
              <a:gd name="connsiteY3" fmla="*/ 524715 h 996347"/>
              <a:gd name="connsiteX4" fmla="*/ 1829576 w 1843514"/>
              <a:gd name="connsiteY4" fmla="*/ 902966 h 996347"/>
              <a:gd name="connsiteX5" fmla="*/ 1806713 w 1843514"/>
              <a:gd name="connsiteY5" fmla="*/ 991978 h 996347"/>
              <a:gd name="connsiteX6" fmla="*/ 1394036 w 1843514"/>
              <a:gd name="connsiteY6" fmla="*/ 916730 h 996347"/>
              <a:gd name="connsiteX7" fmla="*/ 392638 w 1843514"/>
              <a:gd name="connsiteY7" fmla="*/ 729684 h 996347"/>
              <a:gd name="connsiteX8" fmla="*/ 80855 w 1843514"/>
              <a:gd name="connsiteY8" fmla="*/ 681433 h 996347"/>
              <a:gd name="connsiteX9" fmla="*/ 21358 w 1843514"/>
              <a:gd name="connsiteY9" fmla="*/ 597202 h 996347"/>
              <a:gd name="connsiteX0" fmla="*/ 9840 w 1948135"/>
              <a:gd name="connsiteY0" fmla="*/ 573511 h 993588"/>
              <a:gd name="connsiteX1" fmla="*/ 477063 w 1948135"/>
              <a:gd name="connsiteY1" fmla="*/ 136378 h 993588"/>
              <a:gd name="connsiteX2" fmla="*/ 1341919 w 1948135"/>
              <a:gd name="connsiteY2" fmla="*/ 22223 h 993588"/>
              <a:gd name="connsiteX3" fmla="*/ 1819480 w 1948135"/>
              <a:gd name="connsiteY3" fmla="*/ 521956 h 993588"/>
              <a:gd name="connsiteX4" fmla="*/ 1934197 w 1948135"/>
              <a:gd name="connsiteY4" fmla="*/ 900207 h 993588"/>
              <a:gd name="connsiteX5" fmla="*/ 1911334 w 1948135"/>
              <a:gd name="connsiteY5" fmla="*/ 989219 h 993588"/>
              <a:gd name="connsiteX6" fmla="*/ 1498657 w 1948135"/>
              <a:gd name="connsiteY6" fmla="*/ 913971 h 993588"/>
              <a:gd name="connsiteX7" fmla="*/ 497259 w 1948135"/>
              <a:gd name="connsiteY7" fmla="*/ 726925 h 993588"/>
              <a:gd name="connsiteX8" fmla="*/ 185476 w 1948135"/>
              <a:gd name="connsiteY8" fmla="*/ 678674 h 993588"/>
              <a:gd name="connsiteX9" fmla="*/ 9840 w 1948135"/>
              <a:gd name="connsiteY9" fmla="*/ 573511 h 993588"/>
              <a:gd name="connsiteX0" fmla="*/ 45764 w 1984059"/>
              <a:gd name="connsiteY0" fmla="*/ 573511 h 993588"/>
              <a:gd name="connsiteX1" fmla="*/ 512987 w 1984059"/>
              <a:gd name="connsiteY1" fmla="*/ 136378 h 993588"/>
              <a:gd name="connsiteX2" fmla="*/ 1377843 w 1984059"/>
              <a:gd name="connsiteY2" fmla="*/ 22223 h 993588"/>
              <a:gd name="connsiteX3" fmla="*/ 1855404 w 1984059"/>
              <a:gd name="connsiteY3" fmla="*/ 521956 h 993588"/>
              <a:gd name="connsiteX4" fmla="*/ 1970121 w 1984059"/>
              <a:gd name="connsiteY4" fmla="*/ 900207 h 993588"/>
              <a:gd name="connsiteX5" fmla="*/ 1947258 w 1984059"/>
              <a:gd name="connsiteY5" fmla="*/ 989219 h 993588"/>
              <a:gd name="connsiteX6" fmla="*/ 1534581 w 1984059"/>
              <a:gd name="connsiteY6" fmla="*/ 913971 h 993588"/>
              <a:gd name="connsiteX7" fmla="*/ 533183 w 1984059"/>
              <a:gd name="connsiteY7" fmla="*/ 726925 h 993588"/>
              <a:gd name="connsiteX8" fmla="*/ 72744 w 1984059"/>
              <a:gd name="connsiteY8" fmla="*/ 645571 h 993588"/>
              <a:gd name="connsiteX9" fmla="*/ 45764 w 1984059"/>
              <a:gd name="connsiteY9" fmla="*/ 573511 h 993588"/>
              <a:gd name="connsiteX0" fmla="*/ 45764 w 1984059"/>
              <a:gd name="connsiteY0" fmla="*/ 534317 h 954394"/>
              <a:gd name="connsiteX1" fmla="*/ 512987 w 1984059"/>
              <a:gd name="connsiteY1" fmla="*/ 97184 h 954394"/>
              <a:gd name="connsiteX2" fmla="*/ 1338355 w 1984059"/>
              <a:gd name="connsiteY2" fmla="*/ 29812 h 954394"/>
              <a:gd name="connsiteX3" fmla="*/ 1855404 w 1984059"/>
              <a:gd name="connsiteY3" fmla="*/ 482762 h 954394"/>
              <a:gd name="connsiteX4" fmla="*/ 1970121 w 1984059"/>
              <a:gd name="connsiteY4" fmla="*/ 861013 h 954394"/>
              <a:gd name="connsiteX5" fmla="*/ 1947258 w 1984059"/>
              <a:gd name="connsiteY5" fmla="*/ 950025 h 954394"/>
              <a:gd name="connsiteX6" fmla="*/ 1534581 w 1984059"/>
              <a:gd name="connsiteY6" fmla="*/ 874777 h 954394"/>
              <a:gd name="connsiteX7" fmla="*/ 533183 w 1984059"/>
              <a:gd name="connsiteY7" fmla="*/ 687731 h 954394"/>
              <a:gd name="connsiteX8" fmla="*/ 72744 w 1984059"/>
              <a:gd name="connsiteY8" fmla="*/ 606377 h 954394"/>
              <a:gd name="connsiteX9" fmla="*/ 45764 w 1984059"/>
              <a:gd name="connsiteY9" fmla="*/ 534317 h 954394"/>
              <a:gd name="connsiteX0" fmla="*/ 45764 w 1984059"/>
              <a:gd name="connsiteY0" fmla="*/ 534317 h 954394"/>
              <a:gd name="connsiteX1" fmla="*/ 512987 w 1984059"/>
              <a:gd name="connsiteY1" fmla="*/ 97184 h 954394"/>
              <a:gd name="connsiteX2" fmla="*/ 1338355 w 1984059"/>
              <a:gd name="connsiteY2" fmla="*/ 29812 h 954394"/>
              <a:gd name="connsiteX3" fmla="*/ 1855404 w 1984059"/>
              <a:gd name="connsiteY3" fmla="*/ 482762 h 954394"/>
              <a:gd name="connsiteX4" fmla="*/ 1970121 w 1984059"/>
              <a:gd name="connsiteY4" fmla="*/ 861013 h 954394"/>
              <a:gd name="connsiteX5" fmla="*/ 1947258 w 1984059"/>
              <a:gd name="connsiteY5" fmla="*/ 950025 h 954394"/>
              <a:gd name="connsiteX6" fmla="*/ 1534581 w 1984059"/>
              <a:gd name="connsiteY6" fmla="*/ 874777 h 954394"/>
              <a:gd name="connsiteX7" fmla="*/ 533183 w 1984059"/>
              <a:gd name="connsiteY7" fmla="*/ 687731 h 954394"/>
              <a:gd name="connsiteX8" fmla="*/ 72744 w 1984059"/>
              <a:gd name="connsiteY8" fmla="*/ 606377 h 954394"/>
              <a:gd name="connsiteX9" fmla="*/ 45764 w 1984059"/>
              <a:gd name="connsiteY9" fmla="*/ 534317 h 954394"/>
              <a:gd name="connsiteX0" fmla="*/ 45764 w 2006048"/>
              <a:gd name="connsiteY0" fmla="*/ 534317 h 965213"/>
              <a:gd name="connsiteX1" fmla="*/ 512987 w 2006048"/>
              <a:gd name="connsiteY1" fmla="*/ 97184 h 965213"/>
              <a:gd name="connsiteX2" fmla="*/ 1338355 w 2006048"/>
              <a:gd name="connsiteY2" fmla="*/ 29812 h 965213"/>
              <a:gd name="connsiteX3" fmla="*/ 1855404 w 2006048"/>
              <a:gd name="connsiteY3" fmla="*/ 482762 h 965213"/>
              <a:gd name="connsiteX4" fmla="*/ 1991773 w 2006048"/>
              <a:gd name="connsiteY4" fmla="*/ 918378 h 965213"/>
              <a:gd name="connsiteX5" fmla="*/ 1947258 w 2006048"/>
              <a:gd name="connsiteY5" fmla="*/ 950025 h 965213"/>
              <a:gd name="connsiteX6" fmla="*/ 1534581 w 2006048"/>
              <a:gd name="connsiteY6" fmla="*/ 874777 h 965213"/>
              <a:gd name="connsiteX7" fmla="*/ 533183 w 2006048"/>
              <a:gd name="connsiteY7" fmla="*/ 687731 h 965213"/>
              <a:gd name="connsiteX8" fmla="*/ 72744 w 2006048"/>
              <a:gd name="connsiteY8" fmla="*/ 606377 h 965213"/>
              <a:gd name="connsiteX9" fmla="*/ 45764 w 2006048"/>
              <a:gd name="connsiteY9" fmla="*/ 534317 h 965213"/>
              <a:gd name="connsiteX0" fmla="*/ 45764 w 2000586"/>
              <a:gd name="connsiteY0" fmla="*/ 534317 h 953030"/>
              <a:gd name="connsiteX1" fmla="*/ 512987 w 2000586"/>
              <a:gd name="connsiteY1" fmla="*/ 97184 h 953030"/>
              <a:gd name="connsiteX2" fmla="*/ 1338355 w 2000586"/>
              <a:gd name="connsiteY2" fmla="*/ 29812 h 953030"/>
              <a:gd name="connsiteX3" fmla="*/ 1855404 w 2000586"/>
              <a:gd name="connsiteY3" fmla="*/ 482762 h 953030"/>
              <a:gd name="connsiteX4" fmla="*/ 1991773 w 2000586"/>
              <a:gd name="connsiteY4" fmla="*/ 918378 h 953030"/>
              <a:gd name="connsiteX5" fmla="*/ 1947258 w 2000586"/>
              <a:gd name="connsiteY5" fmla="*/ 950025 h 953030"/>
              <a:gd name="connsiteX6" fmla="*/ 1534581 w 2000586"/>
              <a:gd name="connsiteY6" fmla="*/ 874777 h 953030"/>
              <a:gd name="connsiteX7" fmla="*/ 533183 w 2000586"/>
              <a:gd name="connsiteY7" fmla="*/ 687731 h 953030"/>
              <a:gd name="connsiteX8" fmla="*/ 72744 w 2000586"/>
              <a:gd name="connsiteY8" fmla="*/ 606377 h 953030"/>
              <a:gd name="connsiteX9" fmla="*/ 45764 w 2000586"/>
              <a:gd name="connsiteY9" fmla="*/ 534317 h 953030"/>
              <a:gd name="connsiteX0" fmla="*/ 45764 w 2000586"/>
              <a:gd name="connsiteY0" fmla="*/ 539083 h 957796"/>
              <a:gd name="connsiteX1" fmla="*/ 512987 w 2000586"/>
              <a:gd name="connsiteY1" fmla="*/ 101950 h 957796"/>
              <a:gd name="connsiteX2" fmla="*/ 1302659 w 2000586"/>
              <a:gd name="connsiteY2" fmla="*/ 28602 h 957796"/>
              <a:gd name="connsiteX3" fmla="*/ 1855404 w 2000586"/>
              <a:gd name="connsiteY3" fmla="*/ 487528 h 957796"/>
              <a:gd name="connsiteX4" fmla="*/ 1991773 w 2000586"/>
              <a:gd name="connsiteY4" fmla="*/ 923144 h 957796"/>
              <a:gd name="connsiteX5" fmla="*/ 1947258 w 2000586"/>
              <a:gd name="connsiteY5" fmla="*/ 954791 h 957796"/>
              <a:gd name="connsiteX6" fmla="*/ 1534581 w 2000586"/>
              <a:gd name="connsiteY6" fmla="*/ 879543 h 957796"/>
              <a:gd name="connsiteX7" fmla="*/ 533183 w 2000586"/>
              <a:gd name="connsiteY7" fmla="*/ 692497 h 957796"/>
              <a:gd name="connsiteX8" fmla="*/ 72744 w 2000586"/>
              <a:gd name="connsiteY8" fmla="*/ 611143 h 957796"/>
              <a:gd name="connsiteX9" fmla="*/ 45764 w 2000586"/>
              <a:gd name="connsiteY9" fmla="*/ 539083 h 957796"/>
              <a:gd name="connsiteX0" fmla="*/ 45764 w 2006017"/>
              <a:gd name="connsiteY0" fmla="*/ 538435 h 970879"/>
              <a:gd name="connsiteX1" fmla="*/ 512987 w 2006017"/>
              <a:gd name="connsiteY1" fmla="*/ 101302 h 970879"/>
              <a:gd name="connsiteX2" fmla="*/ 1302659 w 2006017"/>
              <a:gd name="connsiteY2" fmla="*/ 27954 h 970879"/>
              <a:gd name="connsiteX3" fmla="*/ 1836757 w 2006017"/>
              <a:gd name="connsiteY3" fmla="*/ 478081 h 970879"/>
              <a:gd name="connsiteX4" fmla="*/ 1991773 w 2006017"/>
              <a:gd name="connsiteY4" fmla="*/ 922496 h 970879"/>
              <a:gd name="connsiteX5" fmla="*/ 1947258 w 2006017"/>
              <a:gd name="connsiteY5" fmla="*/ 954143 h 970879"/>
              <a:gd name="connsiteX6" fmla="*/ 1534581 w 2006017"/>
              <a:gd name="connsiteY6" fmla="*/ 878895 h 970879"/>
              <a:gd name="connsiteX7" fmla="*/ 533183 w 2006017"/>
              <a:gd name="connsiteY7" fmla="*/ 691849 h 970879"/>
              <a:gd name="connsiteX8" fmla="*/ 72744 w 2006017"/>
              <a:gd name="connsiteY8" fmla="*/ 610495 h 970879"/>
              <a:gd name="connsiteX9" fmla="*/ 45764 w 2006017"/>
              <a:gd name="connsiteY9" fmla="*/ 538435 h 970879"/>
              <a:gd name="connsiteX0" fmla="*/ 45764 w 2001312"/>
              <a:gd name="connsiteY0" fmla="*/ 538435 h 968966"/>
              <a:gd name="connsiteX1" fmla="*/ 512987 w 2001312"/>
              <a:gd name="connsiteY1" fmla="*/ 101302 h 968966"/>
              <a:gd name="connsiteX2" fmla="*/ 1302659 w 2001312"/>
              <a:gd name="connsiteY2" fmla="*/ 27954 h 968966"/>
              <a:gd name="connsiteX3" fmla="*/ 1836757 w 2001312"/>
              <a:gd name="connsiteY3" fmla="*/ 478081 h 968966"/>
              <a:gd name="connsiteX4" fmla="*/ 1991773 w 2001312"/>
              <a:gd name="connsiteY4" fmla="*/ 922496 h 968966"/>
              <a:gd name="connsiteX5" fmla="*/ 1947258 w 2001312"/>
              <a:gd name="connsiteY5" fmla="*/ 954143 h 968966"/>
              <a:gd name="connsiteX6" fmla="*/ 1534581 w 2001312"/>
              <a:gd name="connsiteY6" fmla="*/ 878895 h 968966"/>
              <a:gd name="connsiteX7" fmla="*/ 533183 w 2001312"/>
              <a:gd name="connsiteY7" fmla="*/ 691849 h 968966"/>
              <a:gd name="connsiteX8" fmla="*/ 72744 w 2001312"/>
              <a:gd name="connsiteY8" fmla="*/ 610495 h 968966"/>
              <a:gd name="connsiteX9" fmla="*/ 45764 w 2001312"/>
              <a:gd name="connsiteY9" fmla="*/ 538435 h 968966"/>
              <a:gd name="connsiteX0" fmla="*/ 45764 w 1997670"/>
              <a:gd name="connsiteY0" fmla="*/ 538435 h 954720"/>
              <a:gd name="connsiteX1" fmla="*/ 512987 w 1997670"/>
              <a:gd name="connsiteY1" fmla="*/ 101302 h 954720"/>
              <a:gd name="connsiteX2" fmla="*/ 1302659 w 1997670"/>
              <a:gd name="connsiteY2" fmla="*/ 27954 h 954720"/>
              <a:gd name="connsiteX3" fmla="*/ 1836757 w 1997670"/>
              <a:gd name="connsiteY3" fmla="*/ 478081 h 954720"/>
              <a:gd name="connsiteX4" fmla="*/ 1991773 w 1997670"/>
              <a:gd name="connsiteY4" fmla="*/ 922496 h 954720"/>
              <a:gd name="connsiteX5" fmla="*/ 1947258 w 1997670"/>
              <a:gd name="connsiteY5" fmla="*/ 954143 h 954720"/>
              <a:gd name="connsiteX6" fmla="*/ 1534581 w 1997670"/>
              <a:gd name="connsiteY6" fmla="*/ 878895 h 954720"/>
              <a:gd name="connsiteX7" fmla="*/ 533183 w 1997670"/>
              <a:gd name="connsiteY7" fmla="*/ 691849 h 954720"/>
              <a:gd name="connsiteX8" fmla="*/ 72744 w 1997670"/>
              <a:gd name="connsiteY8" fmla="*/ 610495 h 954720"/>
              <a:gd name="connsiteX9" fmla="*/ 45764 w 1997670"/>
              <a:gd name="connsiteY9" fmla="*/ 538435 h 954720"/>
              <a:gd name="connsiteX0" fmla="*/ 44343 w 1996249"/>
              <a:gd name="connsiteY0" fmla="*/ 538435 h 954720"/>
              <a:gd name="connsiteX1" fmla="*/ 511566 w 1996249"/>
              <a:gd name="connsiteY1" fmla="*/ 101302 h 954720"/>
              <a:gd name="connsiteX2" fmla="*/ 1301238 w 1996249"/>
              <a:gd name="connsiteY2" fmla="*/ 27954 h 954720"/>
              <a:gd name="connsiteX3" fmla="*/ 1835336 w 1996249"/>
              <a:gd name="connsiteY3" fmla="*/ 478081 h 954720"/>
              <a:gd name="connsiteX4" fmla="*/ 1990352 w 1996249"/>
              <a:gd name="connsiteY4" fmla="*/ 922496 h 954720"/>
              <a:gd name="connsiteX5" fmla="*/ 1945837 w 1996249"/>
              <a:gd name="connsiteY5" fmla="*/ 954143 h 954720"/>
              <a:gd name="connsiteX6" fmla="*/ 1533160 w 1996249"/>
              <a:gd name="connsiteY6" fmla="*/ 878895 h 954720"/>
              <a:gd name="connsiteX7" fmla="*/ 531762 w 1996249"/>
              <a:gd name="connsiteY7" fmla="*/ 691849 h 954720"/>
              <a:gd name="connsiteX8" fmla="*/ 71323 w 1996249"/>
              <a:gd name="connsiteY8" fmla="*/ 610495 h 954720"/>
              <a:gd name="connsiteX9" fmla="*/ 44343 w 1996249"/>
              <a:gd name="connsiteY9" fmla="*/ 538435 h 954720"/>
              <a:gd name="connsiteX0" fmla="*/ 38388 w 1990294"/>
              <a:gd name="connsiteY0" fmla="*/ 538435 h 954720"/>
              <a:gd name="connsiteX1" fmla="*/ 505611 w 1990294"/>
              <a:gd name="connsiteY1" fmla="*/ 101302 h 954720"/>
              <a:gd name="connsiteX2" fmla="*/ 1295283 w 1990294"/>
              <a:gd name="connsiteY2" fmla="*/ 27954 h 954720"/>
              <a:gd name="connsiteX3" fmla="*/ 1829381 w 1990294"/>
              <a:gd name="connsiteY3" fmla="*/ 478081 h 954720"/>
              <a:gd name="connsiteX4" fmla="*/ 1984397 w 1990294"/>
              <a:gd name="connsiteY4" fmla="*/ 922496 h 954720"/>
              <a:gd name="connsiteX5" fmla="*/ 1939882 w 1990294"/>
              <a:gd name="connsiteY5" fmla="*/ 954143 h 954720"/>
              <a:gd name="connsiteX6" fmla="*/ 1527205 w 1990294"/>
              <a:gd name="connsiteY6" fmla="*/ 878895 h 954720"/>
              <a:gd name="connsiteX7" fmla="*/ 525807 w 1990294"/>
              <a:gd name="connsiteY7" fmla="*/ 691849 h 954720"/>
              <a:gd name="connsiteX8" fmla="*/ 65368 w 1990294"/>
              <a:gd name="connsiteY8" fmla="*/ 610495 h 954720"/>
              <a:gd name="connsiteX9" fmla="*/ 38388 w 1990294"/>
              <a:gd name="connsiteY9" fmla="*/ 538435 h 954720"/>
              <a:gd name="connsiteX0" fmla="*/ 33188 w 1985094"/>
              <a:gd name="connsiteY0" fmla="*/ 538435 h 954720"/>
              <a:gd name="connsiteX1" fmla="*/ 500411 w 1985094"/>
              <a:gd name="connsiteY1" fmla="*/ 101302 h 954720"/>
              <a:gd name="connsiteX2" fmla="*/ 1290083 w 1985094"/>
              <a:gd name="connsiteY2" fmla="*/ 27954 h 954720"/>
              <a:gd name="connsiteX3" fmla="*/ 1824181 w 1985094"/>
              <a:gd name="connsiteY3" fmla="*/ 478081 h 954720"/>
              <a:gd name="connsiteX4" fmla="*/ 1979197 w 1985094"/>
              <a:gd name="connsiteY4" fmla="*/ 922496 h 954720"/>
              <a:gd name="connsiteX5" fmla="*/ 1934682 w 1985094"/>
              <a:gd name="connsiteY5" fmla="*/ 954143 h 954720"/>
              <a:gd name="connsiteX6" fmla="*/ 1522005 w 1985094"/>
              <a:gd name="connsiteY6" fmla="*/ 878895 h 954720"/>
              <a:gd name="connsiteX7" fmla="*/ 520607 w 1985094"/>
              <a:gd name="connsiteY7" fmla="*/ 691849 h 954720"/>
              <a:gd name="connsiteX8" fmla="*/ 60168 w 1985094"/>
              <a:gd name="connsiteY8" fmla="*/ 610495 h 954720"/>
              <a:gd name="connsiteX9" fmla="*/ 33188 w 1985094"/>
              <a:gd name="connsiteY9" fmla="*/ 538435 h 95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85094" h="954720">
                <a:moveTo>
                  <a:pt x="33188" y="538435"/>
                </a:moveTo>
                <a:cubicBezTo>
                  <a:pt x="88814" y="464808"/>
                  <a:pt x="290929" y="186382"/>
                  <a:pt x="500411" y="101302"/>
                </a:cubicBezTo>
                <a:cubicBezTo>
                  <a:pt x="709894" y="16222"/>
                  <a:pt x="1069455" y="-34842"/>
                  <a:pt x="1290083" y="27954"/>
                </a:cubicBezTo>
                <a:cubicBezTo>
                  <a:pt x="1510711" y="90750"/>
                  <a:pt x="1709329" y="328991"/>
                  <a:pt x="1824181" y="478081"/>
                </a:cubicBezTo>
                <a:cubicBezTo>
                  <a:pt x="1939033" y="627171"/>
                  <a:pt x="1968978" y="889429"/>
                  <a:pt x="1979197" y="922496"/>
                </a:cubicBezTo>
                <a:cubicBezTo>
                  <a:pt x="1989416" y="955563"/>
                  <a:pt x="1992690" y="955931"/>
                  <a:pt x="1934682" y="954143"/>
                </a:cubicBezTo>
                <a:cubicBezTo>
                  <a:pt x="1876674" y="952355"/>
                  <a:pt x="1522005" y="878895"/>
                  <a:pt x="1522005" y="878895"/>
                </a:cubicBezTo>
                <a:lnTo>
                  <a:pt x="520607" y="691849"/>
                </a:lnTo>
                <a:cubicBezTo>
                  <a:pt x="296090" y="649646"/>
                  <a:pt x="124891" y="627844"/>
                  <a:pt x="60168" y="610495"/>
                </a:cubicBezTo>
                <a:cubicBezTo>
                  <a:pt x="-4555" y="593146"/>
                  <a:pt x="-22438" y="612062"/>
                  <a:pt x="33188" y="53843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6300EF64-AFB1-B1DA-0360-E6BC547D70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87747" flipH="1">
            <a:off x="10114024" y="1110030"/>
            <a:ext cx="1867941" cy="1976794"/>
          </a:xfrm>
          <a:custGeom>
            <a:avLst/>
            <a:gdLst>
              <a:gd name="connsiteX0" fmla="*/ 3418362 w 5421466"/>
              <a:gd name="connsiteY0" fmla="*/ 6148240 h 7017706"/>
              <a:gd name="connsiteX1" fmla="*/ 4455310 w 5421466"/>
              <a:gd name="connsiteY1" fmla="*/ 6044545 h 7017706"/>
              <a:gd name="connsiteX2" fmla="*/ 4455310 w 5421466"/>
              <a:gd name="connsiteY2" fmla="*/ 6035119 h 7017706"/>
              <a:gd name="connsiteX3" fmla="*/ 4172506 w 5421466"/>
              <a:gd name="connsiteY3" fmla="*/ 5431803 h 7017706"/>
              <a:gd name="connsiteX4" fmla="*/ 4181933 w 5421466"/>
              <a:gd name="connsiteY4" fmla="*/ 5337535 h 7017706"/>
              <a:gd name="connsiteX5" fmla="*/ 4596712 w 5421466"/>
              <a:gd name="connsiteY5" fmla="*/ 4932183 h 7017706"/>
              <a:gd name="connsiteX6" fmla="*/ 5058626 w 5421466"/>
              <a:gd name="connsiteY6" fmla="*/ 3800966 h 7017706"/>
              <a:gd name="connsiteX7" fmla="*/ 5416844 w 5421466"/>
              <a:gd name="connsiteY7" fmla="*/ 2735737 h 7017706"/>
              <a:gd name="connsiteX8" fmla="*/ 5209455 w 5421466"/>
              <a:gd name="connsiteY8" fmla="*/ 2801725 h 7017706"/>
              <a:gd name="connsiteX9" fmla="*/ 4493017 w 5421466"/>
              <a:gd name="connsiteY9" fmla="*/ 3169370 h 7017706"/>
              <a:gd name="connsiteX10" fmla="*/ 3691739 w 5421466"/>
              <a:gd name="connsiteY10" fmla="*/ 4074343 h 7017706"/>
              <a:gd name="connsiteX11" fmla="*/ 3757727 w 5421466"/>
              <a:gd name="connsiteY11" fmla="*/ 3546442 h 7017706"/>
              <a:gd name="connsiteX12" fmla="*/ 4087665 w 5421466"/>
              <a:gd name="connsiteY12" fmla="*/ 2009873 h 7017706"/>
              <a:gd name="connsiteX13" fmla="*/ 4285628 w 5421466"/>
              <a:gd name="connsiteY13" fmla="*/ 1302863 h 7017706"/>
              <a:gd name="connsiteX14" fmla="*/ 4313908 w 5421466"/>
              <a:gd name="connsiteY14" fmla="*/ 963498 h 7017706"/>
              <a:gd name="connsiteX15" fmla="*/ 4049958 w 5421466"/>
              <a:gd name="connsiteY15" fmla="*/ 1199168 h 7017706"/>
              <a:gd name="connsiteX16" fmla="*/ 3569191 w 5421466"/>
              <a:gd name="connsiteY16" fmla="*/ 1840191 h 7017706"/>
              <a:gd name="connsiteX17" fmla="*/ 3408935 w 5421466"/>
              <a:gd name="connsiteY17" fmla="*/ 2349238 h 7017706"/>
              <a:gd name="connsiteX18" fmla="*/ 3324094 w 5421466"/>
              <a:gd name="connsiteY18" fmla="*/ 3518162 h 7017706"/>
              <a:gd name="connsiteX19" fmla="*/ 3267533 w 5421466"/>
              <a:gd name="connsiteY19" fmla="*/ 4093197 h 7017706"/>
              <a:gd name="connsiteX20" fmla="*/ 3267533 w 5421466"/>
              <a:gd name="connsiteY20" fmla="*/ 3885807 h 7017706"/>
              <a:gd name="connsiteX21" fmla="*/ 3069570 w 5421466"/>
              <a:gd name="connsiteY21" fmla="*/ 3188224 h 7017706"/>
              <a:gd name="connsiteX22" fmla="*/ 2428547 w 5421466"/>
              <a:gd name="connsiteY22" fmla="*/ 1604521 h 7017706"/>
              <a:gd name="connsiteX23" fmla="*/ 2042048 w 5421466"/>
              <a:gd name="connsiteY23" fmla="*/ 680694 h 7017706"/>
              <a:gd name="connsiteX24" fmla="*/ 1976061 w 5421466"/>
              <a:gd name="connsiteY24" fmla="*/ 237634 h 7017706"/>
              <a:gd name="connsiteX25" fmla="*/ 1853512 w 5421466"/>
              <a:gd name="connsiteY25" fmla="*/ 1964 h 7017706"/>
              <a:gd name="connsiteX26" fmla="*/ 1674403 w 5421466"/>
              <a:gd name="connsiteY26" fmla="*/ 360183 h 7017706"/>
              <a:gd name="connsiteX27" fmla="*/ 1504721 w 5421466"/>
              <a:gd name="connsiteY27" fmla="*/ 1415985 h 7017706"/>
              <a:gd name="connsiteX28" fmla="*/ 1919500 w 5421466"/>
              <a:gd name="connsiteY28" fmla="*/ 2745164 h 7017706"/>
              <a:gd name="connsiteX29" fmla="*/ 2503962 w 5421466"/>
              <a:gd name="connsiteY29" fmla="*/ 3885807 h 7017706"/>
              <a:gd name="connsiteX30" fmla="*/ 2343706 w 5421466"/>
              <a:gd name="connsiteY30" fmla="*/ 3734978 h 7017706"/>
              <a:gd name="connsiteX31" fmla="*/ 1259624 w 5421466"/>
              <a:gd name="connsiteY31" fmla="*/ 2566055 h 7017706"/>
              <a:gd name="connsiteX32" fmla="*/ 760003 w 5421466"/>
              <a:gd name="connsiteY32" fmla="*/ 2019300 h 7017706"/>
              <a:gd name="connsiteX33" fmla="*/ 213248 w 5421466"/>
              <a:gd name="connsiteY33" fmla="*/ 1510253 h 7017706"/>
              <a:gd name="connsiteX34" fmla="*/ 213248 w 5421466"/>
              <a:gd name="connsiteY34" fmla="*/ 1642228 h 7017706"/>
              <a:gd name="connsiteX35" fmla="*/ 694015 w 5421466"/>
              <a:gd name="connsiteY35" fmla="*/ 2980834 h 7017706"/>
              <a:gd name="connsiteX36" fmla="*/ 1287904 w 5421466"/>
              <a:gd name="connsiteY36" fmla="*/ 4102624 h 7017706"/>
              <a:gd name="connsiteX37" fmla="*/ 2042048 w 5421466"/>
              <a:gd name="connsiteY37" fmla="*/ 4715366 h 7017706"/>
              <a:gd name="connsiteX38" fmla="*/ 2984729 w 5421466"/>
              <a:gd name="connsiteY38" fmla="*/ 5026451 h 7017706"/>
              <a:gd name="connsiteX39" fmla="*/ 3003582 w 5421466"/>
              <a:gd name="connsiteY39" fmla="*/ 5026451 h 7017706"/>
              <a:gd name="connsiteX40" fmla="*/ 2315426 w 5421466"/>
              <a:gd name="connsiteY40" fmla="*/ 5092438 h 7017706"/>
              <a:gd name="connsiteX41" fmla="*/ 1495294 w 5421466"/>
              <a:gd name="connsiteY41" fmla="*/ 4922756 h 7017706"/>
              <a:gd name="connsiteX42" fmla="*/ 760003 w 5421466"/>
              <a:gd name="connsiteY42" fmla="*/ 4187465 h 7017706"/>
              <a:gd name="connsiteX43" fmla="*/ 260382 w 5421466"/>
              <a:gd name="connsiteY43" fmla="*/ 3291919 h 7017706"/>
              <a:gd name="connsiteX44" fmla="*/ 5859 w 5421466"/>
              <a:gd name="connsiteY44" fmla="*/ 2924273 h 7017706"/>
              <a:gd name="connsiteX45" fmla="*/ 109554 w 5421466"/>
              <a:gd name="connsiteY45" fmla="*/ 3518162 h 7017706"/>
              <a:gd name="connsiteX46" fmla="*/ 420638 w 5421466"/>
              <a:gd name="connsiteY46" fmla="*/ 4922756 h 7017706"/>
              <a:gd name="connsiteX47" fmla="*/ 910832 w 5421466"/>
              <a:gd name="connsiteY47" fmla="*/ 5544925 h 7017706"/>
              <a:gd name="connsiteX48" fmla="*/ 1523574 w 5421466"/>
              <a:gd name="connsiteY48" fmla="*/ 5761741 h 7017706"/>
              <a:gd name="connsiteX49" fmla="*/ 2287145 w 5421466"/>
              <a:gd name="connsiteY49" fmla="*/ 5724034 h 7017706"/>
              <a:gd name="connsiteX50" fmla="*/ 3720020 w 5421466"/>
              <a:gd name="connsiteY50" fmla="*/ 5516644 h 7017706"/>
              <a:gd name="connsiteX51" fmla="*/ 3701166 w 5421466"/>
              <a:gd name="connsiteY51" fmla="*/ 5563778 h 7017706"/>
              <a:gd name="connsiteX52" fmla="*/ 3503203 w 5421466"/>
              <a:gd name="connsiteY52" fmla="*/ 6129387 h 7017706"/>
              <a:gd name="connsiteX53" fmla="*/ 3456069 w 5421466"/>
              <a:gd name="connsiteY53" fmla="*/ 6091679 h 7017706"/>
              <a:gd name="connsiteX0" fmla="*/ 3418362 w 5421466"/>
              <a:gd name="connsiteY0" fmla="*/ 6148240 h 7017706"/>
              <a:gd name="connsiteX1" fmla="*/ 4455310 w 5421466"/>
              <a:gd name="connsiteY1" fmla="*/ 6044545 h 7017706"/>
              <a:gd name="connsiteX2" fmla="*/ 4455310 w 5421466"/>
              <a:gd name="connsiteY2" fmla="*/ 6035119 h 7017706"/>
              <a:gd name="connsiteX3" fmla="*/ 4172506 w 5421466"/>
              <a:gd name="connsiteY3" fmla="*/ 5431803 h 7017706"/>
              <a:gd name="connsiteX4" fmla="*/ 4181933 w 5421466"/>
              <a:gd name="connsiteY4" fmla="*/ 5337535 h 7017706"/>
              <a:gd name="connsiteX5" fmla="*/ 4596712 w 5421466"/>
              <a:gd name="connsiteY5" fmla="*/ 4932183 h 7017706"/>
              <a:gd name="connsiteX6" fmla="*/ 5058626 w 5421466"/>
              <a:gd name="connsiteY6" fmla="*/ 3800966 h 7017706"/>
              <a:gd name="connsiteX7" fmla="*/ 5416844 w 5421466"/>
              <a:gd name="connsiteY7" fmla="*/ 2735737 h 7017706"/>
              <a:gd name="connsiteX8" fmla="*/ 5209455 w 5421466"/>
              <a:gd name="connsiteY8" fmla="*/ 2801725 h 7017706"/>
              <a:gd name="connsiteX9" fmla="*/ 4493017 w 5421466"/>
              <a:gd name="connsiteY9" fmla="*/ 3169370 h 7017706"/>
              <a:gd name="connsiteX10" fmla="*/ 3691739 w 5421466"/>
              <a:gd name="connsiteY10" fmla="*/ 4074343 h 7017706"/>
              <a:gd name="connsiteX11" fmla="*/ 3757727 w 5421466"/>
              <a:gd name="connsiteY11" fmla="*/ 3546442 h 7017706"/>
              <a:gd name="connsiteX12" fmla="*/ 4087665 w 5421466"/>
              <a:gd name="connsiteY12" fmla="*/ 2009873 h 7017706"/>
              <a:gd name="connsiteX13" fmla="*/ 4285628 w 5421466"/>
              <a:gd name="connsiteY13" fmla="*/ 1302863 h 7017706"/>
              <a:gd name="connsiteX14" fmla="*/ 4313908 w 5421466"/>
              <a:gd name="connsiteY14" fmla="*/ 963498 h 7017706"/>
              <a:gd name="connsiteX15" fmla="*/ 4049958 w 5421466"/>
              <a:gd name="connsiteY15" fmla="*/ 1199168 h 7017706"/>
              <a:gd name="connsiteX16" fmla="*/ 3569191 w 5421466"/>
              <a:gd name="connsiteY16" fmla="*/ 1840191 h 7017706"/>
              <a:gd name="connsiteX17" fmla="*/ 3408935 w 5421466"/>
              <a:gd name="connsiteY17" fmla="*/ 2349238 h 7017706"/>
              <a:gd name="connsiteX18" fmla="*/ 3324094 w 5421466"/>
              <a:gd name="connsiteY18" fmla="*/ 3518162 h 7017706"/>
              <a:gd name="connsiteX19" fmla="*/ 3267533 w 5421466"/>
              <a:gd name="connsiteY19" fmla="*/ 4093197 h 7017706"/>
              <a:gd name="connsiteX20" fmla="*/ 3267533 w 5421466"/>
              <a:gd name="connsiteY20" fmla="*/ 3885807 h 7017706"/>
              <a:gd name="connsiteX21" fmla="*/ 3069570 w 5421466"/>
              <a:gd name="connsiteY21" fmla="*/ 3188224 h 7017706"/>
              <a:gd name="connsiteX22" fmla="*/ 2428547 w 5421466"/>
              <a:gd name="connsiteY22" fmla="*/ 1604521 h 7017706"/>
              <a:gd name="connsiteX23" fmla="*/ 2042048 w 5421466"/>
              <a:gd name="connsiteY23" fmla="*/ 680694 h 7017706"/>
              <a:gd name="connsiteX24" fmla="*/ 1976061 w 5421466"/>
              <a:gd name="connsiteY24" fmla="*/ 237634 h 7017706"/>
              <a:gd name="connsiteX25" fmla="*/ 1853512 w 5421466"/>
              <a:gd name="connsiteY25" fmla="*/ 1964 h 7017706"/>
              <a:gd name="connsiteX26" fmla="*/ 1674403 w 5421466"/>
              <a:gd name="connsiteY26" fmla="*/ 360183 h 7017706"/>
              <a:gd name="connsiteX27" fmla="*/ 1504721 w 5421466"/>
              <a:gd name="connsiteY27" fmla="*/ 1415985 h 7017706"/>
              <a:gd name="connsiteX28" fmla="*/ 1919500 w 5421466"/>
              <a:gd name="connsiteY28" fmla="*/ 2745164 h 7017706"/>
              <a:gd name="connsiteX29" fmla="*/ 2503962 w 5421466"/>
              <a:gd name="connsiteY29" fmla="*/ 3885807 h 7017706"/>
              <a:gd name="connsiteX30" fmla="*/ 2343706 w 5421466"/>
              <a:gd name="connsiteY30" fmla="*/ 3734978 h 7017706"/>
              <a:gd name="connsiteX31" fmla="*/ 1259624 w 5421466"/>
              <a:gd name="connsiteY31" fmla="*/ 2566055 h 7017706"/>
              <a:gd name="connsiteX32" fmla="*/ 760003 w 5421466"/>
              <a:gd name="connsiteY32" fmla="*/ 2019300 h 7017706"/>
              <a:gd name="connsiteX33" fmla="*/ 213248 w 5421466"/>
              <a:gd name="connsiteY33" fmla="*/ 1510253 h 7017706"/>
              <a:gd name="connsiteX34" fmla="*/ 213248 w 5421466"/>
              <a:gd name="connsiteY34" fmla="*/ 1642228 h 7017706"/>
              <a:gd name="connsiteX35" fmla="*/ 694015 w 5421466"/>
              <a:gd name="connsiteY35" fmla="*/ 2980834 h 7017706"/>
              <a:gd name="connsiteX36" fmla="*/ 1287904 w 5421466"/>
              <a:gd name="connsiteY36" fmla="*/ 4102624 h 7017706"/>
              <a:gd name="connsiteX37" fmla="*/ 2042048 w 5421466"/>
              <a:gd name="connsiteY37" fmla="*/ 4715366 h 7017706"/>
              <a:gd name="connsiteX38" fmla="*/ 2984729 w 5421466"/>
              <a:gd name="connsiteY38" fmla="*/ 5026451 h 7017706"/>
              <a:gd name="connsiteX39" fmla="*/ 2315426 w 5421466"/>
              <a:gd name="connsiteY39" fmla="*/ 5092438 h 7017706"/>
              <a:gd name="connsiteX40" fmla="*/ 1495294 w 5421466"/>
              <a:gd name="connsiteY40" fmla="*/ 4922756 h 7017706"/>
              <a:gd name="connsiteX41" fmla="*/ 760003 w 5421466"/>
              <a:gd name="connsiteY41" fmla="*/ 4187465 h 7017706"/>
              <a:gd name="connsiteX42" fmla="*/ 260382 w 5421466"/>
              <a:gd name="connsiteY42" fmla="*/ 3291919 h 7017706"/>
              <a:gd name="connsiteX43" fmla="*/ 5859 w 5421466"/>
              <a:gd name="connsiteY43" fmla="*/ 2924273 h 7017706"/>
              <a:gd name="connsiteX44" fmla="*/ 109554 w 5421466"/>
              <a:gd name="connsiteY44" fmla="*/ 3518162 h 7017706"/>
              <a:gd name="connsiteX45" fmla="*/ 420638 w 5421466"/>
              <a:gd name="connsiteY45" fmla="*/ 4922756 h 7017706"/>
              <a:gd name="connsiteX46" fmla="*/ 910832 w 5421466"/>
              <a:gd name="connsiteY46" fmla="*/ 5544925 h 7017706"/>
              <a:gd name="connsiteX47" fmla="*/ 1523574 w 5421466"/>
              <a:gd name="connsiteY47" fmla="*/ 5761741 h 7017706"/>
              <a:gd name="connsiteX48" fmla="*/ 2287145 w 5421466"/>
              <a:gd name="connsiteY48" fmla="*/ 5724034 h 7017706"/>
              <a:gd name="connsiteX49" fmla="*/ 3720020 w 5421466"/>
              <a:gd name="connsiteY49" fmla="*/ 5516644 h 7017706"/>
              <a:gd name="connsiteX50" fmla="*/ 3701166 w 5421466"/>
              <a:gd name="connsiteY50" fmla="*/ 5563778 h 7017706"/>
              <a:gd name="connsiteX51" fmla="*/ 3503203 w 5421466"/>
              <a:gd name="connsiteY51" fmla="*/ 6129387 h 7017706"/>
              <a:gd name="connsiteX52" fmla="*/ 3456069 w 5421466"/>
              <a:gd name="connsiteY52" fmla="*/ 6091679 h 7017706"/>
              <a:gd name="connsiteX0" fmla="*/ 3418362 w 5421466"/>
              <a:gd name="connsiteY0" fmla="*/ 6148240 h 7017706"/>
              <a:gd name="connsiteX1" fmla="*/ 4455310 w 5421466"/>
              <a:gd name="connsiteY1" fmla="*/ 6044545 h 7017706"/>
              <a:gd name="connsiteX2" fmla="*/ 4455310 w 5421466"/>
              <a:gd name="connsiteY2" fmla="*/ 6035119 h 7017706"/>
              <a:gd name="connsiteX3" fmla="*/ 4172506 w 5421466"/>
              <a:gd name="connsiteY3" fmla="*/ 5431803 h 7017706"/>
              <a:gd name="connsiteX4" fmla="*/ 4181933 w 5421466"/>
              <a:gd name="connsiteY4" fmla="*/ 5337535 h 7017706"/>
              <a:gd name="connsiteX5" fmla="*/ 4596712 w 5421466"/>
              <a:gd name="connsiteY5" fmla="*/ 4932183 h 7017706"/>
              <a:gd name="connsiteX6" fmla="*/ 5058626 w 5421466"/>
              <a:gd name="connsiteY6" fmla="*/ 3800966 h 7017706"/>
              <a:gd name="connsiteX7" fmla="*/ 5416844 w 5421466"/>
              <a:gd name="connsiteY7" fmla="*/ 2735737 h 7017706"/>
              <a:gd name="connsiteX8" fmla="*/ 5209455 w 5421466"/>
              <a:gd name="connsiteY8" fmla="*/ 2801725 h 7017706"/>
              <a:gd name="connsiteX9" fmla="*/ 4493017 w 5421466"/>
              <a:gd name="connsiteY9" fmla="*/ 3169370 h 7017706"/>
              <a:gd name="connsiteX10" fmla="*/ 3691739 w 5421466"/>
              <a:gd name="connsiteY10" fmla="*/ 4074343 h 7017706"/>
              <a:gd name="connsiteX11" fmla="*/ 3757727 w 5421466"/>
              <a:gd name="connsiteY11" fmla="*/ 3546442 h 7017706"/>
              <a:gd name="connsiteX12" fmla="*/ 4087665 w 5421466"/>
              <a:gd name="connsiteY12" fmla="*/ 2009873 h 7017706"/>
              <a:gd name="connsiteX13" fmla="*/ 4285628 w 5421466"/>
              <a:gd name="connsiteY13" fmla="*/ 1302863 h 7017706"/>
              <a:gd name="connsiteX14" fmla="*/ 4313908 w 5421466"/>
              <a:gd name="connsiteY14" fmla="*/ 963498 h 7017706"/>
              <a:gd name="connsiteX15" fmla="*/ 4049958 w 5421466"/>
              <a:gd name="connsiteY15" fmla="*/ 1199168 h 7017706"/>
              <a:gd name="connsiteX16" fmla="*/ 3569191 w 5421466"/>
              <a:gd name="connsiteY16" fmla="*/ 1840191 h 7017706"/>
              <a:gd name="connsiteX17" fmla="*/ 3408935 w 5421466"/>
              <a:gd name="connsiteY17" fmla="*/ 2349238 h 7017706"/>
              <a:gd name="connsiteX18" fmla="*/ 3324094 w 5421466"/>
              <a:gd name="connsiteY18" fmla="*/ 3518162 h 7017706"/>
              <a:gd name="connsiteX19" fmla="*/ 3267533 w 5421466"/>
              <a:gd name="connsiteY19" fmla="*/ 4093197 h 7017706"/>
              <a:gd name="connsiteX20" fmla="*/ 3267533 w 5421466"/>
              <a:gd name="connsiteY20" fmla="*/ 3885807 h 7017706"/>
              <a:gd name="connsiteX21" fmla="*/ 3069570 w 5421466"/>
              <a:gd name="connsiteY21" fmla="*/ 3188224 h 7017706"/>
              <a:gd name="connsiteX22" fmla="*/ 2428547 w 5421466"/>
              <a:gd name="connsiteY22" fmla="*/ 1604521 h 7017706"/>
              <a:gd name="connsiteX23" fmla="*/ 2042048 w 5421466"/>
              <a:gd name="connsiteY23" fmla="*/ 680694 h 7017706"/>
              <a:gd name="connsiteX24" fmla="*/ 1976061 w 5421466"/>
              <a:gd name="connsiteY24" fmla="*/ 237634 h 7017706"/>
              <a:gd name="connsiteX25" fmla="*/ 1853512 w 5421466"/>
              <a:gd name="connsiteY25" fmla="*/ 1964 h 7017706"/>
              <a:gd name="connsiteX26" fmla="*/ 1674403 w 5421466"/>
              <a:gd name="connsiteY26" fmla="*/ 360183 h 7017706"/>
              <a:gd name="connsiteX27" fmla="*/ 1504721 w 5421466"/>
              <a:gd name="connsiteY27" fmla="*/ 1415985 h 7017706"/>
              <a:gd name="connsiteX28" fmla="*/ 1919500 w 5421466"/>
              <a:gd name="connsiteY28" fmla="*/ 2745164 h 7017706"/>
              <a:gd name="connsiteX29" fmla="*/ 2503962 w 5421466"/>
              <a:gd name="connsiteY29" fmla="*/ 3885807 h 7017706"/>
              <a:gd name="connsiteX30" fmla="*/ 2343706 w 5421466"/>
              <a:gd name="connsiteY30" fmla="*/ 3734978 h 7017706"/>
              <a:gd name="connsiteX31" fmla="*/ 1259624 w 5421466"/>
              <a:gd name="connsiteY31" fmla="*/ 2566055 h 7017706"/>
              <a:gd name="connsiteX32" fmla="*/ 760003 w 5421466"/>
              <a:gd name="connsiteY32" fmla="*/ 2019300 h 7017706"/>
              <a:gd name="connsiteX33" fmla="*/ 213248 w 5421466"/>
              <a:gd name="connsiteY33" fmla="*/ 1510253 h 7017706"/>
              <a:gd name="connsiteX34" fmla="*/ 213248 w 5421466"/>
              <a:gd name="connsiteY34" fmla="*/ 1642228 h 7017706"/>
              <a:gd name="connsiteX35" fmla="*/ 694015 w 5421466"/>
              <a:gd name="connsiteY35" fmla="*/ 2980834 h 7017706"/>
              <a:gd name="connsiteX36" fmla="*/ 1287904 w 5421466"/>
              <a:gd name="connsiteY36" fmla="*/ 4102624 h 7017706"/>
              <a:gd name="connsiteX37" fmla="*/ 2042048 w 5421466"/>
              <a:gd name="connsiteY37" fmla="*/ 4715366 h 7017706"/>
              <a:gd name="connsiteX38" fmla="*/ 2984729 w 5421466"/>
              <a:gd name="connsiteY38" fmla="*/ 5026451 h 7017706"/>
              <a:gd name="connsiteX39" fmla="*/ 2315426 w 5421466"/>
              <a:gd name="connsiteY39" fmla="*/ 5092438 h 7017706"/>
              <a:gd name="connsiteX40" fmla="*/ 1495294 w 5421466"/>
              <a:gd name="connsiteY40" fmla="*/ 4922756 h 7017706"/>
              <a:gd name="connsiteX41" fmla="*/ 760003 w 5421466"/>
              <a:gd name="connsiteY41" fmla="*/ 4187465 h 7017706"/>
              <a:gd name="connsiteX42" fmla="*/ 260382 w 5421466"/>
              <a:gd name="connsiteY42" fmla="*/ 3291919 h 7017706"/>
              <a:gd name="connsiteX43" fmla="*/ 5859 w 5421466"/>
              <a:gd name="connsiteY43" fmla="*/ 2924273 h 7017706"/>
              <a:gd name="connsiteX44" fmla="*/ 109554 w 5421466"/>
              <a:gd name="connsiteY44" fmla="*/ 3518162 h 7017706"/>
              <a:gd name="connsiteX45" fmla="*/ 420638 w 5421466"/>
              <a:gd name="connsiteY45" fmla="*/ 4922756 h 7017706"/>
              <a:gd name="connsiteX46" fmla="*/ 910832 w 5421466"/>
              <a:gd name="connsiteY46" fmla="*/ 5544925 h 7017706"/>
              <a:gd name="connsiteX47" fmla="*/ 1523574 w 5421466"/>
              <a:gd name="connsiteY47" fmla="*/ 5761741 h 7017706"/>
              <a:gd name="connsiteX48" fmla="*/ 2287145 w 5421466"/>
              <a:gd name="connsiteY48" fmla="*/ 5724034 h 7017706"/>
              <a:gd name="connsiteX49" fmla="*/ 3720020 w 5421466"/>
              <a:gd name="connsiteY49" fmla="*/ 5516644 h 7017706"/>
              <a:gd name="connsiteX50" fmla="*/ 3701166 w 5421466"/>
              <a:gd name="connsiteY50" fmla="*/ 5563778 h 7017706"/>
              <a:gd name="connsiteX51" fmla="*/ 3503203 w 5421466"/>
              <a:gd name="connsiteY51" fmla="*/ 6129387 h 7017706"/>
              <a:gd name="connsiteX52" fmla="*/ 3456069 w 5421466"/>
              <a:gd name="connsiteY52" fmla="*/ 6091679 h 7017706"/>
              <a:gd name="connsiteX0" fmla="*/ 3418362 w 5421466"/>
              <a:gd name="connsiteY0" fmla="*/ 6148240 h 7017706"/>
              <a:gd name="connsiteX1" fmla="*/ 4455310 w 5421466"/>
              <a:gd name="connsiteY1" fmla="*/ 6044545 h 7017706"/>
              <a:gd name="connsiteX2" fmla="*/ 4455310 w 5421466"/>
              <a:gd name="connsiteY2" fmla="*/ 6035119 h 7017706"/>
              <a:gd name="connsiteX3" fmla="*/ 4172506 w 5421466"/>
              <a:gd name="connsiteY3" fmla="*/ 5431803 h 7017706"/>
              <a:gd name="connsiteX4" fmla="*/ 4181933 w 5421466"/>
              <a:gd name="connsiteY4" fmla="*/ 5337535 h 7017706"/>
              <a:gd name="connsiteX5" fmla="*/ 4596712 w 5421466"/>
              <a:gd name="connsiteY5" fmla="*/ 4932183 h 7017706"/>
              <a:gd name="connsiteX6" fmla="*/ 5058626 w 5421466"/>
              <a:gd name="connsiteY6" fmla="*/ 3800966 h 7017706"/>
              <a:gd name="connsiteX7" fmla="*/ 5416844 w 5421466"/>
              <a:gd name="connsiteY7" fmla="*/ 2735737 h 7017706"/>
              <a:gd name="connsiteX8" fmla="*/ 5209455 w 5421466"/>
              <a:gd name="connsiteY8" fmla="*/ 2801725 h 7017706"/>
              <a:gd name="connsiteX9" fmla="*/ 4493017 w 5421466"/>
              <a:gd name="connsiteY9" fmla="*/ 3169370 h 7017706"/>
              <a:gd name="connsiteX10" fmla="*/ 3691739 w 5421466"/>
              <a:gd name="connsiteY10" fmla="*/ 4074343 h 7017706"/>
              <a:gd name="connsiteX11" fmla="*/ 3757727 w 5421466"/>
              <a:gd name="connsiteY11" fmla="*/ 3546442 h 7017706"/>
              <a:gd name="connsiteX12" fmla="*/ 4087665 w 5421466"/>
              <a:gd name="connsiteY12" fmla="*/ 2009873 h 7017706"/>
              <a:gd name="connsiteX13" fmla="*/ 4285628 w 5421466"/>
              <a:gd name="connsiteY13" fmla="*/ 1302863 h 7017706"/>
              <a:gd name="connsiteX14" fmla="*/ 4313908 w 5421466"/>
              <a:gd name="connsiteY14" fmla="*/ 963498 h 7017706"/>
              <a:gd name="connsiteX15" fmla="*/ 4049958 w 5421466"/>
              <a:gd name="connsiteY15" fmla="*/ 1199168 h 7017706"/>
              <a:gd name="connsiteX16" fmla="*/ 3569191 w 5421466"/>
              <a:gd name="connsiteY16" fmla="*/ 1840191 h 7017706"/>
              <a:gd name="connsiteX17" fmla="*/ 3408935 w 5421466"/>
              <a:gd name="connsiteY17" fmla="*/ 2349238 h 7017706"/>
              <a:gd name="connsiteX18" fmla="*/ 3324094 w 5421466"/>
              <a:gd name="connsiteY18" fmla="*/ 3518162 h 7017706"/>
              <a:gd name="connsiteX19" fmla="*/ 3267533 w 5421466"/>
              <a:gd name="connsiteY19" fmla="*/ 4093197 h 7017706"/>
              <a:gd name="connsiteX20" fmla="*/ 3267533 w 5421466"/>
              <a:gd name="connsiteY20" fmla="*/ 3885807 h 7017706"/>
              <a:gd name="connsiteX21" fmla="*/ 3069570 w 5421466"/>
              <a:gd name="connsiteY21" fmla="*/ 3188224 h 7017706"/>
              <a:gd name="connsiteX22" fmla="*/ 2428547 w 5421466"/>
              <a:gd name="connsiteY22" fmla="*/ 1604521 h 7017706"/>
              <a:gd name="connsiteX23" fmla="*/ 2042048 w 5421466"/>
              <a:gd name="connsiteY23" fmla="*/ 680694 h 7017706"/>
              <a:gd name="connsiteX24" fmla="*/ 1976061 w 5421466"/>
              <a:gd name="connsiteY24" fmla="*/ 237634 h 7017706"/>
              <a:gd name="connsiteX25" fmla="*/ 1853512 w 5421466"/>
              <a:gd name="connsiteY25" fmla="*/ 1964 h 7017706"/>
              <a:gd name="connsiteX26" fmla="*/ 1674403 w 5421466"/>
              <a:gd name="connsiteY26" fmla="*/ 360183 h 7017706"/>
              <a:gd name="connsiteX27" fmla="*/ 1504721 w 5421466"/>
              <a:gd name="connsiteY27" fmla="*/ 1415985 h 7017706"/>
              <a:gd name="connsiteX28" fmla="*/ 1919500 w 5421466"/>
              <a:gd name="connsiteY28" fmla="*/ 2745164 h 7017706"/>
              <a:gd name="connsiteX29" fmla="*/ 2503962 w 5421466"/>
              <a:gd name="connsiteY29" fmla="*/ 3885807 h 7017706"/>
              <a:gd name="connsiteX30" fmla="*/ 2343706 w 5421466"/>
              <a:gd name="connsiteY30" fmla="*/ 3734978 h 7017706"/>
              <a:gd name="connsiteX31" fmla="*/ 1259624 w 5421466"/>
              <a:gd name="connsiteY31" fmla="*/ 2566055 h 7017706"/>
              <a:gd name="connsiteX32" fmla="*/ 760003 w 5421466"/>
              <a:gd name="connsiteY32" fmla="*/ 2019300 h 7017706"/>
              <a:gd name="connsiteX33" fmla="*/ 213248 w 5421466"/>
              <a:gd name="connsiteY33" fmla="*/ 1510253 h 7017706"/>
              <a:gd name="connsiteX34" fmla="*/ 213248 w 5421466"/>
              <a:gd name="connsiteY34" fmla="*/ 1642228 h 7017706"/>
              <a:gd name="connsiteX35" fmla="*/ 694015 w 5421466"/>
              <a:gd name="connsiteY35" fmla="*/ 2980834 h 7017706"/>
              <a:gd name="connsiteX36" fmla="*/ 1287904 w 5421466"/>
              <a:gd name="connsiteY36" fmla="*/ 4102624 h 7017706"/>
              <a:gd name="connsiteX37" fmla="*/ 2042048 w 5421466"/>
              <a:gd name="connsiteY37" fmla="*/ 4715366 h 7017706"/>
              <a:gd name="connsiteX38" fmla="*/ 2984729 w 5421466"/>
              <a:gd name="connsiteY38" fmla="*/ 5026451 h 7017706"/>
              <a:gd name="connsiteX39" fmla="*/ 2315426 w 5421466"/>
              <a:gd name="connsiteY39" fmla="*/ 5092438 h 7017706"/>
              <a:gd name="connsiteX40" fmla="*/ 1495294 w 5421466"/>
              <a:gd name="connsiteY40" fmla="*/ 4922756 h 7017706"/>
              <a:gd name="connsiteX41" fmla="*/ 760003 w 5421466"/>
              <a:gd name="connsiteY41" fmla="*/ 4187465 h 7017706"/>
              <a:gd name="connsiteX42" fmla="*/ 260382 w 5421466"/>
              <a:gd name="connsiteY42" fmla="*/ 3291919 h 7017706"/>
              <a:gd name="connsiteX43" fmla="*/ 5859 w 5421466"/>
              <a:gd name="connsiteY43" fmla="*/ 2924273 h 7017706"/>
              <a:gd name="connsiteX44" fmla="*/ 109554 w 5421466"/>
              <a:gd name="connsiteY44" fmla="*/ 3518162 h 7017706"/>
              <a:gd name="connsiteX45" fmla="*/ 420638 w 5421466"/>
              <a:gd name="connsiteY45" fmla="*/ 4922756 h 7017706"/>
              <a:gd name="connsiteX46" fmla="*/ 910832 w 5421466"/>
              <a:gd name="connsiteY46" fmla="*/ 5544925 h 7017706"/>
              <a:gd name="connsiteX47" fmla="*/ 1523574 w 5421466"/>
              <a:gd name="connsiteY47" fmla="*/ 5761741 h 7017706"/>
              <a:gd name="connsiteX48" fmla="*/ 2287145 w 5421466"/>
              <a:gd name="connsiteY48" fmla="*/ 5724034 h 7017706"/>
              <a:gd name="connsiteX49" fmla="*/ 3609909 w 5421466"/>
              <a:gd name="connsiteY49" fmla="*/ 5516644 h 7017706"/>
              <a:gd name="connsiteX50" fmla="*/ 3701166 w 5421466"/>
              <a:gd name="connsiteY50" fmla="*/ 5563778 h 7017706"/>
              <a:gd name="connsiteX51" fmla="*/ 3503203 w 5421466"/>
              <a:gd name="connsiteY51" fmla="*/ 6129387 h 7017706"/>
              <a:gd name="connsiteX52" fmla="*/ 3456069 w 5421466"/>
              <a:gd name="connsiteY52" fmla="*/ 6091679 h 7017706"/>
              <a:gd name="connsiteX0" fmla="*/ 3418362 w 5421466"/>
              <a:gd name="connsiteY0" fmla="*/ 6148240 h 6148240"/>
              <a:gd name="connsiteX1" fmla="*/ 4455310 w 5421466"/>
              <a:gd name="connsiteY1" fmla="*/ 6044545 h 6148240"/>
              <a:gd name="connsiteX2" fmla="*/ 4455310 w 5421466"/>
              <a:gd name="connsiteY2" fmla="*/ 6035119 h 6148240"/>
              <a:gd name="connsiteX3" fmla="*/ 4172506 w 5421466"/>
              <a:gd name="connsiteY3" fmla="*/ 5431803 h 6148240"/>
              <a:gd name="connsiteX4" fmla="*/ 4181933 w 5421466"/>
              <a:gd name="connsiteY4" fmla="*/ 5337535 h 6148240"/>
              <a:gd name="connsiteX5" fmla="*/ 4596712 w 5421466"/>
              <a:gd name="connsiteY5" fmla="*/ 4932183 h 6148240"/>
              <a:gd name="connsiteX6" fmla="*/ 5058626 w 5421466"/>
              <a:gd name="connsiteY6" fmla="*/ 3800966 h 6148240"/>
              <a:gd name="connsiteX7" fmla="*/ 5416844 w 5421466"/>
              <a:gd name="connsiteY7" fmla="*/ 2735737 h 6148240"/>
              <a:gd name="connsiteX8" fmla="*/ 5209455 w 5421466"/>
              <a:gd name="connsiteY8" fmla="*/ 2801725 h 6148240"/>
              <a:gd name="connsiteX9" fmla="*/ 4493017 w 5421466"/>
              <a:gd name="connsiteY9" fmla="*/ 3169370 h 6148240"/>
              <a:gd name="connsiteX10" fmla="*/ 3691739 w 5421466"/>
              <a:gd name="connsiteY10" fmla="*/ 4074343 h 6148240"/>
              <a:gd name="connsiteX11" fmla="*/ 3757727 w 5421466"/>
              <a:gd name="connsiteY11" fmla="*/ 3546442 h 6148240"/>
              <a:gd name="connsiteX12" fmla="*/ 4087665 w 5421466"/>
              <a:gd name="connsiteY12" fmla="*/ 2009873 h 6148240"/>
              <a:gd name="connsiteX13" fmla="*/ 4285628 w 5421466"/>
              <a:gd name="connsiteY13" fmla="*/ 1302863 h 6148240"/>
              <a:gd name="connsiteX14" fmla="*/ 4313908 w 5421466"/>
              <a:gd name="connsiteY14" fmla="*/ 963498 h 6148240"/>
              <a:gd name="connsiteX15" fmla="*/ 4049958 w 5421466"/>
              <a:gd name="connsiteY15" fmla="*/ 1199168 h 6148240"/>
              <a:gd name="connsiteX16" fmla="*/ 3569191 w 5421466"/>
              <a:gd name="connsiteY16" fmla="*/ 1840191 h 6148240"/>
              <a:gd name="connsiteX17" fmla="*/ 3408935 w 5421466"/>
              <a:gd name="connsiteY17" fmla="*/ 2349238 h 6148240"/>
              <a:gd name="connsiteX18" fmla="*/ 3324094 w 5421466"/>
              <a:gd name="connsiteY18" fmla="*/ 3518162 h 6148240"/>
              <a:gd name="connsiteX19" fmla="*/ 3267533 w 5421466"/>
              <a:gd name="connsiteY19" fmla="*/ 4093197 h 6148240"/>
              <a:gd name="connsiteX20" fmla="*/ 3267533 w 5421466"/>
              <a:gd name="connsiteY20" fmla="*/ 3885807 h 6148240"/>
              <a:gd name="connsiteX21" fmla="*/ 3069570 w 5421466"/>
              <a:gd name="connsiteY21" fmla="*/ 3188224 h 6148240"/>
              <a:gd name="connsiteX22" fmla="*/ 2428547 w 5421466"/>
              <a:gd name="connsiteY22" fmla="*/ 1604521 h 6148240"/>
              <a:gd name="connsiteX23" fmla="*/ 2042048 w 5421466"/>
              <a:gd name="connsiteY23" fmla="*/ 680694 h 6148240"/>
              <a:gd name="connsiteX24" fmla="*/ 1976061 w 5421466"/>
              <a:gd name="connsiteY24" fmla="*/ 237634 h 6148240"/>
              <a:gd name="connsiteX25" fmla="*/ 1853512 w 5421466"/>
              <a:gd name="connsiteY25" fmla="*/ 1964 h 6148240"/>
              <a:gd name="connsiteX26" fmla="*/ 1674403 w 5421466"/>
              <a:gd name="connsiteY26" fmla="*/ 360183 h 6148240"/>
              <a:gd name="connsiteX27" fmla="*/ 1504721 w 5421466"/>
              <a:gd name="connsiteY27" fmla="*/ 1415985 h 6148240"/>
              <a:gd name="connsiteX28" fmla="*/ 1919500 w 5421466"/>
              <a:gd name="connsiteY28" fmla="*/ 2745164 h 6148240"/>
              <a:gd name="connsiteX29" fmla="*/ 2503962 w 5421466"/>
              <a:gd name="connsiteY29" fmla="*/ 3885807 h 6148240"/>
              <a:gd name="connsiteX30" fmla="*/ 2343706 w 5421466"/>
              <a:gd name="connsiteY30" fmla="*/ 3734978 h 6148240"/>
              <a:gd name="connsiteX31" fmla="*/ 1259624 w 5421466"/>
              <a:gd name="connsiteY31" fmla="*/ 2566055 h 6148240"/>
              <a:gd name="connsiteX32" fmla="*/ 760003 w 5421466"/>
              <a:gd name="connsiteY32" fmla="*/ 2019300 h 6148240"/>
              <a:gd name="connsiteX33" fmla="*/ 213248 w 5421466"/>
              <a:gd name="connsiteY33" fmla="*/ 1510253 h 6148240"/>
              <a:gd name="connsiteX34" fmla="*/ 213248 w 5421466"/>
              <a:gd name="connsiteY34" fmla="*/ 1642228 h 6148240"/>
              <a:gd name="connsiteX35" fmla="*/ 694015 w 5421466"/>
              <a:gd name="connsiteY35" fmla="*/ 2980834 h 6148240"/>
              <a:gd name="connsiteX36" fmla="*/ 1287904 w 5421466"/>
              <a:gd name="connsiteY36" fmla="*/ 4102624 h 6148240"/>
              <a:gd name="connsiteX37" fmla="*/ 2042048 w 5421466"/>
              <a:gd name="connsiteY37" fmla="*/ 4715366 h 6148240"/>
              <a:gd name="connsiteX38" fmla="*/ 2984729 w 5421466"/>
              <a:gd name="connsiteY38" fmla="*/ 5026451 h 6148240"/>
              <a:gd name="connsiteX39" fmla="*/ 2315426 w 5421466"/>
              <a:gd name="connsiteY39" fmla="*/ 5092438 h 6148240"/>
              <a:gd name="connsiteX40" fmla="*/ 1495294 w 5421466"/>
              <a:gd name="connsiteY40" fmla="*/ 4922756 h 6148240"/>
              <a:gd name="connsiteX41" fmla="*/ 760003 w 5421466"/>
              <a:gd name="connsiteY41" fmla="*/ 4187465 h 6148240"/>
              <a:gd name="connsiteX42" fmla="*/ 260382 w 5421466"/>
              <a:gd name="connsiteY42" fmla="*/ 3291919 h 6148240"/>
              <a:gd name="connsiteX43" fmla="*/ 5859 w 5421466"/>
              <a:gd name="connsiteY43" fmla="*/ 2924273 h 6148240"/>
              <a:gd name="connsiteX44" fmla="*/ 109554 w 5421466"/>
              <a:gd name="connsiteY44" fmla="*/ 3518162 h 6148240"/>
              <a:gd name="connsiteX45" fmla="*/ 420638 w 5421466"/>
              <a:gd name="connsiteY45" fmla="*/ 4922756 h 6148240"/>
              <a:gd name="connsiteX46" fmla="*/ 910832 w 5421466"/>
              <a:gd name="connsiteY46" fmla="*/ 5544925 h 6148240"/>
              <a:gd name="connsiteX47" fmla="*/ 1523574 w 5421466"/>
              <a:gd name="connsiteY47" fmla="*/ 5761741 h 6148240"/>
              <a:gd name="connsiteX48" fmla="*/ 2287145 w 5421466"/>
              <a:gd name="connsiteY48" fmla="*/ 5724034 h 6148240"/>
              <a:gd name="connsiteX49" fmla="*/ 3609909 w 5421466"/>
              <a:gd name="connsiteY49" fmla="*/ 5516644 h 6148240"/>
              <a:gd name="connsiteX50" fmla="*/ 3701166 w 5421466"/>
              <a:gd name="connsiteY50" fmla="*/ 5563778 h 6148240"/>
              <a:gd name="connsiteX51" fmla="*/ 3503203 w 5421466"/>
              <a:gd name="connsiteY51" fmla="*/ 6129387 h 6148240"/>
              <a:gd name="connsiteX0" fmla="*/ 4455310 w 5421466"/>
              <a:gd name="connsiteY0" fmla="*/ 6044545 h 6129387"/>
              <a:gd name="connsiteX1" fmla="*/ 4455310 w 5421466"/>
              <a:gd name="connsiteY1" fmla="*/ 6035119 h 6129387"/>
              <a:gd name="connsiteX2" fmla="*/ 4172506 w 5421466"/>
              <a:gd name="connsiteY2" fmla="*/ 5431803 h 6129387"/>
              <a:gd name="connsiteX3" fmla="*/ 4181933 w 5421466"/>
              <a:gd name="connsiteY3" fmla="*/ 5337535 h 6129387"/>
              <a:gd name="connsiteX4" fmla="*/ 4596712 w 5421466"/>
              <a:gd name="connsiteY4" fmla="*/ 4932183 h 6129387"/>
              <a:gd name="connsiteX5" fmla="*/ 5058626 w 5421466"/>
              <a:gd name="connsiteY5" fmla="*/ 3800966 h 6129387"/>
              <a:gd name="connsiteX6" fmla="*/ 5416844 w 5421466"/>
              <a:gd name="connsiteY6" fmla="*/ 2735737 h 6129387"/>
              <a:gd name="connsiteX7" fmla="*/ 5209455 w 5421466"/>
              <a:gd name="connsiteY7" fmla="*/ 2801725 h 6129387"/>
              <a:gd name="connsiteX8" fmla="*/ 4493017 w 5421466"/>
              <a:gd name="connsiteY8" fmla="*/ 3169370 h 6129387"/>
              <a:gd name="connsiteX9" fmla="*/ 3691739 w 5421466"/>
              <a:gd name="connsiteY9" fmla="*/ 4074343 h 6129387"/>
              <a:gd name="connsiteX10" fmla="*/ 3757727 w 5421466"/>
              <a:gd name="connsiteY10" fmla="*/ 3546442 h 6129387"/>
              <a:gd name="connsiteX11" fmla="*/ 4087665 w 5421466"/>
              <a:gd name="connsiteY11" fmla="*/ 2009873 h 6129387"/>
              <a:gd name="connsiteX12" fmla="*/ 4285628 w 5421466"/>
              <a:gd name="connsiteY12" fmla="*/ 1302863 h 6129387"/>
              <a:gd name="connsiteX13" fmla="*/ 4313908 w 5421466"/>
              <a:gd name="connsiteY13" fmla="*/ 963498 h 6129387"/>
              <a:gd name="connsiteX14" fmla="*/ 4049958 w 5421466"/>
              <a:gd name="connsiteY14" fmla="*/ 1199168 h 6129387"/>
              <a:gd name="connsiteX15" fmla="*/ 3569191 w 5421466"/>
              <a:gd name="connsiteY15" fmla="*/ 1840191 h 6129387"/>
              <a:gd name="connsiteX16" fmla="*/ 3408935 w 5421466"/>
              <a:gd name="connsiteY16" fmla="*/ 2349238 h 6129387"/>
              <a:gd name="connsiteX17" fmla="*/ 3324094 w 5421466"/>
              <a:gd name="connsiteY17" fmla="*/ 3518162 h 6129387"/>
              <a:gd name="connsiteX18" fmla="*/ 3267533 w 5421466"/>
              <a:gd name="connsiteY18" fmla="*/ 4093197 h 6129387"/>
              <a:gd name="connsiteX19" fmla="*/ 3267533 w 5421466"/>
              <a:gd name="connsiteY19" fmla="*/ 3885807 h 6129387"/>
              <a:gd name="connsiteX20" fmla="*/ 3069570 w 5421466"/>
              <a:gd name="connsiteY20" fmla="*/ 3188224 h 6129387"/>
              <a:gd name="connsiteX21" fmla="*/ 2428547 w 5421466"/>
              <a:gd name="connsiteY21" fmla="*/ 1604521 h 6129387"/>
              <a:gd name="connsiteX22" fmla="*/ 2042048 w 5421466"/>
              <a:gd name="connsiteY22" fmla="*/ 680694 h 6129387"/>
              <a:gd name="connsiteX23" fmla="*/ 1976061 w 5421466"/>
              <a:gd name="connsiteY23" fmla="*/ 237634 h 6129387"/>
              <a:gd name="connsiteX24" fmla="*/ 1853512 w 5421466"/>
              <a:gd name="connsiteY24" fmla="*/ 1964 h 6129387"/>
              <a:gd name="connsiteX25" fmla="*/ 1674403 w 5421466"/>
              <a:gd name="connsiteY25" fmla="*/ 360183 h 6129387"/>
              <a:gd name="connsiteX26" fmla="*/ 1504721 w 5421466"/>
              <a:gd name="connsiteY26" fmla="*/ 1415985 h 6129387"/>
              <a:gd name="connsiteX27" fmla="*/ 1919500 w 5421466"/>
              <a:gd name="connsiteY27" fmla="*/ 2745164 h 6129387"/>
              <a:gd name="connsiteX28" fmla="*/ 2503962 w 5421466"/>
              <a:gd name="connsiteY28" fmla="*/ 3885807 h 6129387"/>
              <a:gd name="connsiteX29" fmla="*/ 2343706 w 5421466"/>
              <a:gd name="connsiteY29" fmla="*/ 3734978 h 6129387"/>
              <a:gd name="connsiteX30" fmla="*/ 1259624 w 5421466"/>
              <a:gd name="connsiteY30" fmla="*/ 2566055 h 6129387"/>
              <a:gd name="connsiteX31" fmla="*/ 760003 w 5421466"/>
              <a:gd name="connsiteY31" fmla="*/ 2019300 h 6129387"/>
              <a:gd name="connsiteX32" fmla="*/ 213248 w 5421466"/>
              <a:gd name="connsiteY32" fmla="*/ 1510253 h 6129387"/>
              <a:gd name="connsiteX33" fmla="*/ 213248 w 5421466"/>
              <a:gd name="connsiteY33" fmla="*/ 1642228 h 6129387"/>
              <a:gd name="connsiteX34" fmla="*/ 694015 w 5421466"/>
              <a:gd name="connsiteY34" fmla="*/ 2980834 h 6129387"/>
              <a:gd name="connsiteX35" fmla="*/ 1287904 w 5421466"/>
              <a:gd name="connsiteY35" fmla="*/ 4102624 h 6129387"/>
              <a:gd name="connsiteX36" fmla="*/ 2042048 w 5421466"/>
              <a:gd name="connsiteY36" fmla="*/ 4715366 h 6129387"/>
              <a:gd name="connsiteX37" fmla="*/ 2984729 w 5421466"/>
              <a:gd name="connsiteY37" fmla="*/ 5026451 h 6129387"/>
              <a:gd name="connsiteX38" fmla="*/ 2315426 w 5421466"/>
              <a:gd name="connsiteY38" fmla="*/ 5092438 h 6129387"/>
              <a:gd name="connsiteX39" fmla="*/ 1495294 w 5421466"/>
              <a:gd name="connsiteY39" fmla="*/ 4922756 h 6129387"/>
              <a:gd name="connsiteX40" fmla="*/ 760003 w 5421466"/>
              <a:gd name="connsiteY40" fmla="*/ 4187465 h 6129387"/>
              <a:gd name="connsiteX41" fmla="*/ 260382 w 5421466"/>
              <a:gd name="connsiteY41" fmla="*/ 3291919 h 6129387"/>
              <a:gd name="connsiteX42" fmla="*/ 5859 w 5421466"/>
              <a:gd name="connsiteY42" fmla="*/ 2924273 h 6129387"/>
              <a:gd name="connsiteX43" fmla="*/ 109554 w 5421466"/>
              <a:gd name="connsiteY43" fmla="*/ 3518162 h 6129387"/>
              <a:gd name="connsiteX44" fmla="*/ 420638 w 5421466"/>
              <a:gd name="connsiteY44" fmla="*/ 4922756 h 6129387"/>
              <a:gd name="connsiteX45" fmla="*/ 910832 w 5421466"/>
              <a:gd name="connsiteY45" fmla="*/ 5544925 h 6129387"/>
              <a:gd name="connsiteX46" fmla="*/ 1523574 w 5421466"/>
              <a:gd name="connsiteY46" fmla="*/ 5761741 h 6129387"/>
              <a:gd name="connsiteX47" fmla="*/ 2287145 w 5421466"/>
              <a:gd name="connsiteY47" fmla="*/ 5724034 h 6129387"/>
              <a:gd name="connsiteX48" fmla="*/ 3609909 w 5421466"/>
              <a:gd name="connsiteY48" fmla="*/ 5516644 h 6129387"/>
              <a:gd name="connsiteX49" fmla="*/ 3701166 w 5421466"/>
              <a:gd name="connsiteY49" fmla="*/ 5563778 h 6129387"/>
              <a:gd name="connsiteX50" fmla="*/ 3503203 w 5421466"/>
              <a:gd name="connsiteY50" fmla="*/ 6129387 h 6129387"/>
              <a:gd name="connsiteX0" fmla="*/ 4455310 w 5421466"/>
              <a:gd name="connsiteY0" fmla="*/ 6044545 h 6129387"/>
              <a:gd name="connsiteX1" fmla="*/ 4172506 w 5421466"/>
              <a:gd name="connsiteY1" fmla="*/ 5431803 h 6129387"/>
              <a:gd name="connsiteX2" fmla="*/ 4181933 w 5421466"/>
              <a:gd name="connsiteY2" fmla="*/ 5337535 h 6129387"/>
              <a:gd name="connsiteX3" fmla="*/ 4596712 w 5421466"/>
              <a:gd name="connsiteY3" fmla="*/ 4932183 h 6129387"/>
              <a:gd name="connsiteX4" fmla="*/ 5058626 w 5421466"/>
              <a:gd name="connsiteY4" fmla="*/ 3800966 h 6129387"/>
              <a:gd name="connsiteX5" fmla="*/ 5416844 w 5421466"/>
              <a:gd name="connsiteY5" fmla="*/ 2735737 h 6129387"/>
              <a:gd name="connsiteX6" fmla="*/ 5209455 w 5421466"/>
              <a:gd name="connsiteY6" fmla="*/ 2801725 h 6129387"/>
              <a:gd name="connsiteX7" fmla="*/ 4493017 w 5421466"/>
              <a:gd name="connsiteY7" fmla="*/ 3169370 h 6129387"/>
              <a:gd name="connsiteX8" fmla="*/ 3691739 w 5421466"/>
              <a:gd name="connsiteY8" fmla="*/ 4074343 h 6129387"/>
              <a:gd name="connsiteX9" fmla="*/ 3757727 w 5421466"/>
              <a:gd name="connsiteY9" fmla="*/ 3546442 h 6129387"/>
              <a:gd name="connsiteX10" fmla="*/ 4087665 w 5421466"/>
              <a:gd name="connsiteY10" fmla="*/ 2009873 h 6129387"/>
              <a:gd name="connsiteX11" fmla="*/ 4285628 w 5421466"/>
              <a:gd name="connsiteY11" fmla="*/ 1302863 h 6129387"/>
              <a:gd name="connsiteX12" fmla="*/ 4313908 w 5421466"/>
              <a:gd name="connsiteY12" fmla="*/ 963498 h 6129387"/>
              <a:gd name="connsiteX13" fmla="*/ 4049958 w 5421466"/>
              <a:gd name="connsiteY13" fmla="*/ 1199168 h 6129387"/>
              <a:gd name="connsiteX14" fmla="*/ 3569191 w 5421466"/>
              <a:gd name="connsiteY14" fmla="*/ 1840191 h 6129387"/>
              <a:gd name="connsiteX15" fmla="*/ 3408935 w 5421466"/>
              <a:gd name="connsiteY15" fmla="*/ 2349238 h 6129387"/>
              <a:gd name="connsiteX16" fmla="*/ 3324094 w 5421466"/>
              <a:gd name="connsiteY16" fmla="*/ 3518162 h 6129387"/>
              <a:gd name="connsiteX17" fmla="*/ 3267533 w 5421466"/>
              <a:gd name="connsiteY17" fmla="*/ 4093197 h 6129387"/>
              <a:gd name="connsiteX18" fmla="*/ 3267533 w 5421466"/>
              <a:gd name="connsiteY18" fmla="*/ 3885807 h 6129387"/>
              <a:gd name="connsiteX19" fmla="*/ 3069570 w 5421466"/>
              <a:gd name="connsiteY19" fmla="*/ 3188224 h 6129387"/>
              <a:gd name="connsiteX20" fmla="*/ 2428547 w 5421466"/>
              <a:gd name="connsiteY20" fmla="*/ 1604521 h 6129387"/>
              <a:gd name="connsiteX21" fmla="*/ 2042048 w 5421466"/>
              <a:gd name="connsiteY21" fmla="*/ 680694 h 6129387"/>
              <a:gd name="connsiteX22" fmla="*/ 1976061 w 5421466"/>
              <a:gd name="connsiteY22" fmla="*/ 237634 h 6129387"/>
              <a:gd name="connsiteX23" fmla="*/ 1853512 w 5421466"/>
              <a:gd name="connsiteY23" fmla="*/ 1964 h 6129387"/>
              <a:gd name="connsiteX24" fmla="*/ 1674403 w 5421466"/>
              <a:gd name="connsiteY24" fmla="*/ 360183 h 6129387"/>
              <a:gd name="connsiteX25" fmla="*/ 1504721 w 5421466"/>
              <a:gd name="connsiteY25" fmla="*/ 1415985 h 6129387"/>
              <a:gd name="connsiteX26" fmla="*/ 1919500 w 5421466"/>
              <a:gd name="connsiteY26" fmla="*/ 2745164 h 6129387"/>
              <a:gd name="connsiteX27" fmla="*/ 2503962 w 5421466"/>
              <a:gd name="connsiteY27" fmla="*/ 3885807 h 6129387"/>
              <a:gd name="connsiteX28" fmla="*/ 2343706 w 5421466"/>
              <a:gd name="connsiteY28" fmla="*/ 3734978 h 6129387"/>
              <a:gd name="connsiteX29" fmla="*/ 1259624 w 5421466"/>
              <a:gd name="connsiteY29" fmla="*/ 2566055 h 6129387"/>
              <a:gd name="connsiteX30" fmla="*/ 760003 w 5421466"/>
              <a:gd name="connsiteY30" fmla="*/ 2019300 h 6129387"/>
              <a:gd name="connsiteX31" fmla="*/ 213248 w 5421466"/>
              <a:gd name="connsiteY31" fmla="*/ 1510253 h 6129387"/>
              <a:gd name="connsiteX32" fmla="*/ 213248 w 5421466"/>
              <a:gd name="connsiteY32" fmla="*/ 1642228 h 6129387"/>
              <a:gd name="connsiteX33" fmla="*/ 694015 w 5421466"/>
              <a:gd name="connsiteY33" fmla="*/ 2980834 h 6129387"/>
              <a:gd name="connsiteX34" fmla="*/ 1287904 w 5421466"/>
              <a:gd name="connsiteY34" fmla="*/ 4102624 h 6129387"/>
              <a:gd name="connsiteX35" fmla="*/ 2042048 w 5421466"/>
              <a:gd name="connsiteY35" fmla="*/ 4715366 h 6129387"/>
              <a:gd name="connsiteX36" fmla="*/ 2984729 w 5421466"/>
              <a:gd name="connsiteY36" fmla="*/ 5026451 h 6129387"/>
              <a:gd name="connsiteX37" fmla="*/ 2315426 w 5421466"/>
              <a:gd name="connsiteY37" fmla="*/ 5092438 h 6129387"/>
              <a:gd name="connsiteX38" fmla="*/ 1495294 w 5421466"/>
              <a:gd name="connsiteY38" fmla="*/ 4922756 h 6129387"/>
              <a:gd name="connsiteX39" fmla="*/ 760003 w 5421466"/>
              <a:gd name="connsiteY39" fmla="*/ 4187465 h 6129387"/>
              <a:gd name="connsiteX40" fmla="*/ 260382 w 5421466"/>
              <a:gd name="connsiteY40" fmla="*/ 3291919 h 6129387"/>
              <a:gd name="connsiteX41" fmla="*/ 5859 w 5421466"/>
              <a:gd name="connsiteY41" fmla="*/ 2924273 h 6129387"/>
              <a:gd name="connsiteX42" fmla="*/ 109554 w 5421466"/>
              <a:gd name="connsiteY42" fmla="*/ 3518162 h 6129387"/>
              <a:gd name="connsiteX43" fmla="*/ 420638 w 5421466"/>
              <a:gd name="connsiteY43" fmla="*/ 4922756 h 6129387"/>
              <a:gd name="connsiteX44" fmla="*/ 910832 w 5421466"/>
              <a:gd name="connsiteY44" fmla="*/ 5544925 h 6129387"/>
              <a:gd name="connsiteX45" fmla="*/ 1523574 w 5421466"/>
              <a:gd name="connsiteY45" fmla="*/ 5761741 h 6129387"/>
              <a:gd name="connsiteX46" fmla="*/ 2287145 w 5421466"/>
              <a:gd name="connsiteY46" fmla="*/ 5724034 h 6129387"/>
              <a:gd name="connsiteX47" fmla="*/ 3609909 w 5421466"/>
              <a:gd name="connsiteY47" fmla="*/ 5516644 h 6129387"/>
              <a:gd name="connsiteX48" fmla="*/ 3701166 w 5421466"/>
              <a:gd name="connsiteY48" fmla="*/ 5563778 h 6129387"/>
              <a:gd name="connsiteX49" fmla="*/ 3503203 w 5421466"/>
              <a:gd name="connsiteY49" fmla="*/ 6129387 h 6129387"/>
              <a:gd name="connsiteX0" fmla="*/ 4455310 w 5421466"/>
              <a:gd name="connsiteY0" fmla="*/ 6044545 h 6129387"/>
              <a:gd name="connsiteX1" fmla="*/ 4172506 w 5421466"/>
              <a:gd name="connsiteY1" fmla="*/ 5431803 h 6129387"/>
              <a:gd name="connsiteX2" fmla="*/ 4246564 w 5421466"/>
              <a:gd name="connsiteY2" fmla="*/ 5287267 h 6129387"/>
              <a:gd name="connsiteX3" fmla="*/ 4596712 w 5421466"/>
              <a:gd name="connsiteY3" fmla="*/ 4932183 h 6129387"/>
              <a:gd name="connsiteX4" fmla="*/ 5058626 w 5421466"/>
              <a:gd name="connsiteY4" fmla="*/ 3800966 h 6129387"/>
              <a:gd name="connsiteX5" fmla="*/ 5416844 w 5421466"/>
              <a:gd name="connsiteY5" fmla="*/ 2735737 h 6129387"/>
              <a:gd name="connsiteX6" fmla="*/ 5209455 w 5421466"/>
              <a:gd name="connsiteY6" fmla="*/ 2801725 h 6129387"/>
              <a:gd name="connsiteX7" fmla="*/ 4493017 w 5421466"/>
              <a:gd name="connsiteY7" fmla="*/ 3169370 h 6129387"/>
              <a:gd name="connsiteX8" fmla="*/ 3691739 w 5421466"/>
              <a:gd name="connsiteY8" fmla="*/ 4074343 h 6129387"/>
              <a:gd name="connsiteX9" fmla="*/ 3757727 w 5421466"/>
              <a:gd name="connsiteY9" fmla="*/ 3546442 h 6129387"/>
              <a:gd name="connsiteX10" fmla="*/ 4087665 w 5421466"/>
              <a:gd name="connsiteY10" fmla="*/ 2009873 h 6129387"/>
              <a:gd name="connsiteX11" fmla="*/ 4285628 w 5421466"/>
              <a:gd name="connsiteY11" fmla="*/ 1302863 h 6129387"/>
              <a:gd name="connsiteX12" fmla="*/ 4313908 w 5421466"/>
              <a:gd name="connsiteY12" fmla="*/ 963498 h 6129387"/>
              <a:gd name="connsiteX13" fmla="*/ 4049958 w 5421466"/>
              <a:gd name="connsiteY13" fmla="*/ 1199168 h 6129387"/>
              <a:gd name="connsiteX14" fmla="*/ 3569191 w 5421466"/>
              <a:gd name="connsiteY14" fmla="*/ 1840191 h 6129387"/>
              <a:gd name="connsiteX15" fmla="*/ 3408935 w 5421466"/>
              <a:gd name="connsiteY15" fmla="*/ 2349238 h 6129387"/>
              <a:gd name="connsiteX16" fmla="*/ 3324094 w 5421466"/>
              <a:gd name="connsiteY16" fmla="*/ 3518162 h 6129387"/>
              <a:gd name="connsiteX17" fmla="*/ 3267533 w 5421466"/>
              <a:gd name="connsiteY17" fmla="*/ 4093197 h 6129387"/>
              <a:gd name="connsiteX18" fmla="*/ 3267533 w 5421466"/>
              <a:gd name="connsiteY18" fmla="*/ 3885807 h 6129387"/>
              <a:gd name="connsiteX19" fmla="*/ 3069570 w 5421466"/>
              <a:gd name="connsiteY19" fmla="*/ 3188224 h 6129387"/>
              <a:gd name="connsiteX20" fmla="*/ 2428547 w 5421466"/>
              <a:gd name="connsiteY20" fmla="*/ 1604521 h 6129387"/>
              <a:gd name="connsiteX21" fmla="*/ 2042048 w 5421466"/>
              <a:gd name="connsiteY21" fmla="*/ 680694 h 6129387"/>
              <a:gd name="connsiteX22" fmla="*/ 1976061 w 5421466"/>
              <a:gd name="connsiteY22" fmla="*/ 237634 h 6129387"/>
              <a:gd name="connsiteX23" fmla="*/ 1853512 w 5421466"/>
              <a:gd name="connsiteY23" fmla="*/ 1964 h 6129387"/>
              <a:gd name="connsiteX24" fmla="*/ 1674403 w 5421466"/>
              <a:gd name="connsiteY24" fmla="*/ 360183 h 6129387"/>
              <a:gd name="connsiteX25" fmla="*/ 1504721 w 5421466"/>
              <a:gd name="connsiteY25" fmla="*/ 1415985 h 6129387"/>
              <a:gd name="connsiteX26" fmla="*/ 1919500 w 5421466"/>
              <a:gd name="connsiteY26" fmla="*/ 2745164 h 6129387"/>
              <a:gd name="connsiteX27" fmla="*/ 2503962 w 5421466"/>
              <a:gd name="connsiteY27" fmla="*/ 3885807 h 6129387"/>
              <a:gd name="connsiteX28" fmla="*/ 2343706 w 5421466"/>
              <a:gd name="connsiteY28" fmla="*/ 3734978 h 6129387"/>
              <a:gd name="connsiteX29" fmla="*/ 1259624 w 5421466"/>
              <a:gd name="connsiteY29" fmla="*/ 2566055 h 6129387"/>
              <a:gd name="connsiteX30" fmla="*/ 760003 w 5421466"/>
              <a:gd name="connsiteY30" fmla="*/ 2019300 h 6129387"/>
              <a:gd name="connsiteX31" fmla="*/ 213248 w 5421466"/>
              <a:gd name="connsiteY31" fmla="*/ 1510253 h 6129387"/>
              <a:gd name="connsiteX32" fmla="*/ 213248 w 5421466"/>
              <a:gd name="connsiteY32" fmla="*/ 1642228 h 6129387"/>
              <a:gd name="connsiteX33" fmla="*/ 694015 w 5421466"/>
              <a:gd name="connsiteY33" fmla="*/ 2980834 h 6129387"/>
              <a:gd name="connsiteX34" fmla="*/ 1287904 w 5421466"/>
              <a:gd name="connsiteY34" fmla="*/ 4102624 h 6129387"/>
              <a:gd name="connsiteX35" fmla="*/ 2042048 w 5421466"/>
              <a:gd name="connsiteY35" fmla="*/ 4715366 h 6129387"/>
              <a:gd name="connsiteX36" fmla="*/ 2984729 w 5421466"/>
              <a:gd name="connsiteY36" fmla="*/ 5026451 h 6129387"/>
              <a:gd name="connsiteX37" fmla="*/ 2315426 w 5421466"/>
              <a:gd name="connsiteY37" fmla="*/ 5092438 h 6129387"/>
              <a:gd name="connsiteX38" fmla="*/ 1495294 w 5421466"/>
              <a:gd name="connsiteY38" fmla="*/ 4922756 h 6129387"/>
              <a:gd name="connsiteX39" fmla="*/ 760003 w 5421466"/>
              <a:gd name="connsiteY39" fmla="*/ 4187465 h 6129387"/>
              <a:gd name="connsiteX40" fmla="*/ 260382 w 5421466"/>
              <a:gd name="connsiteY40" fmla="*/ 3291919 h 6129387"/>
              <a:gd name="connsiteX41" fmla="*/ 5859 w 5421466"/>
              <a:gd name="connsiteY41" fmla="*/ 2924273 h 6129387"/>
              <a:gd name="connsiteX42" fmla="*/ 109554 w 5421466"/>
              <a:gd name="connsiteY42" fmla="*/ 3518162 h 6129387"/>
              <a:gd name="connsiteX43" fmla="*/ 420638 w 5421466"/>
              <a:gd name="connsiteY43" fmla="*/ 4922756 h 6129387"/>
              <a:gd name="connsiteX44" fmla="*/ 910832 w 5421466"/>
              <a:gd name="connsiteY44" fmla="*/ 5544925 h 6129387"/>
              <a:gd name="connsiteX45" fmla="*/ 1523574 w 5421466"/>
              <a:gd name="connsiteY45" fmla="*/ 5761741 h 6129387"/>
              <a:gd name="connsiteX46" fmla="*/ 2287145 w 5421466"/>
              <a:gd name="connsiteY46" fmla="*/ 5724034 h 6129387"/>
              <a:gd name="connsiteX47" fmla="*/ 3609909 w 5421466"/>
              <a:gd name="connsiteY47" fmla="*/ 5516644 h 6129387"/>
              <a:gd name="connsiteX48" fmla="*/ 3701166 w 5421466"/>
              <a:gd name="connsiteY48" fmla="*/ 5563778 h 6129387"/>
              <a:gd name="connsiteX49" fmla="*/ 3503203 w 5421466"/>
              <a:gd name="connsiteY49" fmla="*/ 6129387 h 6129387"/>
              <a:gd name="connsiteX0" fmla="*/ 4455310 w 5421466"/>
              <a:gd name="connsiteY0" fmla="*/ 6044545 h 6129387"/>
              <a:gd name="connsiteX1" fmla="*/ 4172506 w 5421466"/>
              <a:gd name="connsiteY1" fmla="*/ 5431803 h 6129387"/>
              <a:gd name="connsiteX2" fmla="*/ 4246564 w 5421466"/>
              <a:gd name="connsiteY2" fmla="*/ 5287267 h 6129387"/>
              <a:gd name="connsiteX3" fmla="*/ 4596712 w 5421466"/>
              <a:gd name="connsiteY3" fmla="*/ 4932183 h 6129387"/>
              <a:gd name="connsiteX4" fmla="*/ 5058626 w 5421466"/>
              <a:gd name="connsiteY4" fmla="*/ 3800966 h 6129387"/>
              <a:gd name="connsiteX5" fmla="*/ 5416844 w 5421466"/>
              <a:gd name="connsiteY5" fmla="*/ 2735737 h 6129387"/>
              <a:gd name="connsiteX6" fmla="*/ 5209455 w 5421466"/>
              <a:gd name="connsiteY6" fmla="*/ 2801725 h 6129387"/>
              <a:gd name="connsiteX7" fmla="*/ 4493017 w 5421466"/>
              <a:gd name="connsiteY7" fmla="*/ 3169370 h 6129387"/>
              <a:gd name="connsiteX8" fmla="*/ 3691739 w 5421466"/>
              <a:gd name="connsiteY8" fmla="*/ 4074343 h 6129387"/>
              <a:gd name="connsiteX9" fmla="*/ 3757727 w 5421466"/>
              <a:gd name="connsiteY9" fmla="*/ 3546442 h 6129387"/>
              <a:gd name="connsiteX10" fmla="*/ 4087665 w 5421466"/>
              <a:gd name="connsiteY10" fmla="*/ 2009873 h 6129387"/>
              <a:gd name="connsiteX11" fmla="*/ 4285628 w 5421466"/>
              <a:gd name="connsiteY11" fmla="*/ 1302863 h 6129387"/>
              <a:gd name="connsiteX12" fmla="*/ 4313908 w 5421466"/>
              <a:gd name="connsiteY12" fmla="*/ 963498 h 6129387"/>
              <a:gd name="connsiteX13" fmla="*/ 4049958 w 5421466"/>
              <a:gd name="connsiteY13" fmla="*/ 1199168 h 6129387"/>
              <a:gd name="connsiteX14" fmla="*/ 3569191 w 5421466"/>
              <a:gd name="connsiteY14" fmla="*/ 1840191 h 6129387"/>
              <a:gd name="connsiteX15" fmla="*/ 3408935 w 5421466"/>
              <a:gd name="connsiteY15" fmla="*/ 2349238 h 6129387"/>
              <a:gd name="connsiteX16" fmla="*/ 3324094 w 5421466"/>
              <a:gd name="connsiteY16" fmla="*/ 3518162 h 6129387"/>
              <a:gd name="connsiteX17" fmla="*/ 3267533 w 5421466"/>
              <a:gd name="connsiteY17" fmla="*/ 4093197 h 6129387"/>
              <a:gd name="connsiteX18" fmla="*/ 3224446 w 5421466"/>
              <a:gd name="connsiteY18" fmla="*/ 3852295 h 6129387"/>
              <a:gd name="connsiteX19" fmla="*/ 3069570 w 5421466"/>
              <a:gd name="connsiteY19" fmla="*/ 3188224 h 6129387"/>
              <a:gd name="connsiteX20" fmla="*/ 2428547 w 5421466"/>
              <a:gd name="connsiteY20" fmla="*/ 1604521 h 6129387"/>
              <a:gd name="connsiteX21" fmla="*/ 2042048 w 5421466"/>
              <a:gd name="connsiteY21" fmla="*/ 680694 h 6129387"/>
              <a:gd name="connsiteX22" fmla="*/ 1976061 w 5421466"/>
              <a:gd name="connsiteY22" fmla="*/ 237634 h 6129387"/>
              <a:gd name="connsiteX23" fmla="*/ 1853512 w 5421466"/>
              <a:gd name="connsiteY23" fmla="*/ 1964 h 6129387"/>
              <a:gd name="connsiteX24" fmla="*/ 1674403 w 5421466"/>
              <a:gd name="connsiteY24" fmla="*/ 360183 h 6129387"/>
              <a:gd name="connsiteX25" fmla="*/ 1504721 w 5421466"/>
              <a:gd name="connsiteY25" fmla="*/ 1415985 h 6129387"/>
              <a:gd name="connsiteX26" fmla="*/ 1919500 w 5421466"/>
              <a:gd name="connsiteY26" fmla="*/ 2745164 h 6129387"/>
              <a:gd name="connsiteX27" fmla="*/ 2503962 w 5421466"/>
              <a:gd name="connsiteY27" fmla="*/ 3885807 h 6129387"/>
              <a:gd name="connsiteX28" fmla="*/ 2343706 w 5421466"/>
              <a:gd name="connsiteY28" fmla="*/ 3734978 h 6129387"/>
              <a:gd name="connsiteX29" fmla="*/ 1259624 w 5421466"/>
              <a:gd name="connsiteY29" fmla="*/ 2566055 h 6129387"/>
              <a:gd name="connsiteX30" fmla="*/ 760003 w 5421466"/>
              <a:gd name="connsiteY30" fmla="*/ 2019300 h 6129387"/>
              <a:gd name="connsiteX31" fmla="*/ 213248 w 5421466"/>
              <a:gd name="connsiteY31" fmla="*/ 1510253 h 6129387"/>
              <a:gd name="connsiteX32" fmla="*/ 213248 w 5421466"/>
              <a:gd name="connsiteY32" fmla="*/ 1642228 h 6129387"/>
              <a:gd name="connsiteX33" fmla="*/ 694015 w 5421466"/>
              <a:gd name="connsiteY33" fmla="*/ 2980834 h 6129387"/>
              <a:gd name="connsiteX34" fmla="*/ 1287904 w 5421466"/>
              <a:gd name="connsiteY34" fmla="*/ 4102624 h 6129387"/>
              <a:gd name="connsiteX35" fmla="*/ 2042048 w 5421466"/>
              <a:gd name="connsiteY35" fmla="*/ 4715366 h 6129387"/>
              <a:gd name="connsiteX36" fmla="*/ 2984729 w 5421466"/>
              <a:gd name="connsiteY36" fmla="*/ 5026451 h 6129387"/>
              <a:gd name="connsiteX37" fmla="*/ 2315426 w 5421466"/>
              <a:gd name="connsiteY37" fmla="*/ 5092438 h 6129387"/>
              <a:gd name="connsiteX38" fmla="*/ 1495294 w 5421466"/>
              <a:gd name="connsiteY38" fmla="*/ 4922756 h 6129387"/>
              <a:gd name="connsiteX39" fmla="*/ 760003 w 5421466"/>
              <a:gd name="connsiteY39" fmla="*/ 4187465 h 6129387"/>
              <a:gd name="connsiteX40" fmla="*/ 260382 w 5421466"/>
              <a:gd name="connsiteY40" fmla="*/ 3291919 h 6129387"/>
              <a:gd name="connsiteX41" fmla="*/ 5859 w 5421466"/>
              <a:gd name="connsiteY41" fmla="*/ 2924273 h 6129387"/>
              <a:gd name="connsiteX42" fmla="*/ 109554 w 5421466"/>
              <a:gd name="connsiteY42" fmla="*/ 3518162 h 6129387"/>
              <a:gd name="connsiteX43" fmla="*/ 420638 w 5421466"/>
              <a:gd name="connsiteY43" fmla="*/ 4922756 h 6129387"/>
              <a:gd name="connsiteX44" fmla="*/ 910832 w 5421466"/>
              <a:gd name="connsiteY44" fmla="*/ 5544925 h 6129387"/>
              <a:gd name="connsiteX45" fmla="*/ 1523574 w 5421466"/>
              <a:gd name="connsiteY45" fmla="*/ 5761741 h 6129387"/>
              <a:gd name="connsiteX46" fmla="*/ 2287145 w 5421466"/>
              <a:gd name="connsiteY46" fmla="*/ 5724034 h 6129387"/>
              <a:gd name="connsiteX47" fmla="*/ 3609909 w 5421466"/>
              <a:gd name="connsiteY47" fmla="*/ 5516644 h 6129387"/>
              <a:gd name="connsiteX48" fmla="*/ 3701166 w 5421466"/>
              <a:gd name="connsiteY48" fmla="*/ 5563778 h 6129387"/>
              <a:gd name="connsiteX49" fmla="*/ 3503203 w 5421466"/>
              <a:gd name="connsiteY49" fmla="*/ 6129387 h 6129387"/>
              <a:gd name="connsiteX0" fmla="*/ 4455310 w 5421466"/>
              <a:gd name="connsiteY0" fmla="*/ 6044545 h 6129387"/>
              <a:gd name="connsiteX1" fmla="*/ 4172506 w 5421466"/>
              <a:gd name="connsiteY1" fmla="*/ 5431803 h 6129387"/>
              <a:gd name="connsiteX2" fmla="*/ 4246564 w 5421466"/>
              <a:gd name="connsiteY2" fmla="*/ 5287267 h 6129387"/>
              <a:gd name="connsiteX3" fmla="*/ 4596712 w 5421466"/>
              <a:gd name="connsiteY3" fmla="*/ 4932183 h 6129387"/>
              <a:gd name="connsiteX4" fmla="*/ 5058626 w 5421466"/>
              <a:gd name="connsiteY4" fmla="*/ 3800966 h 6129387"/>
              <a:gd name="connsiteX5" fmla="*/ 5416844 w 5421466"/>
              <a:gd name="connsiteY5" fmla="*/ 2735737 h 6129387"/>
              <a:gd name="connsiteX6" fmla="*/ 5209455 w 5421466"/>
              <a:gd name="connsiteY6" fmla="*/ 2801725 h 6129387"/>
              <a:gd name="connsiteX7" fmla="*/ 4493017 w 5421466"/>
              <a:gd name="connsiteY7" fmla="*/ 3169370 h 6129387"/>
              <a:gd name="connsiteX8" fmla="*/ 3691739 w 5421466"/>
              <a:gd name="connsiteY8" fmla="*/ 4074343 h 6129387"/>
              <a:gd name="connsiteX9" fmla="*/ 3757727 w 5421466"/>
              <a:gd name="connsiteY9" fmla="*/ 3546442 h 6129387"/>
              <a:gd name="connsiteX10" fmla="*/ 4087665 w 5421466"/>
              <a:gd name="connsiteY10" fmla="*/ 2009873 h 6129387"/>
              <a:gd name="connsiteX11" fmla="*/ 4285628 w 5421466"/>
              <a:gd name="connsiteY11" fmla="*/ 1302863 h 6129387"/>
              <a:gd name="connsiteX12" fmla="*/ 4313908 w 5421466"/>
              <a:gd name="connsiteY12" fmla="*/ 963498 h 6129387"/>
              <a:gd name="connsiteX13" fmla="*/ 4049958 w 5421466"/>
              <a:gd name="connsiteY13" fmla="*/ 1199168 h 6129387"/>
              <a:gd name="connsiteX14" fmla="*/ 3569191 w 5421466"/>
              <a:gd name="connsiteY14" fmla="*/ 1840191 h 6129387"/>
              <a:gd name="connsiteX15" fmla="*/ 3408935 w 5421466"/>
              <a:gd name="connsiteY15" fmla="*/ 2349238 h 6129387"/>
              <a:gd name="connsiteX16" fmla="*/ 3324094 w 5421466"/>
              <a:gd name="connsiteY16" fmla="*/ 3518162 h 6129387"/>
              <a:gd name="connsiteX17" fmla="*/ 3267533 w 5421466"/>
              <a:gd name="connsiteY17" fmla="*/ 4093197 h 6129387"/>
              <a:gd name="connsiteX18" fmla="*/ 3224446 w 5421466"/>
              <a:gd name="connsiteY18" fmla="*/ 3852295 h 6129387"/>
              <a:gd name="connsiteX19" fmla="*/ 3069570 w 5421466"/>
              <a:gd name="connsiteY19" fmla="*/ 3188224 h 6129387"/>
              <a:gd name="connsiteX20" fmla="*/ 2428547 w 5421466"/>
              <a:gd name="connsiteY20" fmla="*/ 1604521 h 6129387"/>
              <a:gd name="connsiteX21" fmla="*/ 2042048 w 5421466"/>
              <a:gd name="connsiteY21" fmla="*/ 680694 h 6129387"/>
              <a:gd name="connsiteX22" fmla="*/ 1976061 w 5421466"/>
              <a:gd name="connsiteY22" fmla="*/ 237634 h 6129387"/>
              <a:gd name="connsiteX23" fmla="*/ 1853512 w 5421466"/>
              <a:gd name="connsiteY23" fmla="*/ 1964 h 6129387"/>
              <a:gd name="connsiteX24" fmla="*/ 1674403 w 5421466"/>
              <a:gd name="connsiteY24" fmla="*/ 360183 h 6129387"/>
              <a:gd name="connsiteX25" fmla="*/ 1504721 w 5421466"/>
              <a:gd name="connsiteY25" fmla="*/ 1415985 h 6129387"/>
              <a:gd name="connsiteX26" fmla="*/ 1919500 w 5421466"/>
              <a:gd name="connsiteY26" fmla="*/ 2745164 h 6129387"/>
              <a:gd name="connsiteX27" fmla="*/ 2525505 w 5421466"/>
              <a:gd name="connsiteY27" fmla="*/ 3885807 h 6129387"/>
              <a:gd name="connsiteX28" fmla="*/ 2343706 w 5421466"/>
              <a:gd name="connsiteY28" fmla="*/ 3734978 h 6129387"/>
              <a:gd name="connsiteX29" fmla="*/ 1259624 w 5421466"/>
              <a:gd name="connsiteY29" fmla="*/ 2566055 h 6129387"/>
              <a:gd name="connsiteX30" fmla="*/ 760003 w 5421466"/>
              <a:gd name="connsiteY30" fmla="*/ 2019300 h 6129387"/>
              <a:gd name="connsiteX31" fmla="*/ 213248 w 5421466"/>
              <a:gd name="connsiteY31" fmla="*/ 1510253 h 6129387"/>
              <a:gd name="connsiteX32" fmla="*/ 213248 w 5421466"/>
              <a:gd name="connsiteY32" fmla="*/ 1642228 h 6129387"/>
              <a:gd name="connsiteX33" fmla="*/ 694015 w 5421466"/>
              <a:gd name="connsiteY33" fmla="*/ 2980834 h 6129387"/>
              <a:gd name="connsiteX34" fmla="*/ 1287904 w 5421466"/>
              <a:gd name="connsiteY34" fmla="*/ 4102624 h 6129387"/>
              <a:gd name="connsiteX35" fmla="*/ 2042048 w 5421466"/>
              <a:gd name="connsiteY35" fmla="*/ 4715366 h 6129387"/>
              <a:gd name="connsiteX36" fmla="*/ 2984729 w 5421466"/>
              <a:gd name="connsiteY36" fmla="*/ 5026451 h 6129387"/>
              <a:gd name="connsiteX37" fmla="*/ 2315426 w 5421466"/>
              <a:gd name="connsiteY37" fmla="*/ 5092438 h 6129387"/>
              <a:gd name="connsiteX38" fmla="*/ 1495294 w 5421466"/>
              <a:gd name="connsiteY38" fmla="*/ 4922756 h 6129387"/>
              <a:gd name="connsiteX39" fmla="*/ 760003 w 5421466"/>
              <a:gd name="connsiteY39" fmla="*/ 4187465 h 6129387"/>
              <a:gd name="connsiteX40" fmla="*/ 260382 w 5421466"/>
              <a:gd name="connsiteY40" fmla="*/ 3291919 h 6129387"/>
              <a:gd name="connsiteX41" fmla="*/ 5859 w 5421466"/>
              <a:gd name="connsiteY41" fmla="*/ 2924273 h 6129387"/>
              <a:gd name="connsiteX42" fmla="*/ 109554 w 5421466"/>
              <a:gd name="connsiteY42" fmla="*/ 3518162 h 6129387"/>
              <a:gd name="connsiteX43" fmla="*/ 420638 w 5421466"/>
              <a:gd name="connsiteY43" fmla="*/ 4922756 h 6129387"/>
              <a:gd name="connsiteX44" fmla="*/ 910832 w 5421466"/>
              <a:gd name="connsiteY44" fmla="*/ 5544925 h 6129387"/>
              <a:gd name="connsiteX45" fmla="*/ 1523574 w 5421466"/>
              <a:gd name="connsiteY45" fmla="*/ 5761741 h 6129387"/>
              <a:gd name="connsiteX46" fmla="*/ 2287145 w 5421466"/>
              <a:gd name="connsiteY46" fmla="*/ 5724034 h 6129387"/>
              <a:gd name="connsiteX47" fmla="*/ 3609909 w 5421466"/>
              <a:gd name="connsiteY47" fmla="*/ 5516644 h 6129387"/>
              <a:gd name="connsiteX48" fmla="*/ 3701166 w 5421466"/>
              <a:gd name="connsiteY48" fmla="*/ 5563778 h 6129387"/>
              <a:gd name="connsiteX49" fmla="*/ 3503203 w 5421466"/>
              <a:gd name="connsiteY49" fmla="*/ 6129387 h 6129387"/>
              <a:gd name="connsiteX0" fmla="*/ 4455310 w 5421466"/>
              <a:gd name="connsiteY0" fmla="*/ 6044545 h 6129387"/>
              <a:gd name="connsiteX1" fmla="*/ 4172506 w 5421466"/>
              <a:gd name="connsiteY1" fmla="*/ 5431803 h 6129387"/>
              <a:gd name="connsiteX2" fmla="*/ 4246564 w 5421466"/>
              <a:gd name="connsiteY2" fmla="*/ 5287267 h 6129387"/>
              <a:gd name="connsiteX3" fmla="*/ 4596712 w 5421466"/>
              <a:gd name="connsiteY3" fmla="*/ 4932183 h 6129387"/>
              <a:gd name="connsiteX4" fmla="*/ 5058626 w 5421466"/>
              <a:gd name="connsiteY4" fmla="*/ 3800966 h 6129387"/>
              <a:gd name="connsiteX5" fmla="*/ 5416844 w 5421466"/>
              <a:gd name="connsiteY5" fmla="*/ 2735737 h 6129387"/>
              <a:gd name="connsiteX6" fmla="*/ 5209455 w 5421466"/>
              <a:gd name="connsiteY6" fmla="*/ 2801725 h 6129387"/>
              <a:gd name="connsiteX7" fmla="*/ 4493017 w 5421466"/>
              <a:gd name="connsiteY7" fmla="*/ 3169370 h 6129387"/>
              <a:gd name="connsiteX8" fmla="*/ 3691739 w 5421466"/>
              <a:gd name="connsiteY8" fmla="*/ 4074343 h 6129387"/>
              <a:gd name="connsiteX9" fmla="*/ 3757727 w 5421466"/>
              <a:gd name="connsiteY9" fmla="*/ 3546442 h 6129387"/>
              <a:gd name="connsiteX10" fmla="*/ 4087665 w 5421466"/>
              <a:gd name="connsiteY10" fmla="*/ 2009873 h 6129387"/>
              <a:gd name="connsiteX11" fmla="*/ 4285628 w 5421466"/>
              <a:gd name="connsiteY11" fmla="*/ 1302863 h 6129387"/>
              <a:gd name="connsiteX12" fmla="*/ 4313908 w 5421466"/>
              <a:gd name="connsiteY12" fmla="*/ 963498 h 6129387"/>
              <a:gd name="connsiteX13" fmla="*/ 4049958 w 5421466"/>
              <a:gd name="connsiteY13" fmla="*/ 1199168 h 6129387"/>
              <a:gd name="connsiteX14" fmla="*/ 3569191 w 5421466"/>
              <a:gd name="connsiteY14" fmla="*/ 1840191 h 6129387"/>
              <a:gd name="connsiteX15" fmla="*/ 3408935 w 5421466"/>
              <a:gd name="connsiteY15" fmla="*/ 2349238 h 6129387"/>
              <a:gd name="connsiteX16" fmla="*/ 3324094 w 5421466"/>
              <a:gd name="connsiteY16" fmla="*/ 3518162 h 6129387"/>
              <a:gd name="connsiteX17" fmla="*/ 3267533 w 5421466"/>
              <a:gd name="connsiteY17" fmla="*/ 4093197 h 6129387"/>
              <a:gd name="connsiteX18" fmla="*/ 3224446 w 5421466"/>
              <a:gd name="connsiteY18" fmla="*/ 3852295 h 6129387"/>
              <a:gd name="connsiteX19" fmla="*/ 3069570 w 5421466"/>
              <a:gd name="connsiteY19" fmla="*/ 3188224 h 6129387"/>
              <a:gd name="connsiteX20" fmla="*/ 2428547 w 5421466"/>
              <a:gd name="connsiteY20" fmla="*/ 1604521 h 6129387"/>
              <a:gd name="connsiteX21" fmla="*/ 2042048 w 5421466"/>
              <a:gd name="connsiteY21" fmla="*/ 680694 h 6129387"/>
              <a:gd name="connsiteX22" fmla="*/ 1976061 w 5421466"/>
              <a:gd name="connsiteY22" fmla="*/ 237634 h 6129387"/>
              <a:gd name="connsiteX23" fmla="*/ 1853512 w 5421466"/>
              <a:gd name="connsiteY23" fmla="*/ 1964 h 6129387"/>
              <a:gd name="connsiteX24" fmla="*/ 1674403 w 5421466"/>
              <a:gd name="connsiteY24" fmla="*/ 360183 h 6129387"/>
              <a:gd name="connsiteX25" fmla="*/ 1504721 w 5421466"/>
              <a:gd name="connsiteY25" fmla="*/ 1415985 h 6129387"/>
              <a:gd name="connsiteX26" fmla="*/ 1919500 w 5421466"/>
              <a:gd name="connsiteY26" fmla="*/ 2745164 h 6129387"/>
              <a:gd name="connsiteX27" fmla="*/ 2525505 w 5421466"/>
              <a:gd name="connsiteY27" fmla="*/ 3885807 h 6129387"/>
              <a:gd name="connsiteX28" fmla="*/ 2343706 w 5421466"/>
              <a:gd name="connsiteY28" fmla="*/ 3734978 h 6129387"/>
              <a:gd name="connsiteX29" fmla="*/ 1259624 w 5421466"/>
              <a:gd name="connsiteY29" fmla="*/ 2566055 h 6129387"/>
              <a:gd name="connsiteX30" fmla="*/ 760003 w 5421466"/>
              <a:gd name="connsiteY30" fmla="*/ 2019300 h 6129387"/>
              <a:gd name="connsiteX31" fmla="*/ 213248 w 5421466"/>
              <a:gd name="connsiteY31" fmla="*/ 1510253 h 6129387"/>
              <a:gd name="connsiteX32" fmla="*/ 213248 w 5421466"/>
              <a:gd name="connsiteY32" fmla="*/ 1642228 h 6129387"/>
              <a:gd name="connsiteX33" fmla="*/ 694015 w 5421466"/>
              <a:gd name="connsiteY33" fmla="*/ 2980834 h 6129387"/>
              <a:gd name="connsiteX34" fmla="*/ 1287904 w 5421466"/>
              <a:gd name="connsiteY34" fmla="*/ 4102624 h 6129387"/>
              <a:gd name="connsiteX35" fmla="*/ 2042048 w 5421466"/>
              <a:gd name="connsiteY35" fmla="*/ 4715366 h 6129387"/>
              <a:gd name="connsiteX36" fmla="*/ 2884193 w 5421466"/>
              <a:gd name="connsiteY36" fmla="*/ 5019270 h 6129387"/>
              <a:gd name="connsiteX37" fmla="*/ 2315426 w 5421466"/>
              <a:gd name="connsiteY37" fmla="*/ 5092438 h 6129387"/>
              <a:gd name="connsiteX38" fmla="*/ 1495294 w 5421466"/>
              <a:gd name="connsiteY38" fmla="*/ 4922756 h 6129387"/>
              <a:gd name="connsiteX39" fmla="*/ 760003 w 5421466"/>
              <a:gd name="connsiteY39" fmla="*/ 4187465 h 6129387"/>
              <a:gd name="connsiteX40" fmla="*/ 260382 w 5421466"/>
              <a:gd name="connsiteY40" fmla="*/ 3291919 h 6129387"/>
              <a:gd name="connsiteX41" fmla="*/ 5859 w 5421466"/>
              <a:gd name="connsiteY41" fmla="*/ 2924273 h 6129387"/>
              <a:gd name="connsiteX42" fmla="*/ 109554 w 5421466"/>
              <a:gd name="connsiteY42" fmla="*/ 3518162 h 6129387"/>
              <a:gd name="connsiteX43" fmla="*/ 420638 w 5421466"/>
              <a:gd name="connsiteY43" fmla="*/ 4922756 h 6129387"/>
              <a:gd name="connsiteX44" fmla="*/ 910832 w 5421466"/>
              <a:gd name="connsiteY44" fmla="*/ 5544925 h 6129387"/>
              <a:gd name="connsiteX45" fmla="*/ 1523574 w 5421466"/>
              <a:gd name="connsiteY45" fmla="*/ 5761741 h 6129387"/>
              <a:gd name="connsiteX46" fmla="*/ 2287145 w 5421466"/>
              <a:gd name="connsiteY46" fmla="*/ 5724034 h 6129387"/>
              <a:gd name="connsiteX47" fmla="*/ 3609909 w 5421466"/>
              <a:gd name="connsiteY47" fmla="*/ 5516644 h 6129387"/>
              <a:gd name="connsiteX48" fmla="*/ 3701166 w 5421466"/>
              <a:gd name="connsiteY48" fmla="*/ 5563778 h 6129387"/>
              <a:gd name="connsiteX49" fmla="*/ 3503203 w 5421466"/>
              <a:gd name="connsiteY49" fmla="*/ 6129387 h 6129387"/>
              <a:gd name="connsiteX0" fmla="*/ 4455310 w 5421466"/>
              <a:gd name="connsiteY0" fmla="*/ 6044545 h 6129387"/>
              <a:gd name="connsiteX1" fmla="*/ 4172506 w 5421466"/>
              <a:gd name="connsiteY1" fmla="*/ 5431803 h 6129387"/>
              <a:gd name="connsiteX2" fmla="*/ 4246564 w 5421466"/>
              <a:gd name="connsiteY2" fmla="*/ 5287267 h 6129387"/>
              <a:gd name="connsiteX3" fmla="*/ 4596712 w 5421466"/>
              <a:gd name="connsiteY3" fmla="*/ 4932183 h 6129387"/>
              <a:gd name="connsiteX4" fmla="*/ 5058626 w 5421466"/>
              <a:gd name="connsiteY4" fmla="*/ 3800966 h 6129387"/>
              <a:gd name="connsiteX5" fmla="*/ 5416844 w 5421466"/>
              <a:gd name="connsiteY5" fmla="*/ 2735737 h 6129387"/>
              <a:gd name="connsiteX6" fmla="*/ 5209455 w 5421466"/>
              <a:gd name="connsiteY6" fmla="*/ 2801725 h 6129387"/>
              <a:gd name="connsiteX7" fmla="*/ 4493017 w 5421466"/>
              <a:gd name="connsiteY7" fmla="*/ 3169370 h 6129387"/>
              <a:gd name="connsiteX8" fmla="*/ 3691739 w 5421466"/>
              <a:gd name="connsiteY8" fmla="*/ 4074343 h 6129387"/>
              <a:gd name="connsiteX9" fmla="*/ 3757727 w 5421466"/>
              <a:gd name="connsiteY9" fmla="*/ 3546442 h 6129387"/>
              <a:gd name="connsiteX10" fmla="*/ 4087665 w 5421466"/>
              <a:gd name="connsiteY10" fmla="*/ 2009873 h 6129387"/>
              <a:gd name="connsiteX11" fmla="*/ 4285628 w 5421466"/>
              <a:gd name="connsiteY11" fmla="*/ 1302863 h 6129387"/>
              <a:gd name="connsiteX12" fmla="*/ 4313908 w 5421466"/>
              <a:gd name="connsiteY12" fmla="*/ 963498 h 6129387"/>
              <a:gd name="connsiteX13" fmla="*/ 4049958 w 5421466"/>
              <a:gd name="connsiteY13" fmla="*/ 1199168 h 6129387"/>
              <a:gd name="connsiteX14" fmla="*/ 3569191 w 5421466"/>
              <a:gd name="connsiteY14" fmla="*/ 1840191 h 6129387"/>
              <a:gd name="connsiteX15" fmla="*/ 3408935 w 5421466"/>
              <a:gd name="connsiteY15" fmla="*/ 2349238 h 6129387"/>
              <a:gd name="connsiteX16" fmla="*/ 3324094 w 5421466"/>
              <a:gd name="connsiteY16" fmla="*/ 3518162 h 6129387"/>
              <a:gd name="connsiteX17" fmla="*/ 3267533 w 5421466"/>
              <a:gd name="connsiteY17" fmla="*/ 4093197 h 6129387"/>
              <a:gd name="connsiteX18" fmla="*/ 3224446 w 5421466"/>
              <a:gd name="connsiteY18" fmla="*/ 3852295 h 6129387"/>
              <a:gd name="connsiteX19" fmla="*/ 3069570 w 5421466"/>
              <a:gd name="connsiteY19" fmla="*/ 3188224 h 6129387"/>
              <a:gd name="connsiteX20" fmla="*/ 2428547 w 5421466"/>
              <a:gd name="connsiteY20" fmla="*/ 1604521 h 6129387"/>
              <a:gd name="connsiteX21" fmla="*/ 2042048 w 5421466"/>
              <a:gd name="connsiteY21" fmla="*/ 680694 h 6129387"/>
              <a:gd name="connsiteX22" fmla="*/ 1976061 w 5421466"/>
              <a:gd name="connsiteY22" fmla="*/ 237634 h 6129387"/>
              <a:gd name="connsiteX23" fmla="*/ 1853512 w 5421466"/>
              <a:gd name="connsiteY23" fmla="*/ 1964 h 6129387"/>
              <a:gd name="connsiteX24" fmla="*/ 1674403 w 5421466"/>
              <a:gd name="connsiteY24" fmla="*/ 360183 h 6129387"/>
              <a:gd name="connsiteX25" fmla="*/ 1504721 w 5421466"/>
              <a:gd name="connsiteY25" fmla="*/ 1415985 h 6129387"/>
              <a:gd name="connsiteX26" fmla="*/ 1919500 w 5421466"/>
              <a:gd name="connsiteY26" fmla="*/ 2745164 h 6129387"/>
              <a:gd name="connsiteX27" fmla="*/ 2525505 w 5421466"/>
              <a:gd name="connsiteY27" fmla="*/ 3885807 h 6129387"/>
              <a:gd name="connsiteX28" fmla="*/ 2343706 w 5421466"/>
              <a:gd name="connsiteY28" fmla="*/ 3734978 h 6129387"/>
              <a:gd name="connsiteX29" fmla="*/ 1259624 w 5421466"/>
              <a:gd name="connsiteY29" fmla="*/ 2566055 h 6129387"/>
              <a:gd name="connsiteX30" fmla="*/ 760003 w 5421466"/>
              <a:gd name="connsiteY30" fmla="*/ 2019300 h 6129387"/>
              <a:gd name="connsiteX31" fmla="*/ 213248 w 5421466"/>
              <a:gd name="connsiteY31" fmla="*/ 1510253 h 6129387"/>
              <a:gd name="connsiteX32" fmla="*/ 213248 w 5421466"/>
              <a:gd name="connsiteY32" fmla="*/ 1642228 h 6129387"/>
              <a:gd name="connsiteX33" fmla="*/ 694015 w 5421466"/>
              <a:gd name="connsiteY33" fmla="*/ 2980834 h 6129387"/>
              <a:gd name="connsiteX34" fmla="*/ 1287904 w 5421466"/>
              <a:gd name="connsiteY34" fmla="*/ 4102624 h 6129387"/>
              <a:gd name="connsiteX35" fmla="*/ 2042048 w 5421466"/>
              <a:gd name="connsiteY35" fmla="*/ 4715366 h 6129387"/>
              <a:gd name="connsiteX36" fmla="*/ 2884193 w 5421466"/>
              <a:gd name="connsiteY36" fmla="*/ 5019270 h 6129387"/>
              <a:gd name="connsiteX37" fmla="*/ 2315426 w 5421466"/>
              <a:gd name="connsiteY37" fmla="*/ 5092438 h 6129387"/>
              <a:gd name="connsiteX38" fmla="*/ 1495294 w 5421466"/>
              <a:gd name="connsiteY38" fmla="*/ 4922756 h 6129387"/>
              <a:gd name="connsiteX39" fmla="*/ 760003 w 5421466"/>
              <a:gd name="connsiteY39" fmla="*/ 4187465 h 6129387"/>
              <a:gd name="connsiteX40" fmla="*/ 260382 w 5421466"/>
              <a:gd name="connsiteY40" fmla="*/ 3291919 h 6129387"/>
              <a:gd name="connsiteX41" fmla="*/ 5859 w 5421466"/>
              <a:gd name="connsiteY41" fmla="*/ 2924273 h 6129387"/>
              <a:gd name="connsiteX42" fmla="*/ 109554 w 5421466"/>
              <a:gd name="connsiteY42" fmla="*/ 3518162 h 6129387"/>
              <a:gd name="connsiteX43" fmla="*/ 420638 w 5421466"/>
              <a:gd name="connsiteY43" fmla="*/ 4922756 h 6129387"/>
              <a:gd name="connsiteX44" fmla="*/ 910832 w 5421466"/>
              <a:gd name="connsiteY44" fmla="*/ 5544925 h 6129387"/>
              <a:gd name="connsiteX45" fmla="*/ 1523574 w 5421466"/>
              <a:gd name="connsiteY45" fmla="*/ 5761741 h 6129387"/>
              <a:gd name="connsiteX46" fmla="*/ 2287145 w 5421466"/>
              <a:gd name="connsiteY46" fmla="*/ 5724034 h 6129387"/>
              <a:gd name="connsiteX47" fmla="*/ 3609909 w 5421466"/>
              <a:gd name="connsiteY47" fmla="*/ 5516644 h 6129387"/>
              <a:gd name="connsiteX48" fmla="*/ 3701166 w 5421466"/>
              <a:gd name="connsiteY48" fmla="*/ 5563778 h 6129387"/>
              <a:gd name="connsiteX49" fmla="*/ 3503203 w 5421466"/>
              <a:gd name="connsiteY49" fmla="*/ 6129387 h 6129387"/>
              <a:gd name="connsiteX0" fmla="*/ 4455310 w 5421466"/>
              <a:gd name="connsiteY0" fmla="*/ 6044545 h 6129387"/>
              <a:gd name="connsiteX1" fmla="*/ 4172506 w 5421466"/>
              <a:gd name="connsiteY1" fmla="*/ 5431803 h 6129387"/>
              <a:gd name="connsiteX2" fmla="*/ 4246564 w 5421466"/>
              <a:gd name="connsiteY2" fmla="*/ 5287267 h 6129387"/>
              <a:gd name="connsiteX3" fmla="*/ 4596712 w 5421466"/>
              <a:gd name="connsiteY3" fmla="*/ 4932183 h 6129387"/>
              <a:gd name="connsiteX4" fmla="*/ 5058626 w 5421466"/>
              <a:gd name="connsiteY4" fmla="*/ 3800966 h 6129387"/>
              <a:gd name="connsiteX5" fmla="*/ 5416844 w 5421466"/>
              <a:gd name="connsiteY5" fmla="*/ 2735737 h 6129387"/>
              <a:gd name="connsiteX6" fmla="*/ 5209455 w 5421466"/>
              <a:gd name="connsiteY6" fmla="*/ 2801725 h 6129387"/>
              <a:gd name="connsiteX7" fmla="*/ 4493017 w 5421466"/>
              <a:gd name="connsiteY7" fmla="*/ 3169370 h 6129387"/>
              <a:gd name="connsiteX8" fmla="*/ 3691739 w 5421466"/>
              <a:gd name="connsiteY8" fmla="*/ 4074343 h 6129387"/>
              <a:gd name="connsiteX9" fmla="*/ 3757727 w 5421466"/>
              <a:gd name="connsiteY9" fmla="*/ 3546442 h 6129387"/>
              <a:gd name="connsiteX10" fmla="*/ 4087665 w 5421466"/>
              <a:gd name="connsiteY10" fmla="*/ 2009873 h 6129387"/>
              <a:gd name="connsiteX11" fmla="*/ 4285628 w 5421466"/>
              <a:gd name="connsiteY11" fmla="*/ 1302863 h 6129387"/>
              <a:gd name="connsiteX12" fmla="*/ 4313908 w 5421466"/>
              <a:gd name="connsiteY12" fmla="*/ 963498 h 6129387"/>
              <a:gd name="connsiteX13" fmla="*/ 4049958 w 5421466"/>
              <a:gd name="connsiteY13" fmla="*/ 1199168 h 6129387"/>
              <a:gd name="connsiteX14" fmla="*/ 3569191 w 5421466"/>
              <a:gd name="connsiteY14" fmla="*/ 1840191 h 6129387"/>
              <a:gd name="connsiteX15" fmla="*/ 3408935 w 5421466"/>
              <a:gd name="connsiteY15" fmla="*/ 2349238 h 6129387"/>
              <a:gd name="connsiteX16" fmla="*/ 3324094 w 5421466"/>
              <a:gd name="connsiteY16" fmla="*/ 3518162 h 6129387"/>
              <a:gd name="connsiteX17" fmla="*/ 3267533 w 5421466"/>
              <a:gd name="connsiteY17" fmla="*/ 4093197 h 6129387"/>
              <a:gd name="connsiteX18" fmla="*/ 3224446 w 5421466"/>
              <a:gd name="connsiteY18" fmla="*/ 3852295 h 6129387"/>
              <a:gd name="connsiteX19" fmla="*/ 3069570 w 5421466"/>
              <a:gd name="connsiteY19" fmla="*/ 3188224 h 6129387"/>
              <a:gd name="connsiteX20" fmla="*/ 2428547 w 5421466"/>
              <a:gd name="connsiteY20" fmla="*/ 1604521 h 6129387"/>
              <a:gd name="connsiteX21" fmla="*/ 2042048 w 5421466"/>
              <a:gd name="connsiteY21" fmla="*/ 680694 h 6129387"/>
              <a:gd name="connsiteX22" fmla="*/ 1976061 w 5421466"/>
              <a:gd name="connsiteY22" fmla="*/ 237634 h 6129387"/>
              <a:gd name="connsiteX23" fmla="*/ 1853512 w 5421466"/>
              <a:gd name="connsiteY23" fmla="*/ 1964 h 6129387"/>
              <a:gd name="connsiteX24" fmla="*/ 1674403 w 5421466"/>
              <a:gd name="connsiteY24" fmla="*/ 360183 h 6129387"/>
              <a:gd name="connsiteX25" fmla="*/ 1504721 w 5421466"/>
              <a:gd name="connsiteY25" fmla="*/ 1415985 h 6129387"/>
              <a:gd name="connsiteX26" fmla="*/ 1919500 w 5421466"/>
              <a:gd name="connsiteY26" fmla="*/ 2745164 h 6129387"/>
              <a:gd name="connsiteX27" fmla="*/ 2525505 w 5421466"/>
              <a:gd name="connsiteY27" fmla="*/ 3885807 h 6129387"/>
              <a:gd name="connsiteX28" fmla="*/ 2343706 w 5421466"/>
              <a:gd name="connsiteY28" fmla="*/ 3734978 h 6129387"/>
              <a:gd name="connsiteX29" fmla="*/ 1259624 w 5421466"/>
              <a:gd name="connsiteY29" fmla="*/ 2566055 h 6129387"/>
              <a:gd name="connsiteX30" fmla="*/ 760003 w 5421466"/>
              <a:gd name="connsiteY30" fmla="*/ 2019300 h 6129387"/>
              <a:gd name="connsiteX31" fmla="*/ 213248 w 5421466"/>
              <a:gd name="connsiteY31" fmla="*/ 1510253 h 6129387"/>
              <a:gd name="connsiteX32" fmla="*/ 213248 w 5421466"/>
              <a:gd name="connsiteY32" fmla="*/ 1642228 h 6129387"/>
              <a:gd name="connsiteX33" fmla="*/ 694015 w 5421466"/>
              <a:gd name="connsiteY33" fmla="*/ 2980834 h 6129387"/>
              <a:gd name="connsiteX34" fmla="*/ 1287904 w 5421466"/>
              <a:gd name="connsiteY34" fmla="*/ 4102624 h 6129387"/>
              <a:gd name="connsiteX35" fmla="*/ 2042048 w 5421466"/>
              <a:gd name="connsiteY35" fmla="*/ 4715366 h 6129387"/>
              <a:gd name="connsiteX36" fmla="*/ 2771689 w 5421466"/>
              <a:gd name="connsiteY36" fmla="*/ 5012089 h 6129387"/>
              <a:gd name="connsiteX37" fmla="*/ 2315426 w 5421466"/>
              <a:gd name="connsiteY37" fmla="*/ 5092438 h 6129387"/>
              <a:gd name="connsiteX38" fmla="*/ 1495294 w 5421466"/>
              <a:gd name="connsiteY38" fmla="*/ 4922756 h 6129387"/>
              <a:gd name="connsiteX39" fmla="*/ 760003 w 5421466"/>
              <a:gd name="connsiteY39" fmla="*/ 4187465 h 6129387"/>
              <a:gd name="connsiteX40" fmla="*/ 260382 w 5421466"/>
              <a:gd name="connsiteY40" fmla="*/ 3291919 h 6129387"/>
              <a:gd name="connsiteX41" fmla="*/ 5859 w 5421466"/>
              <a:gd name="connsiteY41" fmla="*/ 2924273 h 6129387"/>
              <a:gd name="connsiteX42" fmla="*/ 109554 w 5421466"/>
              <a:gd name="connsiteY42" fmla="*/ 3518162 h 6129387"/>
              <a:gd name="connsiteX43" fmla="*/ 420638 w 5421466"/>
              <a:gd name="connsiteY43" fmla="*/ 4922756 h 6129387"/>
              <a:gd name="connsiteX44" fmla="*/ 910832 w 5421466"/>
              <a:gd name="connsiteY44" fmla="*/ 5544925 h 6129387"/>
              <a:gd name="connsiteX45" fmla="*/ 1523574 w 5421466"/>
              <a:gd name="connsiteY45" fmla="*/ 5761741 h 6129387"/>
              <a:gd name="connsiteX46" fmla="*/ 2287145 w 5421466"/>
              <a:gd name="connsiteY46" fmla="*/ 5724034 h 6129387"/>
              <a:gd name="connsiteX47" fmla="*/ 3609909 w 5421466"/>
              <a:gd name="connsiteY47" fmla="*/ 5516644 h 6129387"/>
              <a:gd name="connsiteX48" fmla="*/ 3701166 w 5421466"/>
              <a:gd name="connsiteY48" fmla="*/ 5563778 h 6129387"/>
              <a:gd name="connsiteX49" fmla="*/ 3503203 w 5421466"/>
              <a:gd name="connsiteY49" fmla="*/ 6129387 h 6129387"/>
              <a:gd name="connsiteX0" fmla="*/ 4455310 w 5421466"/>
              <a:gd name="connsiteY0" fmla="*/ 6044545 h 6129387"/>
              <a:gd name="connsiteX1" fmla="*/ 4172506 w 5421466"/>
              <a:gd name="connsiteY1" fmla="*/ 5431803 h 6129387"/>
              <a:gd name="connsiteX2" fmla="*/ 4246564 w 5421466"/>
              <a:gd name="connsiteY2" fmla="*/ 5287267 h 6129387"/>
              <a:gd name="connsiteX3" fmla="*/ 4596712 w 5421466"/>
              <a:gd name="connsiteY3" fmla="*/ 4932183 h 6129387"/>
              <a:gd name="connsiteX4" fmla="*/ 5058626 w 5421466"/>
              <a:gd name="connsiteY4" fmla="*/ 3800966 h 6129387"/>
              <a:gd name="connsiteX5" fmla="*/ 5416844 w 5421466"/>
              <a:gd name="connsiteY5" fmla="*/ 2735737 h 6129387"/>
              <a:gd name="connsiteX6" fmla="*/ 5209455 w 5421466"/>
              <a:gd name="connsiteY6" fmla="*/ 2801725 h 6129387"/>
              <a:gd name="connsiteX7" fmla="*/ 4493017 w 5421466"/>
              <a:gd name="connsiteY7" fmla="*/ 3169370 h 6129387"/>
              <a:gd name="connsiteX8" fmla="*/ 3691739 w 5421466"/>
              <a:gd name="connsiteY8" fmla="*/ 4074343 h 6129387"/>
              <a:gd name="connsiteX9" fmla="*/ 3757727 w 5421466"/>
              <a:gd name="connsiteY9" fmla="*/ 3546442 h 6129387"/>
              <a:gd name="connsiteX10" fmla="*/ 4087665 w 5421466"/>
              <a:gd name="connsiteY10" fmla="*/ 2009873 h 6129387"/>
              <a:gd name="connsiteX11" fmla="*/ 4285628 w 5421466"/>
              <a:gd name="connsiteY11" fmla="*/ 1302863 h 6129387"/>
              <a:gd name="connsiteX12" fmla="*/ 4313908 w 5421466"/>
              <a:gd name="connsiteY12" fmla="*/ 963498 h 6129387"/>
              <a:gd name="connsiteX13" fmla="*/ 4049958 w 5421466"/>
              <a:gd name="connsiteY13" fmla="*/ 1199168 h 6129387"/>
              <a:gd name="connsiteX14" fmla="*/ 3569191 w 5421466"/>
              <a:gd name="connsiteY14" fmla="*/ 1840191 h 6129387"/>
              <a:gd name="connsiteX15" fmla="*/ 3408935 w 5421466"/>
              <a:gd name="connsiteY15" fmla="*/ 2349238 h 6129387"/>
              <a:gd name="connsiteX16" fmla="*/ 3324094 w 5421466"/>
              <a:gd name="connsiteY16" fmla="*/ 3518162 h 6129387"/>
              <a:gd name="connsiteX17" fmla="*/ 3267533 w 5421466"/>
              <a:gd name="connsiteY17" fmla="*/ 4093197 h 6129387"/>
              <a:gd name="connsiteX18" fmla="*/ 3224446 w 5421466"/>
              <a:gd name="connsiteY18" fmla="*/ 3852295 h 6129387"/>
              <a:gd name="connsiteX19" fmla="*/ 3069570 w 5421466"/>
              <a:gd name="connsiteY19" fmla="*/ 3188224 h 6129387"/>
              <a:gd name="connsiteX20" fmla="*/ 2428547 w 5421466"/>
              <a:gd name="connsiteY20" fmla="*/ 1604521 h 6129387"/>
              <a:gd name="connsiteX21" fmla="*/ 2042048 w 5421466"/>
              <a:gd name="connsiteY21" fmla="*/ 680694 h 6129387"/>
              <a:gd name="connsiteX22" fmla="*/ 1976061 w 5421466"/>
              <a:gd name="connsiteY22" fmla="*/ 237634 h 6129387"/>
              <a:gd name="connsiteX23" fmla="*/ 1853512 w 5421466"/>
              <a:gd name="connsiteY23" fmla="*/ 1964 h 6129387"/>
              <a:gd name="connsiteX24" fmla="*/ 1674403 w 5421466"/>
              <a:gd name="connsiteY24" fmla="*/ 360183 h 6129387"/>
              <a:gd name="connsiteX25" fmla="*/ 1504721 w 5421466"/>
              <a:gd name="connsiteY25" fmla="*/ 1415985 h 6129387"/>
              <a:gd name="connsiteX26" fmla="*/ 1919500 w 5421466"/>
              <a:gd name="connsiteY26" fmla="*/ 2745164 h 6129387"/>
              <a:gd name="connsiteX27" fmla="*/ 2525505 w 5421466"/>
              <a:gd name="connsiteY27" fmla="*/ 3885807 h 6129387"/>
              <a:gd name="connsiteX28" fmla="*/ 2343706 w 5421466"/>
              <a:gd name="connsiteY28" fmla="*/ 3734978 h 6129387"/>
              <a:gd name="connsiteX29" fmla="*/ 1259624 w 5421466"/>
              <a:gd name="connsiteY29" fmla="*/ 2566055 h 6129387"/>
              <a:gd name="connsiteX30" fmla="*/ 760003 w 5421466"/>
              <a:gd name="connsiteY30" fmla="*/ 2019300 h 6129387"/>
              <a:gd name="connsiteX31" fmla="*/ 213248 w 5421466"/>
              <a:gd name="connsiteY31" fmla="*/ 1510253 h 6129387"/>
              <a:gd name="connsiteX32" fmla="*/ 213248 w 5421466"/>
              <a:gd name="connsiteY32" fmla="*/ 1642228 h 6129387"/>
              <a:gd name="connsiteX33" fmla="*/ 694015 w 5421466"/>
              <a:gd name="connsiteY33" fmla="*/ 2980834 h 6129387"/>
              <a:gd name="connsiteX34" fmla="*/ 1287904 w 5421466"/>
              <a:gd name="connsiteY34" fmla="*/ 4102624 h 6129387"/>
              <a:gd name="connsiteX35" fmla="*/ 2042048 w 5421466"/>
              <a:gd name="connsiteY35" fmla="*/ 4715366 h 6129387"/>
              <a:gd name="connsiteX36" fmla="*/ 2771689 w 5421466"/>
              <a:gd name="connsiteY36" fmla="*/ 5012089 h 6129387"/>
              <a:gd name="connsiteX37" fmla="*/ 2315426 w 5421466"/>
              <a:gd name="connsiteY37" fmla="*/ 5092438 h 6129387"/>
              <a:gd name="connsiteX38" fmla="*/ 1495294 w 5421466"/>
              <a:gd name="connsiteY38" fmla="*/ 4922756 h 6129387"/>
              <a:gd name="connsiteX39" fmla="*/ 760003 w 5421466"/>
              <a:gd name="connsiteY39" fmla="*/ 4187465 h 6129387"/>
              <a:gd name="connsiteX40" fmla="*/ 260382 w 5421466"/>
              <a:gd name="connsiteY40" fmla="*/ 3291919 h 6129387"/>
              <a:gd name="connsiteX41" fmla="*/ 5859 w 5421466"/>
              <a:gd name="connsiteY41" fmla="*/ 2924273 h 6129387"/>
              <a:gd name="connsiteX42" fmla="*/ 109554 w 5421466"/>
              <a:gd name="connsiteY42" fmla="*/ 3518162 h 6129387"/>
              <a:gd name="connsiteX43" fmla="*/ 420638 w 5421466"/>
              <a:gd name="connsiteY43" fmla="*/ 4922756 h 6129387"/>
              <a:gd name="connsiteX44" fmla="*/ 910832 w 5421466"/>
              <a:gd name="connsiteY44" fmla="*/ 5544925 h 6129387"/>
              <a:gd name="connsiteX45" fmla="*/ 1523574 w 5421466"/>
              <a:gd name="connsiteY45" fmla="*/ 5761741 h 6129387"/>
              <a:gd name="connsiteX46" fmla="*/ 2287145 w 5421466"/>
              <a:gd name="connsiteY46" fmla="*/ 5724034 h 6129387"/>
              <a:gd name="connsiteX47" fmla="*/ 3609909 w 5421466"/>
              <a:gd name="connsiteY47" fmla="*/ 5516644 h 6129387"/>
              <a:gd name="connsiteX48" fmla="*/ 3701166 w 5421466"/>
              <a:gd name="connsiteY48" fmla="*/ 5563778 h 6129387"/>
              <a:gd name="connsiteX49" fmla="*/ 3503203 w 5421466"/>
              <a:gd name="connsiteY49" fmla="*/ 6129387 h 6129387"/>
              <a:gd name="connsiteX0" fmla="*/ 4455310 w 5421466"/>
              <a:gd name="connsiteY0" fmla="*/ 6044545 h 6129387"/>
              <a:gd name="connsiteX1" fmla="*/ 4172506 w 5421466"/>
              <a:gd name="connsiteY1" fmla="*/ 5431803 h 6129387"/>
              <a:gd name="connsiteX2" fmla="*/ 4246564 w 5421466"/>
              <a:gd name="connsiteY2" fmla="*/ 5287267 h 6129387"/>
              <a:gd name="connsiteX3" fmla="*/ 4596712 w 5421466"/>
              <a:gd name="connsiteY3" fmla="*/ 4932183 h 6129387"/>
              <a:gd name="connsiteX4" fmla="*/ 5058626 w 5421466"/>
              <a:gd name="connsiteY4" fmla="*/ 3800966 h 6129387"/>
              <a:gd name="connsiteX5" fmla="*/ 5416844 w 5421466"/>
              <a:gd name="connsiteY5" fmla="*/ 2735737 h 6129387"/>
              <a:gd name="connsiteX6" fmla="*/ 5209455 w 5421466"/>
              <a:gd name="connsiteY6" fmla="*/ 2801725 h 6129387"/>
              <a:gd name="connsiteX7" fmla="*/ 4493017 w 5421466"/>
              <a:gd name="connsiteY7" fmla="*/ 3169370 h 6129387"/>
              <a:gd name="connsiteX8" fmla="*/ 3722857 w 5421466"/>
              <a:gd name="connsiteY8" fmla="*/ 4079130 h 6129387"/>
              <a:gd name="connsiteX9" fmla="*/ 3757727 w 5421466"/>
              <a:gd name="connsiteY9" fmla="*/ 3546442 h 6129387"/>
              <a:gd name="connsiteX10" fmla="*/ 4087665 w 5421466"/>
              <a:gd name="connsiteY10" fmla="*/ 2009873 h 6129387"/>
              <a:gd name="connsiteX11" fmla="*/ 4285628 w 5421466"/>
              <a:gd name="connsiteY11" fmla="*/ 1302863 h 6129387"/>
              <a:gd name="connsiteX12" fmla="*/ 4313908 w 5421466"/>
              <a:gd name="connsiteY12" fmla="*/ 963498 h 6129387"/>
              <a:gd name="connsiteX13" fmla="*/ 4049958 w 5421466"/>
              <a:gd name="connsiteY13" fmla="*/ 1199168 h 6129387"/>
              <a:gd name="connsiteX14" fmla="*/ 3569191 w 5421466"/>
              <a:gd name="connsiteY14" fmla="*/ 1840191 h 6129387"/>
              <a:gd name="connsiteX15" fmla="*/ 3408935 w 5421466"/>
              <a:gd name="connsiteY15" fmla="*/ 2349238 h 6129387"/>
              <a:gd name="connsiteX16" fmla="*/ 3324094 w 5421466"/>
              <a:gd name="connsiteY16" fmla="*/ 3518162 h 6129387"/>
              <a:gd name="connsiteX17" fmla="*/ 3267533 w 5421466"/>
              <a:gd name="connsiteY17" fmla="*/ 4093197 h 6129387"/>
              <a:gd name="connsiteX18" fmla="*/ 3224446 w 5421466"/>
              <a:gd name="connsiteY18" fmla="*/ 3852295 h 6129387"/>
              <a:gd name="connsiteX19" fmla="*/ 3069570 w 5421466"/>
              <a:gd name="connsiteY19" fmla="*/ 3188224 h 6129387"/>
              <a:gd name="connsiteX20" fmla="*/ 2428547 w 5421466"/>
              <a:gd name="connsiteY20" fmla="*/ 1604521 h 6129387"/>
              <a:gd name="connsiteX21" fmla="*/ 2042048 w 5421466"/>
              <a:gd name="connsiteY21" fmla="*/ 680694 h 6129387"/>
              <a:gd name="connsiteX22" fmla="*/ 1976061 w 5421466"/>
              <a:gd name="connsiteY22" fmla="*/ 237634 h 6129387"/>
              <a:gd name="connsiteX23" fmla="*/ 1853512 w 5421466"/>
              <a:gd name="connsiteY23" fmla="*/ 1964 h 6129387"/>
              <a:gd name="connsiteX24" fmla="*/ 1674403 w 5421466"/>
              <a:gd name="connsiteY24" fmla="*/ 360183 h 6129387"/>
              <a:gd name="connsiteX25" fmla="*/ 1504721 w 5421466"/>
              <a:gd name="connsiteY25" fmla="*/ 1415985 h 6129387"/>
              <a:gd name="connsiteX26" fmla="*/ 1919500 w 5421466"/>
              <a:gd name="connsiteY26" fmla="*/ 2745164 h 6129387"/>
              <a:gd name="connsiteX27" fmla="*/ 2525505 w 5421466"/>
              <a:gd name="connsiteY27" fmla="*/ 3885807 h 6129387"/>
              <a:gd name="connsiteX28" fmla="*/ 2343706 w 5421466"/>
              <a:gd name="connsiteY28" fmla="*/ 3734978 h 6129387"/>
              <a:gd name="connsiteX29" fmla="*/ 1259624 w 5421466"/>
              <a:gd name="connsiteY29" fmla="*/ 2566055 h 6129387"/>
              <a:gd name="connsiteX30" fmla="*/ 760003 w 5421466"/>
              <a:gd name="connsiteY30" fmla="*/ 2019300 h 6129387"/>
              <a:gd name="connsiteX31" fmla="*/ 213248 w 5421466"/>
              <a:gd name="connsiteY31" fmla="*/ 1510253 h 6129387"/>
              <a:gd name="connsiteX32" fmla="*/ 213248 w 5421466"/>
              <a:gd name="connsiteY32" fmla="*/ 1642228 h 6129387"/>
              <a:gd name="connsiteX33" fmla="*/ 694015 w 5421466"/>
              <a:gd name="connsiteY33" fmla="*/ 2980834 h 6129387"/>
              <a:gd name="connsiteX34" fmla="*/ 1287904 w 5421466"/>
              <a:gd name="connsiteY34" fmla="*/ 4102624 h 6129387"/>
              <a:gd name="connsiteX35" fmla="*/ 2042048 w 5421466"/>
              <a:gd name="connsiteY35" fmla="*/ 4715366 h 6129387"/>
              <a:gd name="connsiteX36" fmla="*/ 2771689 w 5421466"/>
              <a:gd name="connsiteY36" fmla="*/ 5012089 h 6129387"/>
              <a:gd name="connsiteX37" fmla="*/ 2315426 w 5421466"/>
              <a:gd name="connsiteY37" fmla="*/ 5092438 h 6129387"/>
              <a:gd name="connsiteX38" fmla="*/ 1495294 w 5421466"/>
              <a:gd name="connsiteY38" fmla="*/ 4922756 h 6129387"/>
              <a:gd name="connsiteX39" fmla="*/ 760003 w 5421466"/>
              <a:gd name="connsiteY39" fmla="*/ 4187465 h 6129387"/>
              <a:gd name="connsiteX40" fmla="*/ 260382 w 5421466"/>
              <a:gd name="connsiteY40" fmla="*/ 3291919 h 6129387"/>
              <a:gd name="connsiteX41" fmla="*/ 5859 w 5421466"/>
              <a:gd name="connsiteY41" fmla="*/ 2924273 h 6129387"/>
              <a:gd name="connsiteX42" fmla="*/ 109554 w 5421466"/>
              <a:gd name="connsiteY42" fmla="*/ 3518162 h 6129387"/>
              <a:gd name="connsiteX43" fmla="*/ 420638 w 5421466"/>
              <a:gd name="connsiteY43" fmla="*/ 4922756 h 6129387"/>
              <a:gd name="connsiteX44" fmla="*/ 910832 w 5421466"/>
              <a:gd name="connsiteY44" fmla="*/ 5544925 h 6129387"/>
              <a:gd name="connsiteX45" fmla="*/ 1523574 w 5421466"/>
              <a:gd name="connsiteY45" fmla="*/ 5761741 h 6129387"/>
              <a:gd name="connsiteX46" fmla="*/ 2287145 w 5421466"/>
              <a:gd name="connsiteY46" fmla="*/ 5724034 h 6129387"/>
              <a:gd name="connsiteX47" fmla="*/ 3609909 w 5421466"/>
              <a:gd name="connsiteY47" fmla="*/ 5516644 h 6129387"/>
              <a:gd name="connsiteX48" fmla="*/ 3701166 w 5421466"/>
              <a:gd name="connsiteY48" fmla="*/ 5563778 h 6129387"/>
              <a:gd name="connsiteX49" fmla="*/ 3503203 w 5421466"/>
              <a:gd name="connsiteY49" fmla="*/ 6129387 h 6129387"/>
              <a:gd name="connsiteX0" fmla="*/ 4455310 w 5421466"/>
              <a:gd name="connsiteY0" fmla="*/ 6044545 h 6129387"/>
              <a:gd name="connsiteX1" fmla="*/ 4204745 w 5421466"/>
              <a:gd name="connsiteY1" fmla="*/ 5516795 h 6129387"/>
              <a:gd name="connsiteX2" fmla="*/ 4246564 w 5421466"/>
              <a:gd name="connsiteY2" fmla="*/ 5287267 h 6129387"/>
              <a:gd name="connsiteX3" fmla="*/ 4596712 w 5421466"/>
              <a:gd name="connsiteY3" fmla="*/ 4932183 h 6129387"/>
              <a:gd name="connsiteX4" fmla="*/ 5058626 w 5421466"/>
              <a:gd name="connsiteY4" fmla="*/ 3800966 h 6129387"/>
              <a:gd name="connsiteX5" fmla="*/ 5416844 w 5421466"/>
              <a:gd name="connsiteY5" fmla="*/ 2735737 h 6129387"/>
              <a:gd name="connsiteX6" fmla="*/ 5209455 w 5421466"/>
              <a:gd name="connsiteY6" fmla="*/ 2801725 h 6129387"/>
              <a:gd name="connsiteX7" fmla="*/ 4493017 w 5421466"/>
              <a:gd name="connsiteY7" fmla="*/ 3169370 h 6129387"/>
              <a:gd name="connsiteX8" fmla="*/ 3722857 w 5421466"/>
              <a:gd name="connsiteY8" fmla="*/ 4079130 h 6129387"/>
              <a:gd name="connsiteX9" fmla="*/ 3757727 w 5421466"/>
              <a:gd name="connsiteY9" fmla="*/ 3546442 h 6129387"/>
              <a:gd name="connsiteX10" fmla="*/ 4087665 w 5421466"/>
              <a:gd name="connsiteY10" fmla="*/ 2009873 h 6129387"/>
              <a:gd name="connsiteX11" fmla="*/ 4285628 w 5421466"/>
              <a:gd name="connsiteY11" fmla="*/ 1302863 h 6129387"/>
              <a:gd name="connsiteX12" fmla="*/ 4313908 w 5421466"/>
              <a:gd name="connsiteY12" fmla="*/ 963498 h 6129387"/>
              <a:gd name="connsiteX13" fmla="*/ 4049958 w 5421466"/>
              <a:gd name="connsiteY13" fmla="*/ 1199168 h 6129387"/>
              <a:gd name="connsiteX14" fmla="*/ 3569191 w 5421466"/>
              <a:gd name="connsiteY14" fmla="*/ 1840191 h 6129387"/>
              <a:gd name="connsiteX15" fmla="*/ 3408935 w 5421466"/>
              <a:gd name="connsiteY15" fmla="*/ 2349238 h 6129387"/>
              <a:gd name="connsiteX16" fmla="*/ 3324094 w 5421466"/>
              <a:gd name="connsiteY16" fmla="*/ 3518162 h 6129387"/>
              <a:gd name="connsiteX17" fmla="*/ 3267533 w 5421466"/>
              <a:gd name="connsiteY17" fmla="*/ 4093197 h 6129387"/>
              <a:gd name="connsiteX18" fmla="*/ 3224446 w 5421466"/>
              <a:gd name="connsiteY18" fmla="*/ 3852295 h 6129387"/>
              <a:gd name="connsiteX19" fmla="*/ 3069570 w 5421466"/>
              <a:gd name="connsiteY19" fmla="*/ 3188224 h 6129387"/>
              <a:gd name="connsiteX20" fmla="*/ 2428547 w 5421466"/>
              <a:gd name="connsiteY20" fmla="*/ 1604521 h 6129387"/>
              <a:gd name="connsiteX21" fmla="*/ 2042048 w 5421466"/>
              <a:gd name="connsiteY21" fmla="*/ 680694 h 6129387"/>
              <a:gd name="connsiteX22" fmla="*/ 1976061 w 5421466"/>
              <a:gd name="connsiteY22" fmla="*/ 237634 h 6129387"/>
              <a:gd name="connsiteX23" fmla="*/ 1853512 w 5421466"/>
              <a:gd name="connsiteY23" fmla="*/ 1964 h 6129387"/>
              <a:gd name="connsiteX24" fmla="*/ 1674403 w 5421466"/>
              <a:gd name="connsiteY24" fmla="*/ 360183 h 6129387"/>
              <a:gd name="connsiteX25" fmla="*/ 1504721 w 5421466"/>
              <a:gd name="connsiteY25" fmla="*/ 1415985 h 6129387"/>
              <a:gd name="connsiteX26" fmla="*/ 1919500 w 5421466"/>
              <a:gd name="connsiteY26" fmla="*/ 2745164 h 6129387"/>
              <a:gd name="connsiteX27" fmla="*/ 2525505 w 5421466"/>
              <a:gd name="connsiteY27" fmla="*/ 3885807 h 6129387"/>
              <a:gd name="connsiteX28" fmla="*/ 2343706 w 5421466"/>
              <a:gd name="connsiteY28" fmla="*/ 3734978 h 6129387"/>
              <a:gd name="connsiteX29" fmla="*/ 1259624 w 5421466"/>
              <a:gd name="connsiteY29" fmla="*/ 2566055 h 6129387"/>
              <a:gd name="connsiteX30" fmla="*/ 760003 w 5421466"/>
              <a:gd name="connsiteY30" fmla="*/ 2019300 h 6129387"/>
              <a:gd name="connsiteX31" fmla="*/ 213248 w 5421466"/>
              <a:gd name="connsiteY31" fmla="*/ 1510253 h 6129387"/>
              <a:gd name="connsiteX32" fmla="*/ 213248 w 5421466"/>
              <a:gd name="connsiteY32" fmla="*/ 1642228 h 6129387"/>
              <a:gd name="connsiteX33" fmla="*/ 694015 w 5421466"/>
              <a:gd name="connsiteY33" fmla="*/ 2980834 h 6129387"/>
              <a:gd name="connsiteX34" fmla="*/ 1287904 w 5421466"/>
              <a:gd name="connsiteY34" fmla="*/ 4102624 h 6129387"/>
              <a:gd name="connsiteX35" fmla="*/ 2042048 w 5421466"/>
              <a:gd name="connsiteY35" fmla="*/ 4715366 h 6129387"/>
              <a:gd name="connsiteX36" fmla="*/ 2771689 w 5421466"/>
              <a:gd name="connsiteY36" fmla="*/ 5012089 h 6129387"/>
              <a:gd name="connsiteX37" fmla="*/ 2315426 w 5421466"/>
              <a:gd name="connsiteY37" fmla="*/ 5092438 h 6129387"/>
              <a:gd name="connsiteX38" fmla="*/ 1495294 w 5421466"/>
              <a:gd name="connsiteY38" fmla="*/ 4922756 h 6129387"/>
              <a:gd name="connsiteX39" fmla="*/ 760003 w 5421466"/>
              <a:gd name="connsiteY39" fmla="*/ 4187465 h 6129387"/>
              <a:gd name="connsiteX40" fmla="*/ 260382 w 5421466"/>
              <a:gd name="connsiteY40" fmla="*/ 3291919 h 6129387"/>
              <a:gd name="connsiteX41" fmla="*/ 5859 w 5421466"/>
              <a:gd name="connsiteY41" fmla="*/ 2924273 h 6129387"/>
              <a:gd name="connsiteX42" fmla="*/ 109554 w 5421466"/>
              <a:gd name="connsiteY42" fmla="*/ 3518162 h 6129387"/>
              <a:gd name="connsiteX43" fmla="*/ 420638 w 5421466"/>
              <a:gd name="connsiteY43" fmla="*/ 4922756 h 6129387"/>
              <a:gd name="connsiteX44" fmla="*/ 910832 w 5421466"/>
              <a:gd name="connsiteY44" fmla="*/ 5544925 h 6129387"/>
              <a:gd name="connsiteX45" fmla="*/ 1523574 w 5421466"/>
              <a:gd name="connsiteY45" fmla="*/ 5761741 h 6129387"/>
              <a:gd name="connsiteX46" fmla="*/ 2287145 w 5421466"/>
              <a:gd name="connsiteY46" fmla="*/ 5724034 h 6129387"/>
              <a:gd name="connsiteX47" fmla="*/ 3609909 w 5421466"/>
              <a:gd name="connsiteY47" fmla="*/ 5516644 h 6129387"/>
              <a:gd name="connsiteX48" fmla="*/ 3701166 w 5421466"/>
              <a:gd name="connsiteY48" fmla="*/ 5563778 h 6129387"/>
              <a:gd name="connsiteX49" fmla="*/ 3503203 w 5421466"/>
              <a:gd name="connsiteY49" fmla="*/ 6129387 h 6129387"/>
              <a:gd name="connsiteX0" fmla="*/ 4455310 w 5421466"/>
              <a:gd name="connsiteY0" fmla="*/ 6044545 h 6129387"/>
              <a:gd name="connsiteX1" fmla="*/ 4204745 w 5421466"/>
              <a:gd name="connsiteY1" fmla="*/ 5516795 h 6129387"/>
              <a:gd name="connsiteX2" fmla="*/ 4281733 w 5421466"/>
              <a:gd name="connsiteY2" fmla="*/ 5237444 h 6129387"/>
              <a:gd name="connsiteX3" fmla="*/ 4596712 w 5421466"/>
              <a:gd name="connsiteY3" fmla="*/ 4932183 h 6129387"/>
              <a:gd name="connsiteX4" fmla="*/ 5058626 w 5421466"/>
              <a:gd name="connsiteY4" fmla="*/ 3800966 h 6129387"/>
              <a:gd name="connsiteX5" fmla="*/ 5416844 w 5421466"/>
              <a:gd name="connsiteY5" fmla="*/ 2735737 h 6129387"/>
              <a:gd name="connsiteX6" fmla="*/ 5209455 w 5421466"/>
              <a:gd name="connsiteY6" fmla="*/ 2801725 h 6129387"/>
              <a:gd name="connsiteX7" fmla="*/ 4493017 w 5421466"/>
              <a:gd name="connsiteY7" fmla="*/ 3169370 h 6129387"/>
              <a:gd name="connsiteX8" fmla="*/ 3722857 w 5421466"/>
              <a:gd name="connsiteY8" fmla="*/ 4079130 h 6129387"/>
              <a:gd name="connsiteX9" fmla="*/ 3757727 w 5421466"/>
              <a:gd name="connsiteY9" fmla="*/ 3546442 h 6129387"/>
              <a:gd name="connsiteX10" fmla="*/ 4087665 w 5421466"/>
              <a:gd name="connsiteY10" fmla="*/ 2009873 h 6129387"/>
              <a:gd name="connsiteX11" fmla="*/ 4285628 w 5421466"/>
              <a:gd name="connsiteY11" fmla="*/ 1302863 h 6129387"/>
              <a:gd name="connsiteX12" fmla="*/ 4313908 w 5421466"/>
              <a:gd name="connsiteY12" fmla="*/ 963498 h 6129387"/>
              <a:gd name="connsiteX13" fmla="*/ 4049958 w 5421466"/>
              <a:gd name="connsiteY13" fmla="*/ 1199168 h 6129387"/>
              <a:gd name="connsiteX14" fmla="*/ 3569191 w 5421466"/>
              <a:gd name="connsiteY14" fmla="*/ 1840191 h 6129387"/>
              <a:gd name="connsiteX15" fmla="*/ 3408935 w 5421466"/>
              <a:gd name="connsiteY15" fmla="*/ 2349238 h 6129387"/>
              <a:gd name="connsiteX16" fmla="*/ 3324094 w 5421466"/>
              <a:gd name="connsiteY16" fmla="*/ 3518162 h 6129387"/>
              <a:gd name="connsiteX17" fmla="*/ 3267533 w 5421466"/>
              <a:gd name="connsiteY17" fmla="*/ 4093197 h 6129387"/>
              <a:gd name="connsiteX18" fmla="*/ 3224446 w 5421466"/>
              <a:gd name="connsiteY18" fmla="*/ 3852295 h 6129387"/>
              <a:gd name="connsiteX19" fmla="*/ 3069570 w 5421466"/>
              <a:gd name="connsiteY19" fmla="*/ 3188224 h 6129387"/>
              <a:gd name="connsiteX20" fmla="*/ 2428547 w 5421466"/>
              <a:gd name="connsiteY20" fmla="*/ 1604521 h 6129387"/>
              <a:gd name="connsiteX21" fmla="*/ 2042048 w 5421466"/>
              <a:gd name="connsiteY21" fmla="*/ 680694 h 6129387"/>
              <a:gd name="connsiteX22" fmla="*/ 1976061 w 5421466"/>
              <a:gd name="connsiteY22" fmla="*/ 237634 h 6129387"/>
              <a:gd name="connsiteX23" fmla="*/ 1853512 w 5421466"/>
              <a:gd name="connsiteY23" fmla="*/ 1964 h 6129387"/>
              <a:gd name="connsiteX24" fmla="*/ 1674403 w 5421466"/>
              <a:gd name="connsiteY24" fmla="*/ 360183 h 6129387"/>
              <a:gd name="connsiteX25" fmla="*/ 1504721 w 5421466"/>
              <a:gd name="connsiteY25" fmla="*/ 1415985 h 6129387"/>
              <a:gd name="connsiteX26" fmla="*/ 1919500 w 5421466"/>
              <a:gd name="connsiteY26" fmla="*/ 2745164 h 6129387"/>
              <a:gd name="connsiteX27" fmla="*/ 2525505 w 5421466"/>
              <a:gd name="connsiteY27" fmla="*/ 3885807 h 6129387"/>
              <a:gd name="connsiteX28" fmla="*/ 2343706 w 5421466"/>
              <a:gd name="connsiteY28" fmla="*/ 3734978 h 6129387"/>
              <a:gd name="connsiteX29" fmla="*/ 1259624 w 5421466"/>
              <a:gd name="connsiteY29" fmla="*/ 2566055 h 6129387"/>
              <a:gd name="connsiteX30" fmla="*/ 760003 w 5421466"/>
              <a:gd name="connsiteY30" fmla="*/ 2019300 h 6129387"/>
              <a:gd name="connsiteX31" fmla="*/ 213248 w 5421466"/>
              <a:gd name="connsiteY31" fmla="*/ 1510253 h 6129387"/>
              <a:gd name="connsiteX32" fmla="*/ 213248 w 5421466"/>
              <a:gd name="connsiteY32" fmla="*/ 1642228 h 6129387"/>
              <a:gd name="connsiteX33" fmla="*/ 694015 w 5421466"/>
              <a:gd name="connsiteY33" fmla="*/ 2980834 h 6129387"/>
              <a:gd name="connsiteX34" fmla="*/ 1287904 w 5421466"/>
              <a:gd name="connsiteY34" fmla="*/ 4102624 h 6129387"/>
              <a:gd name="connsiteX35" fmla="*/ 2042048 w 5421466"/>
              <a:gd name="connsiteY35" fmla="*/ 4715366 h 6129387"/>
              <a:gd name="connsiteX36" fmla="*/ 2771689 w 5421466"/>
              <a:gd name="connsiteY36" fmla="*/ 5012089 h 6129387"/>
              <a:gd name="connsiteX37" fmla="*/ 2315426 w 5421466"/>
              <a:gd name="connsiteY37" fmla="*/ 5092438 h 6129387"/>
              <a:gd name="connsiteX38" fmla="*/ 1495294 w 5421466"/>
              <a:gd name="connsiteY38" fmla="*/ 4922756 h 6129387"/>
              <a:gd name="connsiteX39" fmla="*/ 760003 w 5421466"/>
              <a:gd name="connsiteY39" fmla="*/ 4187465 h 6129387"/>
              <a:gd name="connsiteX40" fmla="*/ 260382 w 5421466"/>
              <a:gd name="connsiteY40" fmla="*/ 3291919 h 6129387"/>
              <a:gd name="connsiteX41" fmla="*/ 5859 w 5421466"/>
              <a:gd name="connsiteY41" fmla="*/ 2924273 h 6129387"/>
              <a:gd name="connsiteX42" fmla="*/ 109554 w 5421466"/>
              <a:gd name="connsiteY42" fmla="*/ 3518162 h 6129387"/>
              <a:gd name="connsiteX43" fmla="*/ 420638 w 5421466"/>
              <a:gd name="connsiteY43" fmla="*/ 4922756 h 6129387"/>
              <a:gd name="connsiteX44" fmla="*/ 910832 w 5421466"/>
              <a:gd name="connsiteY44" fmla="*/ 5544925 h 6129387"/>
              <a:gd name="connsiteX45" fmla="*/ 1523574 w 5421466"/>
              <a:gd name="connsiteY45" fmla="*/ 5761741 h 6129387"/>
              <a:gd name="connsiteX46" fmla="*/ 2287145 w 5421466"/>
              <a:gd name="connsiteY46" fmla="*/ 5724034 h 6129387"/>
              <a:gd name="connsiteX47" fmla="*/ 3609909 w 5421466"/>
              <a:gd name="connsiteY47" fmla="*/ 5516644 h 6129387"/>
              <a:gd name="connsiteX48" fmla="*/ 3701166 w 5421466"/>
              <a:gd name="connsiteY48" fmla="*/ 5563778 h 6129387"/>
              <a:gd name="connsiteX49" fmla="*/ 3503203 w 5421466"/>
              <a:gd name="connsiteY49" fmla="*/ 6129387 h 6129387"/>
              <a:gd name="connsiteX0" fmla="*/ 4455310 w 5421466"/>
              <a:gd name="connsiteY0" fmla="*/ 6044545 h 6129387"/>
              <a:gd name="connsiteX1" fmla="*/ 4204745 w 5421466"/>
              <a:gd name="connsiteY1" fmla="*/ 5516795 h 6129387"/>
              <a:gd name="connsiteX2" fmla="*/ 4281733 w 5421466"/>
              <a:gd name="connsiteY2" fmla="*/ 5237444 h 6129387"/>
              <a:gd name="connsiteX3" fmla="*/ 4631881 w 5421466"/>
              <a:gd name="connsiteY3" fmla="*/ 4847191 h 6129387"/>
              <a:gd name="connsiteX4" fmla="*/ 5058626 w 5421466"/>
              <a:gd name="connsiteY4" fmla="*/ 3800966 h 6129387"/>
              <a:gd name="connsiteX5" fmla="*/ 5416844 w 5421466"/>
              <a:gd name="connsiteY5" fmla="*/ 2735737 h 6129387"/>
              <a:gd name="connsiteX6" fmla="*/ 5209455 w 5421466"/>
              <a:gd name="connsiteY6" fmla="*/ 2801725 h 6129387"/>
              <a:gd name="connsiteX7" fmla="*/ 4493017 w 5421466"/>
              <a:gd name="connsiteY7" fmla="*/ 3169370 h 6129387"/>
              <a:gd name="connsiteX8" fmla="*/ 3722857 w 5421466"/>
              <a:gd name="connsiteY8" fmla="*/ 4079130 h 6129387"/>
              <a:gd name="connsiteX9" fmla="*/ 3757727 w 5421466"/>
              <a:gd name="connsiteY9" fmla="*/ 3546442 h 6129387"/>
              <a:gd name="connsiteX10" fmla="*/ 4087665 w 5421466"/>
              <a:gd name="connsiteY10" fmla="*/ 2009873 h 6129387"/>
              <a:gd name="connsiteX11" fmla="*/ 4285628 w 5421466"/>
              <a:gd name="connsiteY11" fmla="*/ 1302863 h 6129387"/>
              <a:gd name="connsiteX12" fmla="*/ 4313908 w 5421466"/>
              <a:gd name="connsiteY12" fmla="*/ 963498 h 6129387"/>
              <a:gd name="connsiteX13" fmla="*/ 4049958 w 5421466"/>
              <a:gd name="connsiteY13" fmla="*/ 1199168 h 6129387"/>
              <a:gd name="connsiteX14" fmla="*/ 3569191 w 5421466"/>
              <a:gd name="connsiteY14" fmla="*/ 1840191 h 6129387"/>
              <a:gd name="connsiteX15" fmla="*/ 3408935 w 5421466"/>
              <a:gd name="connsiteY15" fmla="*/ 2349238 h 6129387"/>
              <a:gd name="connsiteX16" fmla="*/ 3324094 w 5421466"/>
              <a:gd name="connsiteY16" fmla="*/ 3518162 h 6129387"/>
              <a:gd name="connsiteX17" fmla="*/ 3267533 w 5421466"/>
              <a:gd name="connsiteY17" fmla="*/ 4093197 h 6129387"/>
              <a:gd name="connsiteX18" fmla="*/ 3224446 w 5421466"/>
              <a:gd name="connsiteY18" fmla="*/ 3852295 h 6129387"/>
              <a:gd name="connsiteX19" fmla="*/ 3069570 w 5421466"/>
              <a:gd name="connsiteY19" fmla="*/ 3188224 h 6129387"/>
              <a:gd name="connsiteX20" fmla="*/ 2428547 w 5421466"/>
              <a:gd name="connsiteY20" fmla="*/ 1604521 h 6129387"/>
              <a:gd name="connsiteX21" fmla="*/ 2042048 w 5421466"/>
              <a:gd name="connsiteY21" fmla="*/ 680694 h 6129387"/>
              <a:gd name="connsiteX22" fmla="*/ 1976061 w 5421466"/>
              <a:gd name="connsiteY22" fmla="*/ 237634 h 6129387"/>
              <a:gd name="connsiteX23" fmla="*/ 1853512 w 5421466"/>
              <a:gd name="connsiteY23" fmla="*/ 1964 h 6129387"/>
              <a:gd name="connsiteX24" fmla="*/ 1674403 w 5421466"/>
              <a:gd name="connsiteY24" fmla="*/ 360183 h 6129387"/>
              <a:gd name="connsiteX25" fmla="*/ 1504721 w 5421466"/>
              <a:gd name="connsiteY25" fmla="*/ 1415985 h 6129387"/>
              <a:gd name="connsiteX26" fmla="*/ 1919500 w 5421466"/>
              <a:gd name="connsiteY26" fmla="*/ 2745164 h 6129387"/>
              <a:gd name="connsiteX27" fmla="*/ 2525505 w 5421466"/>
              <a:gd name="connsiteY27" fmla="*/ 3885807 h 6129387"/>
              <a:gd name="connsiteX28" fmla="*/ 2343706 w 5421466"/>
              <a:gd name="connsiteY28" fmla="*/ 3734978 h 6129387"/>
              <a:gd name="connsiteX29" fmla="*/ 1259624 w 5421466"/>
              <a:gd name="connsiteY29" fmla="*/ 2566055 h 6129387"/>
              <a:gd name="connsiteX30" fmla="*/ 760003 w 5421466"/>
              <a:gd name="connsiteY30" fmla="*/ 2019300 h 6129387"/>
              <a:gd name="connsiteX31" fmla="*/ 213248 w 5421466"/>
              <a:gd name="connsiteY31" fmla="*/ 1510253 h 6129387"/>
              <a:gd name="connsiteX32" fmla="*/ 213248 w 5421466"/>
              <a:gd name="connsiteY32" fmla="*/ 1642228 h 6129387"/>
              <a:gd name="connsiteX33" fmla="*/ 694015 w 5421466"/>
              <a:gd name="connsiteY33" fmla="*/ 2980834 h 6129387"/>
              <a:gd name="connsiteX34" fmla="*/ 1287904 w 5421466"/>
              <a:gd name="connsiteY34" fmla="*/ 4102624 h 6129387"/>
              <a:gd name="connsiteX35" fmla="*/ 2042048 w 5421466"/>
              <a:gd name="connsiteY35" fmla="*/ 4715366 h 6129387"/>
              <a:gd name="connsiteX36" fmla="*/ 2771689 w 5421466"/>
              <a:gd name="connsiteY36" fmla="*/ 5012089 h 6129387"/>
              <a:gd name="connsiteX37" fmla="*/ 2315426 w 5421466"/>
              <a:gd name="connsiteY37" fmla="*/ 5092438 h 6129387"/>
              <a:gd name="connsiteX38" fmla="*/ 1495294 w 5421466"/>
              <a:gd name="connsiteY38" fmla="*/ 4922756 h 6129387"/>
              <a:gd name="connsiteX39" fmla="*/ 760003 w 5421466"/>
              <a:gd name="connsiteY39" fmla="*/ 4187465 h 6129387"/>
              <a:gd name="connsiteX40" fmla="*/ 260382 w 5421466"/>
              <a:gd name="connsiteY40" fmla="*/ 3291919 h 6129387"/>
              <a:gd name="connsiteX41" fmla="*/ 5859 w 5421466"/>
              <a:gd name="connsiteY41" fmla="*/ 2924273 h 6129387"/>
              <a:gd name="connsiteX42" fmla="*/ 109554 w 5421466"/>
              <a:gd name="connsiteY42" fmla="*/ 3518162 h 6129387"/>
              <a:gd name="connsiteX43" fmla="*/ 420638 w 5421466"/>
              <a:gd name="connsiteY43" fmla="*/ 4922756 h 6129387"/>
              <a:gd name="connsiteX44" fmla="*/ 910832 w 5421466"/>
              <a:gd name="connsiteY44" fmla="*/ 5544925 h 6129387"/>
              <a:gd name="connsiteX45" fmla="*/ 1523574 w 5421466"/>
              <a:gd name="connsiteY45" fmla="*/ 5761741 h 6129387"/>
              <a:gd name="connsiteX46" fmla="*/ 2287145 w 5421466"/>
              <a:gd name="connsiteY46" fmla="*/ 5724034 h 6129387"/>
              <a:gd name="connsiteX47" fmla="*/ 3609909 w 5421466"/>
              <a:gd name="connsiteY47" fmla="*/ 5516644 h 6129387"/>
              <a:gd name="connsiteX48" fmla="*/ 3701166 w 5421466"/>
              <a:gd name="connsiteY48" fmla="*/ 5563778 h 6129387"/>
              <a:gd name="connsiteX49" fmla="*/ 3503203 w 5421466"/>
              <a:gd name="connsiteY49" fmla="*/ 6129387 h 6129387"/>
              <a:gd name="connsiteX0" fmla="*/ 4455310 w 5421466"/>
              <a:gd name="connsiteY0" fmla="*/ 6044545 h 6129387"/>
              <a:gd name="connsiteX1" fmla="*/ 4204745 w 5421466"/>
              <a:gd name="connsiteY1" fmla="*/ 5516795 h 6129387"/>
              <a:gd name="connsiteX2" fmla="*/ 4281733 w 5421466"/>
              <a:gd name="connsiteY2" fmla="*/ 5237444 h 6129387"/>
              <a:gd name="connsiteX3" fmla="*/ 4631881 w 5421466"/>
              <a:gd name="connsiteY3" fmla="*/ 4847191 h 6129387"/>
              <a:gd name="connsiteX4" fmla="*/ 5058626 w 5421466"/>
              <a:gd name="connsiteY4" fmla="*/ 3800966 h 6129387"/>
              <a:gd name="connsiteX5" fmla="*/ 5416844 w 5421466"/>
              <a:gd name="connsiteY5" fmla="*/ 2735737 h 6129387"/>
              <a:gd name="connsiteX6" fmla="*/ 5209455 w 5421466"/>
              <a:gd name="connsiteY6" fmla="*/ 2801725 h 6129387"/>
              <a:gd name="connsiteX7" fmla="*/ 4493017 w 5421466"/>
              <a:gd name="connsiteY7" fmla="*/ 3169370 h 6129387"/>
              <a:gd name="connsiteX8" fmla="*/ 3722857 w 5421466"/>
              <a:gd name="connsiteY8" fmla="*/ 4079130 h 6129387"/>
              <a:gd name="connsiteX9" fmla="*/ 3757727 w 5421466"/>
              <a:gd name="connsiteY9" fmla="*/ 3546442 h 6129387"/>
              <a:gd name="connsiteX10" fmla="*/ 4087665 w 5421466"/>
              <a:gd name="connsiteY10" fmla="*/ 2009873 h 6129387"/>
              <a:gd name="connsiteX11" fmla="*/ 4285628 w 5421466"/>
              <a:gd name="connsiteY11" fmla="*/ 1302863 h 6129387"/>
              <a:gd name="connsiteX12" fmla="*/ 4313908 w 5421466"/>
              <a:gd name="connsiteY12" fmla="*/ 963498 h 6129387"/>
              <a:gd name="connsiteX13" fmla="*/ 4049958 w 5421466"/>
              <a:gd name="connsiteY13" fmla="*/ 1199168 h 6129387"/>
              <a:gd name="connsiteX14" fmla="*/ 3569191 w 5421466"/>
              <a:gd name="connsiteY14" fmla="*/ 1840191 h 6129387"/>
              <a:gd name="connsiteX15" fmla="*/ 3408935 w 5421466"/>
              <a:gd name="connsiteY15" fmla="*/ 2349238 h 6129387"/>
              <a:gd name="connsiteX16" fmla="*/ 3324094 w 5421466"/>
              <a:gd name="connsiteY16" fmla="*/ 3518162 h 6129387"/>
              <a:gd name="connsiteX17" fmla="*/ 3267533 w 5421466"/>
              <a:gd name="connsiteY17" fmla="*/ 4093197 h 6129387"/>
              <a:gd name="connsiteX18" fmla="*/ 3224446 w 5421466"/>
              <a:gd name="connsiteY18" fmla="*/ 3852295 h 6129387"/>
              <a:gd name="connsiteX19" fmla="*/ 3069570 w 5421466"/>
              <a:gd name="connsiteY19" fmla="*/ 3188224 h 6129387"/>
              <a:gd name="connsiteX20" fmla="*/ 2428547 w 5421466"/>
              <a:gd name="connsiteY20" fmla="*/ 1604521 h 6129387"/>
              <a:gd name="connsiteX21" fmla="*/ 2042048 w 5421466"/>
              <a:gd name="connsiteY21" fmla="*/ 680694 h 6129387"/>
              <a:gd name="connsiteX22" fmla="*/ 1976061 w 5421466"/>
              <a:gd name="connsiteY22" fmla="*/ 237634 h 6129387"/>
              <a:gd name="connsiteX23" fmla="*/ 1853512 w 5421466"/>
              <a:gd name="connsiteY23" fmla="*/ 1964 h 6129387"/>
              <a:gd name="connsiteX24" fmla="*/ 1674403 w 5421466"/>
              <a:gd name="connsiteY24" fmla="*/ 360183 h 6129387"/>
              <a:gd name="connsiteX25" fmla="*/ 1504721 w 5421466"/>
              <a:gd name="connsiteY25" fmla="*/ 1415985 h 6129387"/>
              <a:gd name="connsiteX26" fmla="*/ 1919500 w 5421466"/>
              <a:gd name="connsiteY26" fmla="*/ 2745164 h 6129387"/>
              <a:gd name="connsiteX27" fmla="*/ 2525505 w 5421466"/>
              <a:gd name="connsiteY27" fmla="*/ 3885807 h 6129387"/>
              <a:gd name="connsiteX28" fmla="*/ 2343706 w 5421466"/>
              <a:gd name="connsiteY28" fmla="*/ 3734978 h 6129387"/>
              <a:gd name="connsiteX29" fmla="*/ 1259624 w 5421466"/>
              <a:gd name="connsiteY29" fmla="*/ 2566055 h 6129387"/>
              <a:gd name="connsiteX30" fmla="*/ 760003 w 5421466"/>
              <a:gd name="connsiteY30" fmla="*/ 2019300 h 6129387"/>
              <a:gd name="connsiteX31" fmla="*/ 213248 w 5421466"/>
              <a:gd name="connsiteY31" fmla="*/ 1510253 h 6129387"/>
              <a:gd name="connsiteX32" fmla="*/ 213248 w 5421466"/>
              <a:gd name="connsiteY32" fmla="*/ 1642228 h 6129387"/>
              <a:gd name="connsiteX33" fmla="*/ 694015 w 5421466"/>
              <a:gd name="connsiteY33" fmla="*/ 2980834 h 6129387"/>
              <a:gd name="connsiteX34" fmla="*/ 1287904 w 5421466"/>
              <a:gd name="connsiteY34" fmla="*/ 4102624 h 6129387"/>
              <a:gd name="connsiteX35" fmla="*/ 2042048 w 5421466"/>
              <a:gd name="connsiteY35" fmla="*/ 4715366 h 6129387"/>
              <a:gd name="connsiteX36" fmla="*/ 2771689 w 5421466"/>
              <a:gd name="connsiteY36" fmla="*/ 5012089 h 6129387"/>
              <a:gd name="connsiteX37" fmla="*/ 2315426 w 5421466"/>
              <a:gd name="connsiteY37" fmla="*/ 5092438 h 6129387"/>
              <a:gd name="connsiteX38" fmla="*/ 1495294 w 5421466"/>
              <a:gd name="connsiteY38" fmla="*/ 4922756 h 6129387"/>
              <a:gd name="connsiteX39" fmla="*/ 760003 w 5421466"/>
              <a:gd name="connsiteY39" fmla="*/ 4187465 h 6129387"/>
              <a:gd name="connsiteX40" fmla="*/ 260382 w 5421466"/>
              <a:gd name="connsiteY40" fmla="*/ 3291919 h 6129387"/>
              <a:gd name="connsiteX41" fmla="*/ 5859 w 5421466"/>
              <a:gd name="connsiteY41" fmla="*/ 2924273 h 6129387"/>
              <a:gd name="connsiteX42" fmla="*/ 109554 w 5421466"/>
              <a:gd name="connsiteY42" fmla="*/ 3518162 h 6129387"/>
              <a:gd name="connsiteX43" fmla="*/ 420638 w 5421466"/>
              <a:gd name="connsiteY43" fmla="*/ 4922756 h 6129387"/>
              <a:gd name="connsiteX44" fmla="*/ 910832 w 5421466"/>
              <a:gd name="connsiteY44" fmla="*/ 5544925 h 6129387"/>
              <a:gd name="connsiteX45" fmla="*/ 1523574 w 5421466"/>
              <a:gd name="connsiteY45" fmla="*/ 5761741 h 6129387"/>
              <a:gd name="connsiteX46" fmla="*/ 2287145 w 5421466"/>
              <a:gd name="connsiteY46" fmla="*/ 5724034 h 6129387"/>
              <a:gd name="connsiteX47" fmla="*/ 3609909 w 5421466"/>
              <a:gd name="connsiteY47" fmla="*/ 5516644 h 6129387"/>
              <a:gd name="connsiteX48" fmla="*/ 3701166 w 5421466"/>
              <a:gd name="connsiteY48" fmla="*/ 5563778 h 6129387"/>
              <a:gd name="connsiteX49" fmla="*/ 3503203 w 5421466"/>
              <a:gd name="connsiteY49" fmla="*/ 6129387 h 6129387"/>
              <a:gd name="connsiteX0" fmla="*/ 4455310 w 5421466"/>
              <a:gd name="connsiteY0" fmla="*/ 6044545 h 6129387"/>
              <a:gd name="connsiteX1" fmla="*/ 4204745 w 5421466"/>
              <a:gd name="connsiteY1" fmla="*/ 5516795 h 6129387"/>
              <a:gd name="connsiteX2" fmla="*/ 4281733 w 5421466"/>
              <a:gd name="connsiteY2" fmla="*/ 5237444 h 6129387"/>
              <a:gd name="connsiteX3" fmla="*/ 4631881 w 5421466"/>
              <a:gd name="connsiteY3" fmla="*/ 4847191 h 6129387"/>
              <a:gd name="connsiteX4" fmla="*/ 5058626 w 5421466"/>
              <a:gd name="connsiteY4" fmla="*/ 3800966 h 6129387"/>
              <a:gd name="connsiteX5" fmla="*/ 5416844 w 5421466"/>
              <a:gd name="connsiteY5" fmla="*/ 2735737 h 6129387"/>
              <a:gd name="connsiteX6" fmla="*/ 5209455 w 5421466"/>
              <a:gd name="connsiteY6" fmla="*/ 2801725 h 6129387"/>
              <a:gd name="connsiteX7" fmla="*/ 4493017 w 5421466"/>
              <a:gd name="connsiteY7" fmla="*/ 3169370 h 6129387"/>
              <a:gd name="connsiteX8" fmla="*/ 3722857 w 5421466"/>
              <a:gd name="connsiteY8" fmla="*/ 4079130 h 6129387"/>
              <a:gd name="connsiteX9" fmla="*/ 3757727 w 5421466"/>
              <a:gd name="connsiteY9" fmla="*/ 3546442 h 6129387"/>
              <a:gd name="connsiteX10" fmla="*/ 4087665 w 5421466"/>
              <a:gd name="connsiteY10" fmla="*/ 2009873 h 6129387"/>
              <a:gd name="connsiteX11" fmla="*/ 4285628 w 5421466"/>
              <a:gd name="connsiteY11" fmla="*/ 1302863 h 6129387"/>
              <a:gd name="connsiteX12" fmla="*/ 4313908 w 5421466"/>
              <a:gd name="connsiteY12" fmla="*/ 963498 h 6129387"/>
              <a:gd name="connsiteX13" fmla="*/ 4049958 w 5421466"/>
              <a:gd name="connsiteY13" fmla="*/ 1199168 h 6129387"/>
              <a:gd name="connsiteX14" fmla="*/ 3569191 w 5421466"/>
              <a:gd name="connsiteY14" fmla="*/ 1840191 h 6129387"/>
              <a:gd name="connsiteX15" fmla="*/ 3408935 w 5421466"/>
              <a:gd name="connsiteY15" fmla="*/ 2349238 h 6129387"/>
              <a:gd name="connsiteX16" fmla="*/ 3324094 w 5421466"/>
              <a:gd name="connsiteY16" fmla="*/ 3518162 h 6129387"/>
              <a:gd name="connsiteX17" fmla="*/ 3267533 w 5421466"/>
              <a:gd name="connsiteY17" fmla="*/ 4093197 h 6129387"/>
              <a:gd name="connsiteX18" fmla="*/ 3224446 w 5421466"/>
              <a:gd name="connsiteY18" fmla="*/ 3852295 h 6129387"/>
              <a:gd name="connsiteX19" fmla="*/ 3069570 w 5421466"/>
              <a:gd name="connsiteY19" fmla="*/ 3188224 h 6129387"/>
              <a:gd name="connsiteX20" fmla="*/ 2428547 w 5421466"/>
              <a:gd name="connsiteY20" fmla="*/ 1604521 h 6129387"/>
              <a:gd name="connsiteX21" fmla="*/ 2042048 w 5421466"/>
              <a:gd name="connsiteY21" fmla="*/ 680694 h 6129387"/>
              <a:gd name="connsiteX22" fmla="*/ 1976061 w 5421466"/>
              <a:gd name="connsiteY22" fmla="*/ 237634 h 6129387"/>
              <a:gd name="connsiteX23" fmla="*/ 1853512 w 5421466"/>
              <a:gd name="connsiteY23" fmla="*/ 1964 h 6129387"/>
              <a:gd name="connsiteX24" fmla="*/ 1674403 w 5421466"/>
              <a:gd name="connsiteY24" fmla="*/ 360183 h 6129387"/>
              <a:gd name="connsiteX25" fmla="*/ 1504721 w 5421466"/>
              <a:gd name="connsiteY25" fmla="*/ 1415985 h 6129387"/>
              <a:gd name="connsiteX26" fmla="*/ 1919500 w 5421466"/>
              <a:gd name="connsiteY26" fmla="*/ 2745164 h 6129387"/>
              <a:gd name="connsiteX27" fmla="*/ 2525505 w 5421466"/>
              <a:gd name="connsiteY27" fmla="*/ 3885807 h 6129387"/>
              <a:gd name="connsiteX28" fmla="*/ 2343706 w 5421466"/>
              <a:gd name="connsiteY28" fmla="*/ 3734978 h 6129387"/>
              <a:gd name="connsiteX29" fmla="*/ 1259624 w 5421466"/>
              <a:gd name="connsiteY29" fmla="*/ 2566055 h 6129387"/>
              <a:gd name="connsiteX30" fmla="*/ 760003 w 5421466"/>
              <a:gd name="connsiteY30" fmla="*/ 2019300 h 6129387"/>
              <a:gd name="connsiteX31" fmla="*/ 213248 w 5421466"/>
              <a:gd name="connsiteY31" fmla="*/ 1510253 h 6129387"/>
              <a:gd name="connsiteX32" fmla="*/ 213248 w 5421466"/>
              <a:gd name="connsiteY32" fmla="*/ 1642228 h 6129387"/>
              <a:gd name="connsiteX33" fmla="*/ 694015 w 5421466"/>
              <a:gd name="connsiteY33" fmla="*/ 2980834 h 6129387"/>
              <a:gd name="connsiteX34" fmla="*/ 1287904 w 5421466"/>
              <a:gd name="connsiteY34" fmla="*/ 4102624 h 6129387"/>
              <a:gd name="connsiteX35" fmla="*/ 2042048 w 5421466"/>
              <a:gd name="connsiteY35" fmla="*/ 4715366 h 6129387"/>
              <a:gd name="connsiteX36" fmla="*/ 2771689 w 5421466"/>
              <a:gd name="connsiteY36" fmla="*/ 5012089 h 6129387"/>
              <a:gd name="connsiteX37" fmla="*/ 2315426 w 5421466"/>
              <a:gd name="connsiteY37" fmla="*/ 5092438 h 6129387"/>
              <a:gd name="connsiteX38" fmla="*/ 1495294 w 5421466"/>
              <a:gd name="connsiteY38" fmla="*/ 4922756 h 6129387"/>
              <a:gd name="connsiteX39" fmla="*/ 760003 w 5421466"/>
              <a:gd name="connsiteY39" fmla="*/ 4187465 h 6129387"/>
              <a:gd name="connsiteX40" fmla="*/ 260382 w 5421466"/>
              <a:gd name="connsiteY40" fmla="*/ 3291919 h 6129387"/>
              <a:gd name="connsiteX41" fmla="*/ 5859 w 5421466"/>
              <a:gd name="connsiteY41" fmla="*/ 2924273 h 6129387"/>
              <a:gd name="connsiteX42" fmla="*/ 109554 w 5421466"/>
              <a:gd name="connsiteY42" fmla="*/ 3518162 h 6129387"/>
              <a:gd name="connsiteX43" fmla="*/ 420638 w 5421466"/>
              <a:gd name="connsiteY43" fmla="*/ 4922756 h 6129387"/>
              <a:gd name="connsiteX44" fmla="*/ 910832 w 5421466"/>
              <a:gd name="connsiteY44" fmla="*/ 5544925 h 6129387"/>
              <a:gd name="connsiteX45" fmla="*/ 1523574 w 5421466"/>
              <a:gd name="connsiteY45" fmla="*/ 5761741 h 6129387"/>
              <a:gd name="connsiteX46" fmla="*/ 2287145 w 5421466"/>
              <a:gd name="connsiteY46" fmla="*/ 5724034 h 6129387"/>
              <a:gd name="connsiteX47" fmla="*/ 3609909 w 5421466"/>
              <a:gd name="connsiteY47" fmla="*/ 5516644 h 6129387"/>
              <a:gd name="connsiteX48" fmla="*/ 3727543 w 5421466"/>
              <a:gd name="connsiteY48" fmla="*/ 5581363 h 6129387"/>
              <a:gd name="connsiteX49" fmla="*/ 3503203 w 5421466"/>
              <a:gd name="connsiteY49" fmla="*/ 6129387 h 6129387"/>
              <a:gd name="connsiteX0" fmla="*/ 4455310 w 5421466"/>
              <a:gd name="connsiteY0" fmla="*/ 6044545 h 6129387"/>
              <a:gd name="connsiteX1" fmla="*/ 4204745 w 5421466"/>
              <a:gd name="connsiteY1" fmla="*/ 5516795 h 6129387"/>
              <a:gd name="connsiteX2" fmla="*/ 4281733 w 5421466"/>
              <a:gd name="connsiteY2" fmla="*/ 5237444 h 6129387"/>
              <a:gd name="connsiteX3" fmla="*/ 4631881 w 5421466"/>
              <a:gd name="connsiteY3" fmla="*/ 4847191 h 6129387"/>
              <a:gd name="connsiteX4" fmla="*/ 5058626 w 5421466"/>
              <a:gd name="connsiteY4" fmla="*/ 3800966 h 6129387"/>
              <a:gd name="connsiteX5" fmla="*/ 5416844 w 5421466"/>
              <a:gd name="connsiteY5" fmla="*/ 2735737 h 6129387"/>
              <a:gd name="connsiteX6" fmla="*/ 5209455 w 5421466"/>
              <a:gd name="connsiteY6" fmla="*/ 2801725 h 6129387"/>
              <a:gd name="connsiteX7" fmla="*/ 4493017 w 5421466"/>
              <a:gd name="connsiteY7" fmla="*/ 3169370 h 6129387"/>
              <a:gd name="connsiteX8" fmla="*/ 3722857 w 5421466"/>
              <a:gd name="connsiteY8" fmla="*/ 4079130 h 6129387"/>
              <a:gd name="connsiteX9" fmla="*/ 3757727 w 5421466"/>
              <a:gd name="connsiteY9" fmla="*/ 3546442 h 6129387"/>
              <a:gd name="connsiteX10" fmla="*/ 4087665 w 5421466"/>
              <a:gd name="connsiteY10" fmla="*/ 2009873 h 6129387"/>
              <a:gd name="connsiteX11" fmla="*/ 4285628 w 5421466"/>
              <a:gd name="connsiteY11" fmla="*/ 1302863 h 6129387"/>
              <a:gd name="connsiteX12" fmla="*/ 4313908 w 5421466"/>
              <a:gd name="connsiteY12" fmla="*/ 963498 h 6129387"/>
              <a:gd name="connsiteX13" fmla="*/ 4049958 w 5421466"/>
              <a:gd name="connsiteY13" fmla="*/ 1199168 h 6129387"/>
              <a:gd name="connsiteX14" fmla="*/ 3569191 w 5421466"/>
              <a:gd name="connsiteY14" fmla="*/ 1840191 h 6129387"/>
              <a:gd name="connsiteX15" fmla="*/ 3408935 w 5421466"/>
              <a:gd name="connsiteY15" fmla="*/ 2349238 h 6129387"/>
              <a:gd name="connsiteX16" fmla="*/ 3324094 w 5421466"/>
              <a:gd name="connsiteY16" fmla="*/ 3518162 h 6129387"/>
              <a:gd name="connsiteX17" fmla="*/ 3267533 w 5421466"/>
              <a:gd name="connsiteY17" fmla="*/ 4093197 h 6129387"/>
              <a:gd name="connsiteX18" fmla="*/ 3224446 w 5421466"/>
              <a:gd name="connsiteY18" fmla="*/ 3852295 h 6129387"/>
              <a:gd name="connsiteX19" fmla="*/ 3069570 w 5421466"/>
              <a:gd name="connsiteY19" fmla="*/ 3188224 h 6129387"/>
              <a:gd name="connsiteX20" fmla="*/ 2428547 w 5421466"/>
              <a:gd name="connsiteY20" fmla="*/ 1604521 h 6129387"/>
              <a:gd name="connsiteX21" fmla="*/ 2042048 w 5421466"/>
              <a:gd name="connsiteY21" fmla="*/ 680694 h 6129387"/>
              <a:gd name="connsiteX22" fmla="*/ 1976061 w 5421466"/>
              <a:gd name="connsiteY22" fmla="*/ 237634 h 6129387"/>
              <a:gd name="connsiteX23" fmla="*/ 1853512 w 5421466"/>
              <a:gd name="connsiteY23" fmla="*/ 1964 h 6129387"/>
              <a:gd name="connsiteX24" fmla="*/ 1674403 w 5421466"/>
              <a:gd name="connsiteY24" fmla="*/ 360183 h 6129387"/>
              <a:gd name="connsiteX25" fmla="*/ 1504721 w 5421466"/>
              <a:gd name="connsiteY25" fmla="*/ 1415985 h 6129387"/>
              <a:gd name="connsiteX26" fmla="*/ 1919500 w 5421466"/>
              <a:gd name="connsiteY26" fmla="*/ 2745164 h 6129387"/>
              <a:gd name="connsiteX27" fmla="*/ 2525505 w 5421466"/>
              <a:gd name="connsiteY27" fmla="*/ 3885807 h 6129387"/>
              <a:gd name="connsiteX28" fmla="*/ 2343706 w 5421466"/>
              <a:gd name="connsiteY28" fmla="*/ 3734978 h 6129387"/>
              <a:gd name="connsiteX29" fmla="*/ 1259624 w 5421466"/>
              <a:gd name="connsiteY29" fmla="*/ 2566055 h 6129387"/>
              <a:gd name="connsiteX30" fmla="*/ 760003 w 5421466"/>
              <a:gd name="connsiteY30" fmla="*/ 2019300 h 6129387"/>
              <a:gd name="connsiteX31" fmla="*/ 213248 w 5421466"/>
              <a:gd name="connsiteY31" fmla="*/ 1510253 h 6129387"/>
              <a:gd name="connsiteX32" fmla="*/ 213248 w 5421466"/>
              <a:gd name="connsiteY32" fmla="*/ 1642228 h 6129387"/>
              <a:gd name="connsiteX33" fmla="*/ 694015 w 5421466"/>
              <a:gd name="connsiteY33" fmla="*/ 2980834 h 6129387"/>
              <a:gd name="connsiteX34" fmla="*/ 1287904 w 5421466"/>
              <a:gd name="connsiteY34" fmla="*/ 4102624 h 6129387"/>
              <a:gd name="connsiteX35" fmla="*/ 2042048 w 5421466"/>
              <a:gd name="connsiteY35" fmla="*/ 4715366 h 6129387"/>
              <a:gd name="connsiteX36" fmla="*/ 2771689 w 5421466"/>
              <a:gd name="connsiteY36" fmla="*/ 5012089 h 6129387"/>
              <a:gd name="connsiteX37" fmla="*/ 2315426 w 5421466"/>
              <a:gd name="connsiteY37" fmla="*/ 5092438 h 6129387"/>
              <a:gd name="connsiteX38" fmla="*/ 1495294 w 5421466"/>
              <a:gd name="connsiteY38" fmla="*/ 4922756 h 6129387"/>
              <a:gd name="connsiteX39" fmla="*/ 760003 w 5421466"/>
              <a:gd name="connsiteY39" fmla="*/ 4187465 h 6129387"/>
              <a:gd name="connsiteX40" fmla="*/ 260382 w 5421466"/>
              <a:gd name="connsiteY40" fmla="*/ 3291919 h 6129387"/>
              <a:gd name="connsiteX41" fmla="*/ 5859 w 5421466"/>
              <a:gd name="connsiteY41" fmla="*/ 2924273 h 6129387"/>
              <a:gd name="connsiteX42" fmla="*/ 109554 w 5421466"/>
              <a:gd name="connsiteY42" fmla="*/ 3518162 h 6129387"/>
              <a:gd name="connsiteX43" fmla="*/ 420638 w 5421466"/>
              <a:gd name="connsiteY43" fmla="*/ 4922756 h 6129387"/>
              <a:gd name="connsiteX44" fmla="*/ 910832 w 5421466"/>
              <a:gd name="connsiteY44" fmla="*/ 5544925 h 6129387"/>
              <a:gd name="connsiteX45" fmla="*/ 1523574 w 5421466"/>
              <a:gd name="connsiteY45" fmla="*/ 5761741 h 6129387"/>
              <a:gd name="connsiteX46" fmla="*/ 2287145 w 5421466"/>
              <a:gd name="connsiteY46" fmla="*/ 5724034 h 6129387"/>
              <a:gd name="connsiteX47" fmla="*/ 3609909 w 5421466"/>
              <a:gd name="connsiteY47" fmla="*/ 5516644 h 6129387"/>
              <a:gd name="connsiteX48" fmla="*/ 3727543 w 5421466"/>
              <a:gd name="connsiteY48" fmla="*/ 5581363 h 6129387"/>
              <a:gd name="connsiteX49" fmla="*/ 3503203 w 5421466"/>
              <a:gd name="connsiteY49" fmla="*/ 6129387 h 6129387"/>
              <a:gd name="connsiteX0" fmla="*/ 4455310 w 5421466"/>
              <a:gd name="connsiteY0" fmla="*/ 6044545 h 6129387"/>
              <a:gd name="connsiteX1" fmla="*/ 4204745 w 5421466"/>
              <a:gd name="connsiteY1" fmla="*/ 5516795 h 6129387"/>
              <a:gd name="connsiteX2" fmla="*/ 4281733 w 5421466"/>
              <a:gd name="connsiteY2" fmla="*/ 5237444 h 6129387"/>
              <a:gd name="connsiteX3" fmla="*/ 4631881 w 5421466"/>
              <a:gd name="connsiteY3" fmla="*/ 4847191 h 6129387"/>
              <a:gd name="connsiteX4" fmla="*/ 5058626 w 5421466"/>
              <a:gd name="connsiteY4" fmla="*/ 3800966 h 6129387"/>
              <a:gd name="connsiteX5" fmla="*/ 5416844 w 5421466"/>
              <a:gd name="connsiteY5" fmla="*/ 2735737 h 6129387"/>
              <a:gd name="connsiteX6" fmla="*/ 5209455 w 5421466"/>
              <a:gd name="connsiteY6" fmla="*/ 2801725 h 6129387"/>
              <a:gd name="connsiteX7" fmla="*/ 4493017 w 5421466"/>
              <a:gd name="connsiteY7" fmla="*/ 3169370 h 6129387"/>
              <a:gd name="connsiteX8" fmla="*/ 3722857 w 5421466"/>
              <a:gd name="connsiteY8" fmla="*/ 4079130 h 6129387"/>
              <a:gd name="connsiteX9" fmla="*/ 3757727 w 5421466"/>
              <a:gd name="connsiteY9" fmla="*/ 3546442 h 6129387"/>
              <a:gd name="connsiteX10" fmla="*/ 4087665 w 5421466"/>
              <a:gd name="connsiteY10" fmla="*/ 2009873 h 6129387"/>
              <a:gd name="connsiteX11" fmla="*/ 4285628 w 5421466"/>
              <a:gd name="connsiteY11" fmla="*/ 1302863 h 6129387"/>
              <a:gd name="connsiteX12" fmla="*/ 4313908 w 5421466"/>
              <a:gd name="connsiteY12" fmla="*/ 963498 h 6129387"/>
              <a:gd name="connsiteX13" fmla="*/ 4049958 w 5421466"/>
              <a:gd name="connsiteY13" fmla="*/ 1199168 h 6129387"/>
              <a:gd name="connsiteX14" fmla="*/ 3569191 w 5421466"/>
              <a:gd name="connsiteY14" fmla="*/ 1840191 h 6129387"/>
              <a:gd name="connsiteX15" fmla="*/ 3408935 w 5421466"/>
              <a:gd name="connsiteY15" fmla="*/ 2349238 h 6129387"/>
              <a:gd name="connsiteX16" fmla="*/ 3324094 w 5421466"/>
              <a:gd name="connsiteY16" fmla="*/ 3518162 h 6129387"/>
              <a:gd name="connsiteX17" fmla="*/ 3267533 w 5421466"/>
              <a:gd name="connsiteY17" fmla="*/ 4093197 h 6129387"/>
              <a:gd name="connsiteX18" fmla="*/ 3224446 w 5421466"/>
              <a:gd name="connsiteY18" fmla="*/ 3852295 h 6129387"/>
              <a:gd name="connsiteX19" fmla="*/ 3069570 w 5421466"/>
              <a:gd name="connsiteY19" fmla="*/ 3188224 h 6129387"/>
              <a:gd name="connsiteX20" fmla="*/ 2428547 w 5421466"/>
              <a:gd name="connsiteY20" fmla="*/ 1604521 h 6129387"/>
              <a:gd name="connsiteX21" fmla="*/ 2042048 w 5421466"/>
              <a:gd name="connsiteY21" fmla="*/ 680694 h 6129387"/>
              <a:gd name="connsiteX22" fmla="*/ 1976061 w 5421466"/>
              <a:gd name="connsiteY22" fmla="*/ 237634 h 6129387"/>
              <a:gd name="connsiteX23" fmla="*/ 1853512 w 5421466"/>
              <a:gd name="connsiteY23" fmla="*/ 1964 h 6129387"/>
              <a:gd name="connsiteX24" fmla="*/ 1674403 w 5421466"/>
              <a:gd name="connsiteY24" fmla="*/ 360183 h 6129387"/>
              <a:gd name="connsiteX25" fmla="*/ 1504721 w 5421466"/>
              <a:gd name="connsiteY25" fmla="*/ 1415985 h 6129387"/>
              <a:gd name="connsiteX26" fmla="*/ 1919500 w 5421466"/>
              <a:gd name="connsiteY26" fmla="*/ 2745164 h 6129387"/>
              <a:gd name="connsiteX27" fmla="*/ 2525505 w 5421466"/>
              <a:gd name="connsiteY27" fmla="*/ 3885807 h 6129387"/>
              <a:gd name="connsiteX28" fmla="*/ 2343706 w 5421466"/>
              <a:gd name="connsiteY28" fmla="*/ 3734978 h 6129387"/>
              <a:gd name="connsiteX29" fmla="*/ 1259624 w 5421466"/>
              <a:gd name="connsiteY29" fmla="*/ 2566055 h 6129387"/>
              <a:gd name="connsiteX30" fmla="*/ 760003 w 5421466"/>
              <a:gd name="connsiteY30" fmla="*/ 2019300 h 6129387"/>
              <a:gd name="connsiteX31" fmla="*/ 213248 w 5421466"/>
              <a:gd name="connsiteY31" fmla="*/ 1510253 h 6129387"/>
              <a:gd name="connsiteX32" fmla="*/ 213248 w 5421466"/>
              <a:gd name="connsiteY32" fmla="*/ 1642228 h 6129387"/>
              <a:gd name="connsiteX33" fmla="*/ 694015 w 5421466"/>
              <a:gd name="connsiteY33" fmla="*/ 2980834 h 6129387"/>
              <a:gd name="connsiteX34" fmla="*/ 1287904 w 5421466"/>
              <a:gd name="connsiteY34" fmla="*/ 4102624 h 6129387"/>
              <a:gd name="connsiteX35" fmla="*/ 2042048 w 5421466"/>
              <a:gd name="connsiteY35" fmla="*/ 4715366 h 6129387"/>
              <a:gd name="connsiteX36" fmla="*/ 2771689 w 5421466"/>
              <a:gd name="connsiteY36" fmla="*/ 5012089 h 6129387"/>
              <a:gd name="connsiteX37" fmla="*/ 2315426 w 5421466"/>
              <a:gd name="connsiteY37" fmla="*/ 5092438 h 6129387"/>
              <a:gd name="connsiteX38" fmla="*/ 1495294 w 5421466"/>
              <a:gd name="connsiteY38" fmla="*/ 4922756 h 6129387"/>
              <a:gd name="connsiteX39" fmla="*/ 760003 w 5421466"/>
              <a:gd name="connsiteY39" fmla="*/ 4187465 h 6129387"/>
              <a:gd name="connsiteX40" fmla="*/ 260382 w 5421466"/>
              <a:gd name="connsiteY40" fmla="*/ 3291919 h 6129387"/>
              <a:gd name="connsiteX41" fmla="*/ 5859 w 5421466"/>
              <a:gd name="connsiteY41" fmla="*/ 2924273 h 6129387"/>
              <a:gd name="connsiteX42" fmla="*/ 109554 w 5421466"/>
              <a:gd name="connsiteY42" fmla="*/ 3518162 h 6129387"/>
              <a:gd name="connsiteX43" fmla="*/ 420638 w 5421466"/>
              <a:gd name="connsiteY43" fmla="*/ 4922756 h 6129387"/>
              <a:gd name="connsiteX44" fmla="*/ 910832 w 5421466"/>
              <a:gd name="connsiteY44" fmla="*/ 5544925 h 6129387"/>
              <a:gd name="connsiteX45" fmla="*/ 1523574 w 5421466"/>
              <a:gd name="connsiteY45" fmla="*/ 5761741 h 6129387"/>
              <a:gd name="connsiteX46" fmla="*/ 2287145 w 5421466"/>
              <a:gd name="connsiteY46" fmla="*/ 5724034 h 6129387"/>
              <a:gd name="connsiteX47" fmla="*/ 3609909 w 5421466"/>
              <a:gd name="connsiteY47" fmla="*/ 5516644 h 6129387"/>
              <a:gd name="connsiteX48" fmla="*/ 3727543 w 5421466"/>
              <a:gd name="connsiteY48" fmla="*/ 5581363 h 6129387"/>
              <a:gd name="connsiteX49" fmla="*/ 3503203 w 5421466"/>
              <a:gd name="connsiteY49" fmla="*/ 6129387 h 6129387"/>
              <a:gd name="connsiteX0" fmla="*/ 4469964 w 5421466"/>
              <a:gd name="connsiteY0" fmla="*/ 6067991 h 6129387"/>
              <a:gd name="connsiteX1" fmla="*/ 4204745 w 5421466"/>
              <a:gd name="connsiteY1" fmla="*/ 5516795 h 6129387"/>
              <a:gd name="connsiteX2" fmla="*/ 4281733 w 5421466"/>
              <a:gd name="connsiteY2" fmla="*/ 5237444 h 6129387"/>
              <a:gd name="connsiteX3" fmla="*/ 4631881 w 5421466"/>
              <a:gd name="connsiteY3" fmla="*/ 4847191 h 6129387"/>
              <a:gd name="connsiteX4" fmla="*/ 5058626 w 5421466"/>
              <a:gd name="connsiteY4" fmla="*/ 3800966 h 6129387"/>
              <a:gd name="connsiteX5" fmla="*/ 5416844 w 5421466"/>
              <a:gd name="connsiteY5" fmla="*/ 2735737 h 6129387"/>
              <a:gd name="connsiteX6" fmla="*/ 5209455 w 5421466"/>
              <a:gd name="connsiteY6" fmla="*/ 2801725 h 6129387"/>
              <a:gd name="connsiteX7" fmla="*/ 4493017 w 5421466"/>
              <a:gd name="connsiteY7" fmla="*/ 3169370 h 6129387"/>
              <a:gd name="connsiteX8" fmla="*/ 3722857 w 5421466"/>
              <a:gd name="connsiteY8" fmla="*/ 4079130 h 6129387"/>
              <a:gd name="connsiteX9" fmla="*/ 3757727 w 5421466"/>
              <a:gd name="connsiteY9" fmla="*/ 3546442 h 6129387"/>
              <a:gd name="connsiteX10" fmla="*/ 4087665 w 5421466"/>
              <a:gd name="connsiteY10" fmla="*/ 2009873 h 6129387"/>
              <a:gd name="connsiteX11" fmla="*/ 4285628 w 5421466"/>
              <a:gd name="connsiteY11" fmla="*/ 1302863 h 6129387"/>
              <a:gd name="connsiteX12" fmla="*/ 4313908 w 5421466"/>
              <a:gd name="connsiteY12" fmla="*/ 963498 h 6129387"/>
              <a:gd name="connsiteX13" fmla="*/ 4049958 w 5421466"/>
              <a:gd name="connsiteY13" fmla="*/ 1199168 h 6129387"/>
              <a:gd name="connsiteX14" fmla="*/ 3569191 w 5421466"/>
              <a:gd name="connsiteY14" fmla="*/ 1840191 h 6129387"/>
              <a:gd name="connsiteX15" fmla="*/ 3408935 w 5421466"/>
              <a:gd name="connsiteY15" fmla="*/ 2349238 h 6129387"/>
              <a:gd name="connsiteX16" fmla="*/ 3324094 w 5421466"/>
              <a:gd name="connsiteY16" fmla="*/ 3518162 h 6129387"/>
              <a:gd name="connsiteX17" fmla="*/ 3267533 w 5421466"/>
              <a:gd name="connsiteY17" fmla="*/ 4093197 h 6129387"/>
              <a:gd name="connsiteX18" fmla="*/ 3224446 w 5421466"/>
              <a:gd name="connsiteY18" fmla="*/ 3852295 h 6129387"/>
              <a:gd name="connsiteX19" fmla="*/ 3069570 w 5421466"/>
              <a:gd name="connsiteY19" fmla="*/ 3188224 h 6129387"/>
              <a:gd name="connsiteX20" fmla="*/ 2428547 w 5421466"/>
              <a:gd name="connsiteY20" fmla="*/ 1604521 h 6129387"/>
              <a:gd name="connsiteX21" fmla="*/ 2042048 w 5421466"/>
              <a:gd name="connsiteY21" fmla="*/ 680694 h 6129387"/>
              <a:gd name="connsiteX22" fmla="*/ 1976061 w 5421466"/>
              <a:gd name="connsiteY22" fmla="*/ 237634 h 6129387"/>
              <a:gd name="connsiteX23" fmla="*/ 1853512 w 5421466"/>
              <a:gd name="connsiteY23" fmla="*/ 1964 h 6129387"/>
              <a:gd name="connsiteX24" fmla="*/ 1674403 w 5421466"/>
              <a:gd name="connsiteY24" fmla="*/ 360183 h 6129387"/>
              <a:gd name="connsiteX25" fmla="*/ 1504721 w 5421466"/>
              <a:gd name="connsiteY25" fmla="*/ 1415985 h 6129387"/>
              <a:gd name="connsiteX26" fmla="*/ 1919500 w 5421466"/>
              <a:gd name="connsiteY26" fmla="*/ 2745164 h 6129387"/>
              <a:gd name="connsiteX27" fmla="*/ 2525505 w 5421466"/>
              <a:gd name="connsiteY27" fmla="*/ 3885807 h 6129387"/>
              <a:gd name="connsiteX28" fmla="*/ 2343706 w 5421466"/>
              <a:gd name="connsiteY28" fmla="*/ 3734978 h 6129387"/>
              <a:gd name="connsiteX29" fmla="*/ 1259624 w 5421466"/>
              <a:gd name="connsiteY29" fmla="*/ 2566055 h 6129387"/>
              <a:gd name="connsiteX30" fmla="*/ 760003 w 5421466"/>
              <a:gd name="connsiteY30" fmla="*/ 2019300 h 6129387"/>
              <a:gd name="connsiteX31" fmla="*/ 213248 w 5421466"/>
              <a:gd name="connsiteY31" fmla="*/ 1510253 h 6129387"/>
              <a:gd name="connsiteX32" fmla="*/ 213248 w 5421466"/>
              <a:gd name="connsiteY32" fmla="*/ 1642228 h 6129387"/>
              <a:gd name="connsiteX33" fmla="*/ 694015 w 5421466"/>
              <a:gd name="connsiteY33" fmla="*/ 2980834 h 6129387"/>
              <a:gd name="connsiteX34" fmla="*/ 1287904 w 5421466"/>
              <a:gd name="connsiteY34" fmla="*/ 4102624 h 6129387"/>
              <a:gd name="connsiteX35" fmla="*/ 2042048 w 5421466"/>
              <a:gd name="connsiteY35" fmla="*/ 4715366 h 6129387"/>
              <a:gd name="connsiteX36" fmla="*/ 2771689 w 5421466"/>
              <a:gd name="connsiteY36" fmla="*/ 5012089 h 6129387"/>
              <a:gd name="connsiteX37" fmla="*/ 2315426 w 5421466"/>
              <a:gd name="connsiteY37" fmla="*/ 5092438 h 6129387"/>
              <a:gd name="connsiteX38" fmla="*/ 1495294 w 5421466"/>
              <a:gd name="connsiteY38" fmla="*/ 4922756 h 6129387"/>
              <a:gd name="connsiteX39" fmla="*/ 760003 w 5421466"/>
              <a:gd name="connsiteY39" fmla="*/ 4187465 h 6129387"/>
              <a:gd name="connsiteX40" fmla="*/ 260382 w 5421466"/>
              <a:gd name="connsiteY40" fmla="*/ 3291919 h 6129387"/>
              <a:gd name="connsiteX41" fmla="*/ 5859 w 5421466"/>
              <a:gd name="connsiteY41" fmla="*/ 2924273 h 6129387"/>
              <a:gd name="connsiteX42" fmla="*/ 109554 w 5421466"/>
              <a:gd name="connsiteY42" fmla="*/ 3518162 h 6129387"/>
              <a:gd name="connsiteX43" fmla="*/ 420638 w 5421466"/>
              <a:gd name="connsiteY43" fmla="*/ 4922756 h 6129387"/>
              <a:gd name="connsiteX44" fmla="*/ 910832 w 5421466"/>
              <a:gd name="connsiteY44" fmla="*/ 5544925 h 6129387"/>
              <a:gd name="connsiteX45" fmla="*/ 1523574 w 5421466"/>
              <a:gd name="connsiteY45" fmla="*/ 5761741 h 6129387"/>
              <a:gd name="connsiteX46" fmla="*/ 2287145 w 5421466"/>
              <a:gd name="connsiteY46" fmla="*/ 5724034 h 6129387"/>
              <a:gd name="connsiteX47" fmla="*/ 3609909 w 5421466"/>
              <a:gd name="connsiteY47" fmla="*/ 5516644 h 6129387"/>
              <a:gd name="connsiteX48" fmla="*/ 3727543 w 5421466"/>
              <a:gd name="connsiteY48" fmla="*/ 5581363 h 6129387"/>
              <a:gd name="connsiteX49" fmla="*/ 3503203 w 5421466"/>
              <a:gd name="connsiteY49" fmla="*/ 6129387 h 6129387"/>
              <a:gd name="connsiteX0" fmla="*/ 4469964 w 5421466"/>
              <a:gd name="connsiteY0" fmla="*/ 6067991 h 6129387"/>
              <a:gd name="connsiteX1" fmla="*/ 4204745 w 5421466"/>
              <a:gd name="connsiteY1" fmla="*/ 5516795 h 6129387"/>
              <a:gd name="connsiteX2" fmla="*/ 4281733 w 5421466"/>
              <a:gd name="connsiteY2" fmla="*/ 5237444 h 6129387"/>
              <a:gd name="connsiteX3" fmla="*/ 4631881 w 5421466"/>
              <a:gd name="connsiteY3" fmla="*/ 4847191 h 6129387"/>
              <a:gd name="connsiteX4" fmla="*/ 5058626 w 5421466"/>
              <a:gd name="connsiteY4" fmla="*/ 3800966 h 6129387"/>
              <a:gd name="connsiteX5" fmla="*/ 5416844 w 5421466"/>
              <a:gd name="connsiteY5" fmla="*/ 2735737 h 6129387"/>
              <a:gd name="connsiteX6" fmla="*/ 5209455 w 5421466"/>
              <a:gd name="connsiteY6" fmla="*/ 2801725 h 6129387"/>
              <a:gd name="connsiteX7" fmla="*/ 4493017 w 5421466"/>
              <a:gd name="connsiteY7" fmla="*/ 3169370 h 6129387"/>
              <a:gd name="connsiteX8" fmla="*/ 3722857 w 5421466"/>
              <a:gd name="connsiteY8" fmla="*/ 4079130 h 6129387"/>
              <a:gd name="connsiteX9" fmla="*/ 3757727 w 5421466"/>
              <a:gd name="connsiteY9" fmla="*/ 3546442 h 6129387"/>
              <a:gd name="connsiteX10" fmla="*/ 4087665 w 5421466"/>
              <a:gd name="connsiteY10" fmla="*/ 2009873 h 6129387"/>
              <a:gd name="connsiteX11" fmla="*/ 4285628 w 5421466"/>
              <a:gd name="connsiteY11" fmla="*/ 1302863 h 6129387"/>
              <a:gd name="connsiteX12" fmla="*/ 4313908 w 5421466"/>
              <a:gd name="connsiteY12" fmla="*/ 963498 h 6129387"/>
              <a:gd name="connsiteX13" fmla="*/ 4049958 w 5421466"/>
              <a:gd name="connsiteY13" fmla="*/ 1199168 h 6129387"/>
              <a:gd name="connsiteX14" fmla="*/ 3569191 w 5421466"/>
              <a:gd name="connsiteY14" fmla="*/ 1840191 h 6129387"/>
              <a:gd name="connsiteX15" fmla="*/ 3408935 w 5421466"/>
              <a:gd name="connsiteY15" fmla="*/ 2349238 h 6129387"/>
              <a:gd name="connsiteX16" fmla="*/ 3324094 w 5421466"/>
              <a:gd name="connsiteY16" fmla="*/ 3518162 h 6129387"/>
              <a:gd name="connsiteX17" fmla="*/ 3267533 w 5421466"/>
              <a:gd name="connsiteY17" fmla="*/ 4093197 h 6129387"/>
              <a:gd name="connsiteX18" fmla="*/ 3224446 w 5421466"/>
              <a:gd name="connsiteY18" fmla="*/ 3852295 h 6129387"/>
              <a:gd name="connsiteX19" fmla="*/ 3069570 w 5421466"/>
              <a:gd name="connsiteY19" fmla="*/ 3188224 h 6129387"/>
              <a:gd name="connsiteX20" fmla="*/ 2428547 w 5421466"/>
              <a:gd name="connsiteY20" fmla="*/ 1604521 h 6129387"/>
              <a:gd name="connsiteX21" fmla="*/ 2042048 w 5421466"/>
              <a:gd name="connsiteY21" fmla="*/ 680694 h 6129387"/>
              <a:gd name="connsiteX22" fmla="*/ 1976061 w 5421466"/>
              <a:gd name="connsiteY22" fmla="*/ 237634 h 6129387"/>
              <a:gd name="connsiteX23" fmla="*/ 1853512 w 5421466"/>
              <a:gd name="connsiteY23" fmla="*/ 1964 h 6129387"/>
              <a:gd name="connsiteX24" fmla="*/ 1674403 w 5421466"/>
              <a:gd name="connsiteY24" fmla="*/ 360183 h 6129387"/>
              <a:gd name="connsiteX25" fmla="*/ 1504721 w 5421466"/>
              <a:gd name="connsiteY25" fmla="*/ 1415985 h 6129387"/>
              <a:gd name="connsiteX26" fmla="*/ 1919500 w 5421466"/>
              <a:gd name="connsiteY26" fmla="*/ 2745164 h 6129387"/>
              <a:gd name="connsiteX27" fmla="*/ 2525505 w 5421466"/>
              <a:gd name="connsiteY27" fmla="*/ 3885807 h 6129387"/>
              <a:gd name="connsiteX28" fmla="*/ 2343706 w 5421466"/>
              <a:gd name="connsiteY28" fmla="*/ 3734978 h 6129387"/>
              <a:gd name="connsiteX29" fmla="*/ 1259624 w 5421466"/>
              <a:gd name="connsiteY29" fmla="*/ 2566055 h 6129387"/>
              <a:gd name="connsiteX30" fmla="*/ 760003 w 5421466"/>
              <a:gd name="connsiteY30" fmla="*/ 2019300 h 6129387"/>
              <a:gd name="connsiteX31" fmla="*/ 213248 w 5421466"/>
              <a:gd name="connsiteY31" fmla="*/ 1510253 h 6129387"/>
              <a:gd name="connsiteX32" fmla="*/ 213248 w 5421466"/>
              <a:gd name="connsiteY32" fmla="*/ 1642228 h 6129387"/>
              <a:gd name="connsiteX33" fmla="*/ 694015 w 5421466"/>
              <a:gd name="connsiteY33" fmla="*/ 2980834 h 6129387"/>
              <a:gd name="connsiteX34" fmla="*/ 1287904 w 5421466"/>
              <a:gd name="connsiteY34" fmla="*/ 4102624 h 6129387"/>
              <a:gd name="connsiteX35" fmla="*/ 2042048 w 5421466"/>
              <a:gd name="connsiteY35" fmla="*/ 4715366 h 6129387"/>
              <a:gd name="connsiteX36" fmla="*/ 2771689 w 5421466"/>
              <a:gd name="connsiteY36" fmla="*/ 5012089 h 6129387"/>
              <a:gd name="connsiteX37" fmla="*/ 2315426 w 5421466"/>
              <a:gd name="connsiteY37" fmla="*/ 5092438 h 6129387"/>
              <a:gd name="connsiteX38" fmla="*/ 1495294 w 5421466"/>
              <a:gd name="connsiteY38" fmla="*/ 4922756 h 6129387"/>
              <a:gd name="connsiteX39" fmla="*/ 760003 w 5421466"/>
              <a:gd name="connsiteY39" fmla="*/ 4187465 h 6129387"/>
              <a:gd name="connsiteX40" fmla="*/ 260382 w 5421466"/>
              <a:gd name="connsiteY40" fmla="*/ 3291919 h 6129387"/>
              <a:gd name="connsiteX41" fmla="*/ 5859 w 5421466"/>
              <a:gd name="connsiteY41" fmla="*/ 2924273 h 6129387"/>
              <a:gd name="connsiteX42" fmla="*/ 109554 w 5421466"/>
              <a:gd name="connsiteY42" fmla="*/ 3518162 h 6129387"/>
              <a:gd name="connsiteX43" fmla="*/ 420638 w 5421466"/>
              <a:gd name="connsiteY43" fmla="*/ 4922756 h 6129387"/>
              <a:gd name="connsiteX44" fmla="*/ 910832 w 5421466"/>
              <a:gd name="connsiteY44" fmla="*/ 5544925 h 6129387"/>
              <a:gd name="connsiteX45" fmla="*/ 1523574 w 5421466"/>
              <a:gd name="connsiteY45" fmla="*/ 5761741 h 6129387"/>
              <a:gd name="connsiteX46" fmla="*/ 2287145 w 5421466"/>
              <a:gd name="connsiteY46" fmla="*/ 5724034 h 6129387"/>
              <a:gd name="connsiteX47" fmla="*/ 3609909 w 5421466"/>
              <a:gd name="connsiteY47" fmla="*/ 5516644 h 6129387"/>
              <a:gd name="connsiteX48" fmla="*/ 3727543 w 5421466"/>
              <a:gd name="connsiteY48" fmla="*/ 5581363 h 6129387"/>
              <a:gd name="connsiteX49" fmla="*/ 3503203 w 5421466"/>
              <a:gd name="connsiteY49" fmla="*/ 6129387 h 6129387"/>
              <a:gd name="connsiteX0" fmla="*/ 4469964 w 5421466"/>
              <a:gd name="connsiteY0" fmla="*/ 6067991 h 6199726"/>
              <a:gd name="connsiteX1" fmla="*/ 4204745 w 5421466"/>
              <a:gd name="connsiteY1" fmla="*/ 5516795 h 6199726"/>
              <a:gd name="connsiteX2" fmla="*/ 4281733 w 5421466"/>
              <a:gd name="connsiteY2" fmla="*/ 5237444 h 6199726"/>
              <a:gd name="connsiteX3" fmla="*/ 4631881 w 5421466"/>
              <a:gd name="connsiteY3" fmla="*/ 4847191 h 6199726"/>
              <a:gd name="connsiteX4" fmla="*/ 5058626 w 5421466"/>
              <a:gd name="connsiteY4" fmla="*/ 3800966 h 6199726"/>
              <a:gd name="connsiteX5" fmla="*/ 5416844 w 5421466"/>
              <a:gd name="connsiteY5" fmla="*/ 2735737 h 6199726"/>
              <a:gd name="connsiteX6" fmla="*/ 5209455 w 5421466"/>
              <a:gd name="connsiteY6" fmla="*/ 2801725 h 6199726"/>
              <a:gd name="connsiteX7" fmla="*/ 4493017 w 5421466"/>
              <a:gd name="connsiteY7" fmla="*/ 3169370 h 6199726"/>
              <a:gd name="connsiteX8" fmla="*/ 3722857 w 5421466"/>
              <a:gd name="connsiteY8" fmla="*/ 4079130 h 6199726"/>
              <a:gd name="connsiteX9" fmla="*/ 3757727 w 5421466"/>
              <a:gd name="connsiteY9" fmla="*/ 3546442 h 6199726"/>
              <a:gd name="connsiteX10" fmla="*/ 4087665 w 5421466"/>
              <a:gd name="connsiteY10" fmla="*/ 2009873 h 6199726"/>
              <a:gd name="connsiteX11" fmla="*/ 4285628 w 5421466"/>
              <a:gd name="connsiteY11" fmla="*/ 1302863 h 6199726"/>
              <a:gd name="connsiteX12" fmla="*/ 4313908 w 5421466"/>
              <a:gd name="connsiteY12" fmla="*/ 963498 h 6199726"/>
              <a:gd name="connsiteX13" fmla="*/ 4049958 w 5421466"/>
              <a:gd name="connsiteY13" fmla="*/ 1199168 h 6199726"/>
              <a:gd name="connsiteX14" fmla="*/ 3569191 w 5421466"/>
              <a:gd name="connsiteY14" fmla="*/ 1840191 h 6199726"/>
              <a:gd name="connsiteX15" fmla="*/ 3408935 w 5421466"/>
              <a:gd name="connsiteY15" fmla="*/ 2349238 h 6199726"/>
              <a:gd name="connsiteX16" fmla="*/ 3324094 w 5421466"/>
              <a:gd name="connsiteY16" fmla="*/ 3518162 h 6199726"/>
              <a:gd name="connsiteX17" fmla="*/ 3267533 w 5421466"/>
              <a:gd name="connsiteY17" fmla="*/ 4093197 h 6199726"/>
              <a:gd name="connsiteX18" fmla="*/ 3224446 w 5421466"/>
              <a:gd name="connsiteY18" fmla="*/ 3852295 h 6199726"/>
              <a:gd name="connsiteX19" fmla="*/ 3069570 w 5421466"/>
              <a:gd name="connsiteY19" fmla="*/ 3188224 h 6199726"/>
              <a:gd name="connsiteX20" fmla="*/ 2428547 w 5421466"/>
              <a:gd name="connsiteY20" fmla="*/ 1604521 h 6199726"/>
              <a:gd name="connsiteX21" fmla="*/ 2042048 w 5421466"/>
              <a:gd name="connsiteY21" fmla="*/ 680694 h 6199726"/>
              <a:gd name="connsiteX22" fmla="*/ 1976061 w 5421466"/>
              <a:gd name="connsiteY22" fmla="*/ 237634 h 6199726"/>
              <a:gd name="connsiteX23" fmla="*/ 1853512 w 5421466"/>
              <a:gd name="connsiteY23" fmla="*/ 1964 h 6199726"/>
              <a:gd name="connsiteX24" fmla="*/ 1674403 w 5421466"/>
              <a:gd name="connsiteY24" fmla="*/ 360183 h 6199726"/>
              <a:gd name="connsiteX25" fmla="*/ 1504721 w 5421466"/>
              <a:gd name="connsiteY25" fmla="*/ 1415985 h 6199726"/>
              <a:gd name="connsiteX26" fmla="*/ 1919500 w 5421466"/>
              <a:gd name="connsiteY26" fmla="*/ 2745164 h 6199726"/>
              <a:gd name="connsiteX27" fmla="*/ 2525505 w 5421466"/>
              <a:gd name="connsiteY27" fmla="*/ 3885807 h 6199726"/>
              <a:gd name="connsiteX28" fmla="*/ 2343706 w 5421466"/>
              <a:gd name="connsiteY28" fmla="*/ 3734978 h 6199726"/>
              <a:gd name="connsiteX29" fmla="*/ 1259624 w 5421466"/>
              <a:gd name="connsiteY29" fmla="*/ 2566055 h 6199726"/>
              <a:gd name="connsiteX30" fmla="*/ 760003 w 5421466"/>
              <a:gd name="connsiteY30" fmla="*/ 2019300 h 6199726"/>
              <a:gd name="connsiteX31" fmla="*/ 213248 w 5421466"/>
              <a:gd name="connsiteY31" fmla="*/ 1510253 h 6199726"/>
              <a:gd name="connsiteX32" fmla="*/ 213248 w 5421466"/>
              <a:gd name="connsiteY32" fmla="*/ 1642228 h 6199726"/>
              <a:gd name="connsiteX33" fmla="*/ 694015 w 5421466"/>
              <a:gd name="connsiteY33" fmla="*/ 2980834 h 6199726"/>
              <a:gd name="connsiteX34" fmla="*/ 1287904 w 5421466"/>
              <a:gd name="connsiteY34" fmla="*/ 4102624 h 6199726"/>
              <a:gd name="connsiteX35" fmla="*/ 2042048 w 5421466"/>
              <a:gd name="connsiteY35" fmla="*/ 4715366 h 6199726"/>
              <a:gd name="connsiteX36" fmla="*/ 2771689 w 5421466"/>
              <a:gd name="connsiteY36" fmla="*/ 5012089 h 6199726"/>
              <a:gd name="connsiteX37" fmla="*/ 2315426 w 5421466"/>
              <a:gd name="connsiteY37" fmla="*/ 5092438 h 6199726"/>
              <a:gd name="connsiteX38" fmla="*/ 1495294 w 5421466"/>
              <a:gd name="connsiteY38" fmla="*/ 4922756 h 6199726"/>
              <a:gd name="connsiteX39" fmla="*/ 760003 w 5421466"/>
              <a:gd name="connsiteY39" fmla="*/ 4187465 h 6199726"/>
              <a:gd name="connsiteX40" fmla="*/ 260382 w 5421466"/>
              <a:gd name="connsiteY40" fmla="*/ 3291919 h 6199726"/>
              <a:gd name="connsiteX41" fmla="*/ 5859 w 5421466"/>
              <a:gd name="connsiteY41" fmla="*/ 2924273 h 6199726"/>
              <a:gd name="connsiteX42" fmla="*/ 109554 w 5421466"/>
              <a:gd name="connsiteY42" fmla="*/ 3518162 h 6199726"/>
              <a:gd name="connsiteX43" fmla="*/ 420638 w 5421466"/>
              <a:gd name="connsiteY43" fmla="*/ 4922756 h 6199726"/>
              <a:gd name="connsiteX44" fmla="*/ 910832 w 5421466"/>
              <a:gd name="connsiteY44" fmla="*/ 5544925 h 6199726"/>
              <a:gd name="connsiteX45" fmla="*/ 1523574 w 5421466"/>
              <a:gd name="connsiteY45" fmla="*/ 5761741 h 6199726"/>
              <a:gd name="connsiteX46" fmla="*/ 2287145 w 5421466"/>
              <a:gd name="connsiteY46" fmla="*/ 5724034 h 6199726"/>
              <a:gd name="connsiteX47" fmla="*/ 3609909 w 5421466"/>
              <a:gd name="connsiteY47" fmla="*/ 5516644 h 6199726"/>
              <a:gd name="connsiteX48" fmla="*/ 3727543 w 5421466"/>
              <a:gd name="connsiteY48" fmla="*/ 5581363 h 6199726"/>
              <a:gd name="connsiteX49" fmla="*/ 3506134 w 5421466"/>
              <a:gd name="connsiteY49" fmla="*/ 6199726 h 6199726"/>
              <a:gd name="connsiteX0" fmla="*/ 4469964 w 5421466"/>
              <a:gd name="connsiteY0" fmla="*/ 6067991 h 6199726"/>
              <a:gd name="connsiteX1" fmla="*/ 4204745 w 5421466"/>
              <a:gd name="connsiteY1" fmla="*/ 5516795 h 6199726"/>
              <a:gd name="connsiteX2" fmla="*/ 4281733 w 5421466"/>
              <a:gd name="connsiteY2" fmla="*/ 5237444 h 6199726"/>
              <a:gd name="connsiteX3" fmla="*/ 4631881 w 5421466"/>
              <a:gd name="connsiteY3" fmla="*/ 4847191 h 6199726"/>
              <a:gd name="connsiteX4" fmla="*/ 5058626 w 5421466"/>
              <a:gd name="connsiteY4" fmla="*/ 3800966 h 6199726"/>
              <a:gd name="connsiteX5" fmla="*/ 5416844 w 5421466"/>
              <a:gd name="connsiteY5" fmla="*/ 2735737 h 6199726"/>
              <a:gd name="connsiteX6" fmla="*/ 5209455 w 5421466"/>
              <a:gd name="connsiteY6" fmla="*/ 2801725 h 6199726"/>
              <a:gd name="connsiteX7" fmla="*/ 4493017 w 5421466"/>
              <a:gd name="connsiteY7" fmla="*/ 3169370 h 6199726"/>
              <a:gd name="connsiteX8" fmla="*/ 3722857 w 5421466"/>
              <a:gd name="connsiteY8" fmla="*/ 4079130 h 6199726"/>
              <a:gd name="connsiteX9" fmla="*/ 3757727 w 5421466"/>
              <a:gd name="connsiteY9" fmla="*/ 3546442 h 6199726"/>
              <a:gd name="connsiteX10" fmla="*/ 4087665 w 5421466"/>
              <a:gd name="connsiteY10" fmla="*/ 2009873 h 6199726"/>
              <a:gd name="connsiteX11" fmla="*/ 4285628 w 5421466"/>
              <a:gd name="connsiteY11" fmla="*/ 1302863 h 6199726"/>
              <a:gd name="connsiteX12" fmla="*/ 4313908 w 5421466"/>
              <a:gd name="connsiteY12" fmla="*/ 963498 h 6199726"/>
              <a:gd name="connsiteX13" fmla="*/ 4049958 w 5421466"/>
              <a:gd name="connsiteY13" fmla="*/ 1199168 h 6199726"/>
              <a:gd name="connsiteX14" fmla="*/ 3569191 w 5421466"/>
              <a:gd name="connsiteY14" fmla="*/ 1840191 h 6199726"/>
              <a:gd name="connsiteX15" fmla="*/ 3408935 w 5421466"/>
              <a:gd name="connsiteY15" fmla="*/ 2349238 h 6199726"/>
              <a:gd name="connsiteX16" fmla="*/ 3324094 w 5421466"/>
              <a:gd name="connsiteY16" fmla="*/ 3518162 h 6199726"/>
              <a:gd name="connsiteX17" fmla="*/ 3267533 w 5421466"/>
              <a:gd name="connsiteY17" fmla="*/ 4093197 h 6199726"/>
              <a:gd name="connsiteX18" fmla="*/ 3224446 w 5421466"/>
              <a:gd name="connsiteY18" fmla="*/ 3852295 h 6199726"/>
              <a:gd name="connsiteX19" fmla="*/ 3069570 w 5421466"/>
              <a:gd name="connsiteY19" fmla="*/ 3188224 h 6199726"/>
              <a:gd name="connsiteX20" fmla="*/ 2428547 w 5421466"/>
              <a:gd name="connsiteY20" fmla="*/ 1604521 h 6199726"/>
              <a:gd name="connsiteX21" fmla="*/ 2042048 w 5421466"/>
              <a:gd name="connsiteY21" fmla="*/ 680694 h 6199726"/>
              <a:gd name="connsiteX22" fmla="*/ 1976061 w 5421466"/>
              <a:gd name="connsiteY22" fmla="*/ 237634 h 6199726"/>
              <a:gd name="connsiteX23" fmla="*/ 1853512 w 5421466"/>
              <a:gd name="connsiteY23" fmla="*/ 1964 h 6199726"/>
              <a:gd name="connsiteX24" fmla="*/ 1674403 w 5421466"/>
              <a:gd name="connsiteY24" fmla="*/ 360183 h 6199726"/>
              <a:gd name="connsiteX25" fmla="*/ 1504721 w 5421466"/>
              <a:gd name="connsiteY25" fmla="*/ 1415985 h 6199726"/>
              <a:gd name="connsiteX26" fmla="*/ 1919500 w 5421466"/>
              <a:gd name="connsiteY26" fmla="*/ 2745164 h 6199726"/>
              <a:gd name="connsiteX27" fmla="*/ 2525505 w 5421466"/>
              <a:gd name="connsiteY27" fmla="*/ 3885807 h 6199726"/>
              <a:gd name="connsiteX28" fmla="*/ 2343706 w 5421466"/>
              <a:gd name="connsiteY28" fmla="*/ 3734978 h 6199726"/>
              <a:gd name="connsiteX29" fmla="*/ 1259624 w 5421466"/>
              <a:gd name="connsiteY29" fmla="*/ 2566055 h 6199726"/>
              <a:gd name="connsiteX30" fmla="*/ 760003 w 5421466"/>
              <a:gd name="connsiteY30" fmla="*/ 2019300 h 6199726"/>
              <a:gd name="connsiteX31" fmla="*/ 213248 w 5421466"/>
              <a:gd name="connsiteY31" fmla="*/ 1510253 h 6199726"/>
              <a:gd name="connsiteX32" fmla="*/ 213248 w 5421466"/>
              <a:gd name="connsiteY32" fmla="*/ 1642228 h 6199726"/>
              <a:gd name="connsiteX33" fmla="*/ 694015 w 5421466"/>
              <a:gd name="connsiteY33" fmla="*/ 2980834 h 6199726"/>
              <a:gd name="connsiteX34" fmla="*/ 1287904 w 5421466"/>
              <a:gd name="connsiteY34" fmla="*/ 4102624 h 6199726"/>
              <a:gd name="connsiteX35" fmla="*/ 2042048 w 5421466"/>
              <a:gd name="connsiteY35" fmla="*/ 4715366 h 6199726"/>
              <a:gd name="connsiteX36" fmla="*/ 2771689 w 5421466"/>
              <a:gd name="connsiteY36" fmla="*/ 5012089 h 6199726"/>
              <a:gd name="connsiteX37" fmla="*/ 2315426 w 5421466"/>
              <a:gd name="connsiteY37" fmla="*/ 5092438 h 6199726"/>
              <a:gd name="connsiteX38" fmla="*/ 1495294 w 5421466"/>
              <a:gd name="connsiteY38" fmla="*/ 4922756 h 6199726"/>
              <a:gd name="connsiteX39" fmla="*/ 760003 w 5421466"/>
              <a:gd name="connsiteY39" fmla="*/ 4187465 h 6199726"/>
              <a:gd name="connsiteX40" fmla="*/ 260382 w 5421466"/>
              <a:gd name="connsiteY40" fmla="*/ 3291919 h 6199726"/>
              <a:gd name="connsiteX41" fmla="*/ 5859 w 5421466"/>
              <a:gd name="connsiteY41" fmla="*/ 2924273 h 6199726"/>
              <a:gd name="connsiteX42" fmla="*/ 109554 w 5421466"/>
              <a:gd name="connsiteY42" fmla="*/ 3518162 h 6199726"/>
              <a:gd name="connsiteX43" fmla="*/ 420638 w 5421466"/>
              <a:gd name="connsiteY43" fmla="*/ 4922756 h 6199726"/>
              <a:gd name="connsiteX44" fmla="*/ 910832 w 5421466"/>
              <a:gd name="connsiteY44" fmla="*/ 5544925 h 6199726"/>
              <a:gd name="connsiteX45" fmla="*/ 1523574 w 5421466"/>
              <a:gd name="connsiteY45" fmla="*/ 5761741 h 6199726"/>
              <a:gd name="connsiteX46" fmla="*/ 2287145 w 5421466"/>
              <a:gd name="connsiteY46" fmla="*/ 5724034 h 6199726"/>
              <a:gd name="connsiteX47" fmla="*/ 3609909 w 5421466"/>
              <a:gd name="connsiteY47" fmla="*/ 5516644 h 6199726"/>
              <a:gd name="connsiteX48" fmla="*/ 3727543 w 5421466"/>
              <a:gd name="connsiteY48" fmla="*/ 5581363 h 6199726"/>
              <a:gd name="connsiteX49" fmla="*/ 3506134 w 5421466"/>
              <a:gd name="connsiteY49" fmla="*/ 6199726 h 6199726"/>
              <a:gd name="connsiteX0" fmla="*/ 4469964 w 5421466"/>
              <a:gd name="connsiteY0" fmla="*/ 6067991 h 6199726"/>
              <a:gd name="connsiteX1" fmla="*/ 4204745 w 5421466"/>
              <a:gd name="connsiteY1" fmla="*/ 5516795 h 6199726"/>
              <a:gd name="connsiteX2" fmla="*/ 4281733 w 5421466"/>
              <a:gd name="connsiteY2" fmla="*/ 5237444 h 6199726"/>
              <a:gd name="connsiteX3" fmla="*/ 4631881 w 5421466"/>
              <a:gd name="connsiteY3" fmla="*/ 4847191 h 6199726"/>
              <a:gd name="connsiteX4" fmla="*/ 5058626 w 5421466"/>
              <a:gd name="connsiteY4" fmla="*/ 3800966 h 6199726"/>
              <a:gd name="connsiteX5" fmla="*/ 5416844 w 5421466"/>
              <a:gd name="connsiteY5" fmla="*/ 2735737 h 6199726"/>
              <a:gd name="connsiteX6" fmla="*/ 5209455 w 5421466"/>
              <a:gd name="connsiteY6" fmla="*/ 2801725 h 6199726"/>
              <a:gd name="connsiteX7" fmla="*/ 4493017 w 5421466"/>
              <a:gd name="connsiteY7" fmla="*/ 3169370 h 6199726"/>
              <a:gd name="connsiteX8" fmla="*/ 3722857 w 5421466"/>
              <a:gd name="connsiteY8" fmla="*/ 4079130 h 6199726"/>
              <a:gd name="connsiteX9" fmla="*/ 3757727 w 5421466"/>
              <a:gd name="connsiteY9" fmla="*/ 3546442 h 6199726"/>
              <a:gd name="connsiteX10" fmla="*/ 4087665 w 5421466"/>
              <a:gd name="connsiteY10" fmla="*/ 2009873 h 6199726"/>
              <a:gd name="connsiteX11" fmla="*/ 4285628 w 5421466"/>
              <a:gd name="connsiteY11" fmla="*/ 1302863 h 6199726"/>
              <a:gd name="connsiteX12" fmla="*/ 4313908 w 5421466"/>
              <a:gd name="connsiteY12" fmla="*/ 963498 h 6199726"/>
              <a:gd name="connsiteX13" fmla="*/ 4049958 w 5421466"/>
              <a:gd name="connsiteY13" fmla="*/ 1199168 h 6199726"/>
              <a:gd name="connsiteX14" fmla="*/ 3569191 w 5421466"/>
              <a:gd name="connsiteY14" fmla="*/ 1840191 h 6199726"/>
              <a:gd name="connsiteX15" fmla="*/ 3408935 w 5421466"/>
              <a:gd name="connsiteY15" fmla="*/ 2349238 h 6199726"/>
              <a:gd name="connsiteX16" fmla="*/ 3324094 w 5421466"/>
              <a:gd name="connsiteY16" fmla="*/ 3518162 h 6199726"/>
              <a:gd name="connsiteX17" fmla="*/ 3267533 w 5421466"/>
              <a:gd name="connsiteY17" fmla="*/ 4093197 h 6199726"/>
              <a:gd name="connsiteX18" fmla="*/ 3224446 w 5421466"/>
              <a:gd name="connsiteY18" fmla="*/ 3852295 h 6199726"/>
              <a:gd name="connsiteX19" fmla="*/ 3069570 w 5421466"/>
              <a:gd name="connsiteY19" fmla="*/ 3188224 h 6199726"/>
              <a:gd name="connsiteX20" fmla="*/ 2428547 w 5421466"/>
              <a:gd name="connsiteY20" fmla="*/ 1604521 h 6199726"/>
              <a:gd name="connsiteX21" fmla="*/ 2042048 w 5421466"/>
              <a:gd name="connsiteY21" fmla="*/ 680694 h 6199726"/>
              <a:gd name="connsiteX22" fmla="*/ 1976061 w 5421466"/>
              <a:gd name="connsiteY22" fmla="*/ 237634 h 6199726"/>
              <a:gd name="connsiteX23" fmla="*/ 1853512 w 5421466"/>
              <a:gd name="connsiteY23" fmla="*/ 1964 h 6199726"/>
              <a:gd name="connsiteX24" fmla="*/ 1674403 w 5421466"/>
              <a:gd name="connsiteY24" fmla="*/ 360183 h 6199726"/>
              <a:gd name="connsiteX25" fmla="*/ 1504721 w 5421466"/>
              <a:gd name="connsiteY25" fmla="*/ 1415985 h 6199726"/>
              <a:gd name="connsiteX26" fmla="*/ 1919500 w 5421466"/>
              <a:gd name="connsiteY26" fmla="*/ 2745164 h 6199726"/>
              <a:gd name="connsiteX27" fmla="*/ 2525505 w 5421466"/>
              <a:gd name="connsiteY27" fmla="*/ 3885807 h 6199726"/>
              <a:gd name="connsiteX28" fmla="*/ 2343706 w 5421466"/>
              <a:gd name="connsiteY28" fmla="*/ 3734978 h 6199726"/>
              <a:gd name="connsiteX29" fmla="*/ 1259624 w 5421466"/>
              <a:gd name="connsiteY29" fmla="*/ 2566055 h 6199726"/>
              <a:gd name="connsiteX30" fmla="*/ 760003 w 5421466"/>
              <a:gd name="connsiteY30" fmla="*/ 2019300 h 6199726"/>
              <a:gd name="connsiteX31" fmla="*/ 213248 w 5421466"/>
              <a:gd name="connsiteY31" fmla="*/ 1510253 h 6199726"/>
              <a:gd name="connsiteX32" fmla="*/ 213248 w 5421466"/>
              <a:gd name="connsiteY32" fmla="*/ 1642228 h 6199726"/>
              <a:gd name="connsiteX33" fmla="*/ 694015 w 5421466"/>
              <a:gd name="connsiteY33" fmla="*/ 2980834 h 6199726"/>
              <a:gd name="connsiteX34" fmla="*/ 1287904 w 5421466"/>
              <a:gd name="connsiteY34" fmla="*/ 4102624 h 6199726"/>
              <a:gd name="connsiteX35" fmla="*/ 2042048 w 5421466"/>
              <a:gd name="connsiteY35" fmla="*/ 4715366 h 6199726"/>
              <a:gd name="connsiteX36" fmla="*/ 2771689 w 5421466"/>
              <a:gd name="connsiteY36" fmla="*/ 5012089 h 6199726"/>
              <a:gd name="connsiteX37" fmla="*/ 2315426 w 5421466"/>
              <a:gd name="connsiteY37" fmla="*/ 5092438 h 6199726"/>
              <a:gd name="connsiteX38" fmla="*/ 1495294 w 5421466"/>
              <a:gd name="connsiteY38" fmla="*/ 4922756 h 6199726"/>
              <a:gd name="connsiteX39" fmla="*/ 760003 w 5421466"/>
              <a:gd name="connsiteY39" fmla="*/ 4187465 h 6199726"/>
              <a:gd name="connsiteX40" fmla="*/ 260382 w 5421466"/>
              <a:gd name="connsiteY40" fmla="*/ 3291919 h 6199726"/>
              <a:gd name="connsiteX41" fmla="*/ 5859 w 5421466"/>
              <a:gd name="connsiteY41" fmla="*/ 2924273 h 6199726"/>
              <a:gd name="connsiteX42" fmla="*/ 109554 w 5421466"/>
              <a:gd name="connsiteY42" fmla="*/ 3518162 h 6199726"/>
              <a:gd name="connsiteX43" fmla="*/ 420638 w 5421466"/>
              <a:gd name="connsiteY43" fmla="*/ 4922756 h 6199726"/>
              <a:gd name="connsiteX44" fmla="*/ 910832 w 5421466"/>
              <a:gd name="connsiteY44" fmla="*/ 5544925 h 6199726"/>
              <a:gd name="connsiteX45" fmla="*/ 1523574 w 5421466"/>
              <a:gd name="connsiteY45" fmla="*/ 5761741 h 6199726"/>
              <a:gd name="connsiteX46" fmla="*/ 2336968 w 5421466"/>
              <a:gd name="connsiteY46" fmla="*/ 5729895 h 6199726"/>
              <a:gd name="connsiteX47" fmla="*/ 3609909 w 5421466"/>
              <a:gd name="connsiteY47" fmla="*/ 5516644 h 6199726"/>
              <a:gd name="connsiteX48" fmla="*/ 3727543 w 5421466"/>
              <a:gd name="connsiteY48" fmla="*/ 5581363 h 6199726"/>
              <a:gd name="connsiteX49" fmla="*/ 3506134 w 5421466"/>
              <a:gd name="connsiteY49" fmla="*/ 6199726 h 6199726"/>
              <a:gd name="connsiteX0" fmla="*/ 4469964 w 5421466"/>
              <a:gd name="connsiteY0" fmla="*/ 6067991 h 6199726"/>
              <a:gd name="connsiteX1" fmla="*/ 4204745 w 5421466"/>
              <a:gd name="connsiteY1" fmla="*/ 5516795 h 6199726"/>
              <a:gd name="connsiteX2" fmla="*/ 4281733 w 5421466"/>
              <a:gd name="connsiteY2" fmla="*/ 5237444 h 6199726"/>
              <a:gd name="connsiteX3" fmla="*/ 4631881 w 5421466"/>
              <a:gd name="connsiteY3" fmla="*/ 4847191 h 6199726"/>
              <a:gd name="connsiteX4" fmla="*/ 5058626 w 5421466"/>
              <a:gd name="connsiteY4" fmla="*/ 3800966 h 6199726"/>
              <a:gd name="connsiteX5" fmla="*/ 5416844 w 5421466"/>
              <a:gd name="connsiteY5" fmla="*/ 2735737 h 6199726"/>
              <a:gd name="connsiteX6" fmla="*/ 5209455 w 5421466"/>
              <a:gd name="connsiteY6" fmla="*/ 2801725 h 6199726"/>
              <a:gd name="connsiteX7" fmla="*/ 4493017 w 5421466"/>
              <a:gd name="connsiteY7" fmla="*/ 3169370 h 6199726"/>
              <a:gd name="connsiteX8" fmla="*/ 3722857 w 5421466"/>
              <a:gd name="connsiteY8" fmla="*/ 4079130 h 6199726"/>
              <a:gd name="connsiteX9" fmla="*/ 3757727 w 5421466"/>
              <a:gd name="connsiteY9" fmla="*/ 3546442 h 6199726"/>
              <a:gd name="connsiteX10" fmla="*/ 4087665 w 5421466"/>
              <a:gd name="connsiteY10" fmla="*/ 2009873 h 6199726"/>
              <a:gd name="connsiteX11" fmla="*/ 4285628 w 5421466"/>
              <a:gd name="connsiteY11" fmla="*/ 1302863 h 6199726"/>
              <a:gd name="connsiteX12" fmla="*/ 4313908 w 5421466"/>
              <a:gd name="connsiteY12" fmla="*/ 963498 h 6199726"/>
              <a:gd name="connsiteX13" fmla="*/ 4049958 w 5421466"/>
              <a:gd name="connsiteY13" fmla="*/ 1199168 h 6199726"/>
              <a:gd name="connsiteX14" fmla="*/ 3569191 w 5421466"/>
              <a:gd name="connsiteY14" fmla="*/ 1840191 h 6199726"/>
              <a:gd name="connsiteX15" fmla="*/ 3408935 w 5421466"/>
              <a:gd name="connsiteY15" fmla="*/ 2349238 h 6199726"/>
              <a:gd name="connsiteX16" fmla="*/ 3324094 w 5421466"/>
              <a:gd name="connsiteY16" fmla="*/ 3518162 h 6199726"/>
              <a:gd name="connsiteX17" fmla="*/ 3267533 w 5421466"/>
              <a:gd name="connsiteY17" fmla="*/ 4093197 h 6199726"/>
              <a:gd name="connsiteX18" fmla="*/ 3224446 w 5421466"/>
              <a:gd name="connsiteY18" fmla="*/ 3852295 h 6199726"/>
              <a:gd name="connsiteX19" fmla="*/ 3069570 w 5421466"/>
              <a:gd name="connsiteY19" fmla="*/ 3188224 h 6199726"/>
              <a:gd name="connsiteX20" fmla="*/ 2428547 w 5421466"/>
              <a:gd name="connsiteY20" fmla="*/ 1604521 h 6199726"/>
              <a:gd name="connsiteX21" fmla="*/ 2042048 w 5421466"/>
              <a:gd name="connsiteY21" fmla="*/ 680694 h 6199726"/>
              <a:gd name="connsiteX22" fmla="*/ 1976061 w 5421466"/>
              <a:gd name="connsiteY22" fmla="*/ 237634 h 6199726"/>
              <a:gd name="connsiteX23" fmla="*/ 1853512 w 5421466"/>
              <a:gd name="connsiteY23" fmla="*/ 1964 h 6199726"/>
              <a:gd name="connsiteX24" fmla="*/ 1674403 w 5421466"/>
              <a:gd name="connsiteY24" fmla="*/ 360183 h 6199726"/>
              <a:gd name="connsiteX25" fmla="*/ 1504721 w 5421466"/>
              <a:gd name="connsiteY25" fmla="*/ 1415985 h 6199726"/>
              <a:gd name="connsiteX26" fmla="*/ 1919500 w 5421466"/>
              <a:gd name="connsiteY26" fmla="*/ 2745164 h 6199726"/>
              <a:gd name="connsiteX27" fmla="*/ 2525505 w 5421466"/>
              <a:gd name="connsiteY27" fmla="*/ 3885807 h 6199726"/>
              <a:gd name="connsiteX28" fmla="*/ 2343706 w 5421466"/>
              <a:gd name="connsiteY28" fmla="*/ 3734978 h 6199726"/>
              <a:gd name="connsiteX29" fmla="*/ 1259624 w 5421466"/>
              <a:gd name="connsiteY29" fmla="*/ 2566055 h 6199726"/>
              <a:gd name="connsiteX30" fmla="*/ 760003 w 5421466"/>
              <a:gd name="connsiteY30" fmla="*/ 2019300 h 6199726"/>
              <a:gd name="connsiteX31" fmla="*/ 213248 w 5421466"/>
              <a:gd name="connsiteY31" fmla="*/ 1510253 h 6199726"/>
              <a:gd name="connsiteX32" fmla="*/ 213248 w 5421466"/>
              <a:gd name="connsiteY32" fmla="*/ 1642228 h 6199726"/>
              <a:gd name="connsiteX33" fmla="*/ 694015 w 5421466"/>
              <a:gd name="connsiteY33" fmla="*/ 2980834 h 6199726"/>
              <a:gd name="connsiteX34" fmla="*/ 1287904 w 5421466"/>
              <a:gd name="connsiteY34" fmla="*/ 4102624 h 6199726"/>
              <a:gd name="connsiteX35" fmla="*/ 2042048 w 5421466"/>
              <a:gd name="connsiteY35" fmla="*/ 4715366 h 6199726"/>
              <a:gd name="connsiteX36" fmla="*/ 2771689 w 5421466"/>
              <a:gd name="connsiteY36" fmla="*/ 5012089 h 6199726"/>
              <a:gd name="connsiteX37" fmla="*/ 2315426 w 5421466"/>
              <a:gd name="connsiteY37" fmla="*/ 5092438 h 6199726"/>
              <a:gd name="connsiteX38" fmla="*/ 1495294 w 5421466"/>
              <a:gd name="connsiteY38" fmla="*/ 4922756 h 6199726"/>
              <a:gd name="connsiteX39" fmla="*/ 760003 w 5421466"/>
              <a:gd name="connsiteY39" fmla="*/ 4187465 h 6199726"/>
              <a:gd name="connsiteX40" fmla="*/ 260382 w 5421466"/>
              <a:gd name="connsiteY40" fmla="*/ 3291919 h 6199726"/>
              <a:gd name="connsiteX41" fmla="*/ 5859 w 5421466"/>
              <a:gd name="connsiteY41" fmla="*/ 2924273 h 6199726"/>
              <a:gd name="connsiteX42" fmla="*/ 109554 w 5421466"/>
              <a:gd name="connsiteY42" fmla="*/ 3518162 h 6199726"/>
              <a:gd name="connsiteX43" fmla="*/ 420638 w 5421466"/>
              <a:gd name="connsiteY43" fmla="*/ 4922756 h 6199726"/>
              <a:gd name="connsiteX44" fmla="*/ 910832 w 5421466"/>
              <a:gd name="connsiteY44" fmla="*/ 5544925 h 6199726"/>
              <a:gd name="connsiteX45" fmla="*/ 1523574 w 5421466"/>
              <a:gd name="connsiteY45" fmla="*/ 5761741 h 6199726"/>
              <a:gd name="connsiteX46" fmla="*/ 2336968 w 5421466"/>
              <a:gd name="connsiteY46" fmla="*/ 5729895 h 6199726"/>
              <a:gd name="connsiteX47" fmla="*/ 3483886 w 5421466"/>
              <a:gd name="connsiteY47" fmla="*/ 5540090 h 6199726"/>
              <a:gd name="connsiteX48" fmla="*/ 3727543 w 5421466"/>
              <a:gd name="connsiteY48" fmla="*/ 5581363 h 6199726"/>
              <a:gd name="connsiteX49" fmla="*/ 3506134 w 5421466"/>
              <a:gd name="connsiteY49" fmla="*/ 6199726 h 6199726"/>
              <a:gd name="connsiteX0" fmla="*/ 4469964 w 5421466"/>
              <a:gd name="connsiteY0" fmla="*/ 6067991 h 6199726"/>
              <a:gd name="connsiteX1" fmla="*/ 4204745 w 5421466"/>
              <a:gd name="connsiteY1" fmla="*/ 5516795 h 6199726"/>
              <a:gd name="connsiteX2" fmla="*/ 4281733 w 5421466"/>
              <a:gd name="connsiteY2" fmla="*/ 5237444 h 6199726"/>
              <a:gd name="connsiteX3" fmla="*/ 4631881 w 5421466"/>
              <a:gd name="connsiteY3" fmla="*/ 4847191 h 6199726"/>
              <a:gd name="connsiteX4" fmla="*/ 5058626 w 5421466"/>
              <a:gd name="connsiteY4" fmla="*/ 3800966 h 6199726"/>
              <a:gd name="connsiteX5" fmla="*/ 5416844 w 5421466"/>
              <a:gd name="connsiteY5" fmla="*/ 2735737 h 6199726"/>
              <a:gd name="connsiteX6" fmla="*/ 5209455 w 5421466"/>
              <a:gd name="connsiteY6" fmla="*/ 2801725 h 6199726"/>
              <a:gd name="connsiteX7" fmla="*/ 4493017 w 5421466"/>
              <a:gd name="connsiteY7" fmla="*/ 3169370 h 6199726"/>
              <a:gd name="connsiteX8" fmla="*/ 3722857 w 5421466"/>
              <a:gd name="connsiteY8" fmla="*/ 4079130 h 6199726"/>
              <a:gd name="connsiteX9" fmla="*/ 3757727 w 5421466"/>
              <a:gd name="connsiteY9" fmla="*/ 3546442 h 6199726"/>
              <a:gd name="connsiteX10" fmla="*/ 4087665 w 5421466"/>
              <a:gd name="connsiteY10" fmla="*/ 2009873 h 6199726"/>
              <a:gd name="connsiteX11" fmla="*/ 4285628 w 5421466"/>
              <a:gd name="connsiteY11" fmla="*/ 1302863 h 6199726"/>
              <a:gd name="connsiteX12" fmla="*/ 4313908 w 5421466"/>
              <a:gd name="connsiteY12" fmla="*/ 963498 h 6199726"/>
              <a:gd name="connsiteX13" fmla="*/ 4049958 w 5421466"/>
              <a:gd name="connsiteY13" fmla="*/ 1199168 h 6199726"/>
              <a:gd name="connsiteX14" fmla="*/ 3569191 w 5421466"/>
              <a:gd name="connsiteY14" fmla="*/ 1840191 h 6199726"/>
              <a:gd name="connsiteX15" fmla="*/ 3408935 w 5421466"/>
              <a:gd name="connsiteY15" fmla="*/ 2349238 h 6199726"/>
              <a:gd name="connsiteX16" fmla="*/ 3324094 w 5421466"/>
              <a:gd name="connsiteY16" fmla="*/ 3518162 h 6199726"/>
              <a:gd name="connsiteX17" fmla="*/ 3267533 w 5421466"/>
              <a:gd name="connsiteY17" fmla="*/ 4093197 h 6199726"/>
              <a:gd name="connsiteX18" fmla="*/ 3224446 w 5421466"/>
              <a:gd name="connsiteY18" fmla="*/ 3852295 h 6199726"/>
              <a:gd name="connsiteX19" fmla="*/ 3069570 w 5421466"/>
              <a:gd name="connsiteY19" fmla="*/ 3188224 h 6199726"/>
              <a:gd name="connsiteX20" fmla="*/ 2428547 w 5421466"/>
              <a:gd name="connsiteY20" fmla="*/ 1604521 h 6199726"/>
              <a:gd name="connsiteX21" fmla="*/ 2042048 w 5421466"/>
              <a:gd name="connsiteY21" fmla="*/ 680694 h 6199726"/>
              <a:gd name="connsiteX22" fmla="*/ 1976061 w 5421466"/>
              <a:gd name="connsiteY22" fmla="*/ 237634 h 6199726"/>
              <a:gd name="connsiteX23" fmla="*/ 1853512 w 5421466"/>
              <a:gd name="connsiteY23" fmla="*/ 1964 h 6199726"/>
              <a:gd name="connsiteX24" fmla="*/ 1674403 w 5421466"/>
              <a:gd name="connsiteY24" fmla="*/ 360183 h 6199726"/>
              <a:gd name="connsiteX25" fmla="*/ 1504721 w 5421466"/>
              <a:gd name="connsiteY25" fmla="*/ 1415985 h 6199726"/>
              <a:gd name="connsiteX26" fmla="*/ 1919500 w 5421466"/>
              <a:gd name="connsiteY26" fmla="*/ 2745164 h 6199726"/>
              <a:gd name="connsiteX27" fmla="*/ 2525505 w 5421466"/>
              <a:gd name="connsiteY27" fmla="*/ 3885807 h 6199726"/>
              <a:gd name="connsiteX28" fmla="*/ 2343706 w 5421466"/>
              <a:gd name="connsiteY28" fmla="*/ 3734978 h 6199726"/>
              <a:gd name="connsiteX29" fmla="*/ 1259624 w 5421466"/>
              <a:gd name="connsiteY29" fmla="*/ 2566055 h 6199726"/>
              <a:gd name="connsiteX30" fmla="*/ 760003 w 5421466"/>
              <a:gd name="connsiteY30" fmla="*/ 2019300 h 6199726"/>
              <a:gd name="connsiteX31" fmla="*/ 213248 w 5421466"/>
              <a:gd name="connsiteY31" fmla="*/ 1510253 h 6199726"/>
              <a:gd name="connsiteX32" fmla="*/ 213248 w 5421466"/>
              <a:gd name="connsiteY32" fmla="*/ 1642228 h 6199726"/>
              <a:gd name="connsiteX33" fmla="*/ 694015 w 5421466"/>
              <a:gd name="connsiteY33" fmla="*/ 2980834 h 6199726"/>
              <a:gd name="connsiteX34" fmla="*/ 1287904 w 5421466"/>
              <a:gd name="connsiteY34" fmla="*/ 4102624 h 6199726"/>
              <a:gd name="connsiteX35" fmla="*/ 2042048 w 5421466"/>
              <a:gd name="connsiteY35" fmla="*/ 4715366 h 6199726"/>
              <a:gd name="connsiteX36" fmla="*/ 2771689 w 5421466"/>
              <a:gd name="connsiteY36" fmla="*/ 5012089 h 6199726"/>
              <a:gd name="connsiteX37" fmla="*/ 2315426 w 5421466"/>
              <a:gd name="connsiteY37" fmla="*/ 5092438 h 6199726"/>
              <a:gd name="connsiteX38" fmla="*/ 1495294 w 5421466"/>
              <a:gd name="connsiteY38" fmla="*/ 4922756 h 6199726"/>
              <a:gd name="connsiteX39" fmla="*/ 760003 w 5421466"/>
              <a:gd name="connsiteY39" fmla="*/ 4187465 h 6199726"/>
              <a:gd name="connsiteX40" fmla="*/ 260382 w 5421466"/>
              <a:gd name="connsiteY40" fmla="*/ 3291919 h 6199726"/>
              <a:gd name="connsiteX41" fmla="*/ 5859 w 5421466"/>
              <a:gd name="connsiteY41" fmla="*/ 2924273 h 6199726"/>
              <a:gd name="connsiteX42" fmla="*/ 109554 w 5421466"/>
              <a:gd name="connsiteY42" fmla="*/ 3518162 h 6199726"/>
              <a:gd name="connsiteX43" fmla="*/ 420638 w 5421466"/>
              <a:gd name="connsiteY43" fmla="*/ 4922756 h 6199726"/>
              <a:gd name="connsiteX44" fmla="*/ 910832 w 5421466"/>
              <a:gd name="connsiteY44" fmla="*/ 5544925 h 6199726"/>
              <a:gd name="connsiteX45" fmla="*/ 1523574 w 5421466"/>
              <a:gd name="connsiteY45" fmla="*/ 5761741 h 6199726"/>
              <a:gd name="connsiteX46" fmla="*/ 2336968 w 5421466"/>
              <a:gd name="connsiteY46" fmla="*/ 5729895 h 6199726"/>
              <a:gd name="connsiteX47" fmla="*/ 3483886 w 5421466"/>
              <a:gd name="connsiteY47" fmla="*/ 5540090 h 6199726"/>
              <a:gd name="connsiteX48" fmla="*/ 3727543 w 5421466"/>
              <a:gd name="connsiteY48" fmla="*/ 5581363 h 6199726"/>
              <a:gd name="connsiteX49" fmla="*/ 3506134 w 5421466"/>
              <a:gd name="connsiteY49" fmla="*/ 6199726 h 6199726"/>
              <a:gd name="connsiteX0" fmla="*/ 4469964 w 5421466"/>
              <a:gd name="connsiteY0" fmla="*/ 6067991 h 6199726"/>
              <a:gd name="connsiteX1" fmla="*/ 4204745 w 5421466"/>
              <a:gd name="connsiteY1" fmla="*/ 5516795 h 6199726"/>
              <a:gd name="connsiteX2" fmla="*/ 4281733 w 5421466"/>
              <a:gd name="connsiteY2" fmla="*/ 5237444 h 6199726"/>
              <a:gd name="connsiteX3" fmla="*/ 4631881 w 5421466"/>
              <a:gd name="connsiteY3" fmla="*/ 4847191 h 6199726"/>
              <a:gd name="connsiteX4" fmla="*/ 5058626 w 5421466"/>
              <a:gd name="connsiteY4" fmla="*/ 3800966 h 6199726"/>
              <a:gd name="connsiteX5" fmla="*/ 5416844 w 5421466"/>
              <a:gd name="connsiteY5" fmla="*/ 2735737 h 6199726"/>
              <a:gd name="connsiteX6" fmla="*/ 5209455 w 5421466"/>
              <a:gd name="connsiteY6" fmla="*/ 2801725 h 6199726"/>
              <a:gd name="connsiteX7" fmla="*/ 4493017 w 5421466"/>
              <a:gd name="connsiteY7" fmla="*/ 3169370 h 6199726"/>
              <a:gd name="connsiteX8" fmla="*/ 3722857 w 5421466"/>
              <a:gd name="connsiteY8" fmla="*/ 4079130 h 6199726"/>
              <a:gd name="connsiteX9" fmla="*/ 3757727 w 5421466"/>
              <a:gd name="connsiteY9" fmla="*/ 3546442 h 6199726"/>
              <a:gd name="connsiteX10" fmla="*/ 4087665 w 5421466"/>
              <a:gd name="connsiteY10" fmla="*/ 2009873 h 6199726"/>
              <a:gd name="connsiteX11" fmla="*/ 4285628 w 5421466"/>
              <a:gd name="connsiteY11" fmla="*/ 1302863 h 6199726"/>
              <a:gd name="connsiteX12" fmla="*/ 4313908 w 5421466"/>
              <a:gd name="connsiteY12" fmla="*/ 963498 h 6199726"/>
              <a:gd name="connsiteX13" fmla="*/ 4049958 w 5421466"/>
              <a:gd name="connsiteY13" fmla="*/ 1199168 h 6199726"/>
              <a:gd name="connsiteX14" fmla="*/ 3569191 w 5421466"/>
              <a:gd name="connsiteY14" fmla="*/ 1840191 h 6199726"/>
              <a:gd name="connsiteX15" fmla="*/ 3408935 w 5421466"/>
              <a:gd name="connsiteY15" fmla="*/ 2349238 h 6199726"/>
              <a:gd name="connsiteX16" fmla="*/ 3324094 w 5421466"/>
              <a:gd name="connsiteY16" fmla="*/ 3518162 h 6199726"/>
              <a:gd name="connsiteX17" fmla="*/ 3267533 w 5421466"/>
              <a:gd name="connsiteY17" fmla="*/ 4093197 h 6199726"/>
              <a:gd name="connsiteX18" fmla="*/ 3224446 w 5421466"/>
              <a:gd name="connsiteY18" fmla="*/ 3852295 h 6199726"/>
              <a:gd name="connsiteX19" fmla="*/ 3069570 w 5421466"/>
              <a:gd name="connsiteY19" fmla="*/ 3188224 h 6199726"/>
              <a:gd name="connsiteX20" fmla="*/ 2428547 w 5421466"/>
              <a:gd name="connsiteY20" fmla="*/ 1604521 h 6199726"/>
              <a:gd name="connsiteX21" fmla="*/ 2042048 w 5421466"/>
              <a:gd name="connsiteY21" fmla="*/ 680694 h 6199726"/>
              <a:gd name="connsiteX22" fmla="*/ 1976061 w 5421466"/>
              <a:gd name="connsiteY22" fmla="*/ 237634 h 6199726"/>
              <a:gd name="connsiteX23" fmla="*/ 1853512 w 5421466"/>
              <a:gd name="connsiteY23" fmla="*/ 1964 h 6199726"/>
              <a:gd name="connsiteX24" fmla="*/ 1674403 w 5421466"/>
              <a:gd name="connsiteY24" fmla="*/ 360183 h 6199726"/>
              <a:gd name="connsiteX25" fmla="*/ 1504721 w 5421466"/>
              <a:gd name="connsiteY25" fmla="*/ 1415985 h 6199726"/>
              <a:gd name="connsiteX26" fmla="*/ 1919500 w 5421466"/>
              <a:gd name="connsiteY26" fmla="*/ 2745164 h 6199726"/>
              <a:gd name="connsiteX27" fmla="*/ 2525505 w 5421466"/>
              <a:gd name="connsiteY27" fmla="*/ 3885807 h 6199726"/>
              <a:gd name="connsiteX28" fmla="*/ 2343706 w 5421466"/>
              <a:gd name="connsiteY28" fmla="*/ 3734978 h 6199726"/>
              <a:gd name="connsiteX29" fmla="*/ 1259624 w 5421466"/>
              <a:gd name="connsiteY29" fmla="*/ 2566055 h 6199726"/>
              <a:gd name="connsiteX30" fmla="*/ 760003 w 5421466"/>
              <a:gd name="connsiteY30" fmla="*/ 2019300 h 6199726"/>
              <a:gd name="connsiteX31" fmla="*/ 213248 w 5421466"/>
              <a:gd name="connsiteY31" fmla="*/ 1510253 h 6199726"/>
              <a:gd name="connsiteX32" fmla="*/ 213248 w 5421466"/>
              <a:gd name="connsiteY32" fmla="*/ 1642228 h 6199726"/>
              <a:gd name="connsiteX33" fmla="*/ 694015 w 5421466"/>
              <a:gd name="connsiteY33" fmla="*/ 2980834 h 6199726"/>
              <a:gd name="connsiteX34" fmla="*/ 1287904 w 5421466"/>
              <a:gd name="connsiteY34" fmla="*/ 4102624 h 6199726"/>
              <a:gd name="connsiteX35" fmla="*/ 2042048 w 5421466"/>
              <a:gd name="connsiteY35" fmla="*/ 4715366 h 6199726"/>
              <a:gd name="connsiteX36" fmla="*/ 2771689 w 5421466"/>
              <a:gd name="connsiteY36" fmla="*/ 5012089 h 6199726"/>
              <a:gd name="connsiteX37" fmla="*/ 2315426 w 5421466"/>
              <a:gd name="connsiteY37" fmla="*/ 5092438 h 6199726"/>
              <a:gd name="connsiteX38" fmla="*/ 1495294 w 5421466"/>
              <a:gd name="connsiteY38" fmla="*/ 4922756 h 6199726"/>
              <a:gd name="connsiteX39" fmla="*/ 760003 w 5421466"/>
              <a:gd name="connsiteY39" fmla="*/ 4187465 h 6199726"/>
              <a:gd name="connsiteX40" fmla="*/ 260382 w 5421466"/>
              <a:gd name="connsiteY40" fmla="*/ 3291919 h 6199726"/>
              <a:gd name="connsiteX41" fmla="*/ 5859 w 5421466"/>
              <a:gd name="connsiteY41" fmla="*/ 2924273 h 6199726"/>
              <a:gd name="connsiteX42" fmla="*/ 109554 w 5421466"/>
              <a:gd name="connsiteY42" fmla="*/ 3518162 h 6199726"/>
              <a:gd name="connsiteX43" fmla="*/ 420638 w 5421466"/>
              <a:gd name="connsiteY43" fmla="*/ 4922756 h 6199726"/>
              <a:gd name="connsiteX44" fmla="*/ 910832 w 5421466"/>
              <a:gd name="connsiteY44" fmla="*/ 5544925 h 6199726"/>
              <a:gd name="connsiteX45" fmla="*/ 1523574 w 5421466"/>
              <a:gd name="connsiteY45" fmla="*/ 5761741 h 6199726"/>
              <a:gd name="connsiteX46" fmla="*/ 2336968 w 5421466"/>
              <a:gd name="connsiteY46" fmla="*/ 5729895 h 6199726"/>
              <a:gd name="connsiteX47" fmla="*/ 3483886 w 5421466"/>
              <a:gd name="connsiteY47" fmla="*/ 5540090 h 6199726"/>
              <a:gd name="connsiteX48" fmla="*/ 3704096 w 5421466"/>
              <a:gd name="connsiteY48" fmla="*/ 5581363 h 6199726"/>
              <a:gd name="connsiteX49" fmla="*/ 3506134 w 5421466"/>
              <a:gd name="connsiteY49" fmla="*/ 6199726 h 6199726"/>
              <a:gd name="connsiteX0" fmla="*/ 4469964 w 5421362"/>
              <a:gd name="connsiteY0" fmla="*/ 6067991 h 6199726"/>
              <a:gd name="connsiteX1" fmla="*/ 4204745 w 5421362"/>
              <a:gd name="connsiteY1" fmla="*/ 5516795 h 6199726"/>
              <a:gd name="connsiteX2" fmla="*/ 4281733 w 5421362"/>
              <a:gd name="connsiteY2" fmla="*/ 5237444 h 6199726"/>
              <a:gd name="connsiteX3" fmla="*/ 4631881 w 5421362"/>
              <a:gd name="connsiteY3" fmla="*/ 4847191 h 6199726"/>
              <a:gd name="connsiteX4" fmla="*/ 5058626 w 5421362"/>
              <a:gd name="connsiteY4" fmla="*/ 3800966 h 6199726"/>
              <a:gd name="connsiteX5" fmla="*/ 5416844 w 5421362"/>
              <a:gd name="connsiteY5" fmla="*/ 2735737 h 6199726"/>
              <a:gd name="connsiteX6" fmla="*/ 5209455 w 5421362"/>
              <a:gd name="connsiteY6" fmla="*/ 2801725 h 6199726"/>
              <a:gd name="connsiteX7" fmla="*/ 4508837 w 5421362"/>
              <a:gd name="connsiteY7" fmla="*/ 3248470 h 6199726"/>
              <a:gd name="connsiteX8" fmla="*/ 3722857 w 5421362"/>
              <a:gd name="connsiteY8" fmla="*/ 4079130 h 6199726"/>
              <a:gd name="connsiteX9" fmla="*/ 3757727 w 5421362"/>
              <a:gd name="connsiteY9" fmla="*/ 3546442 h 6199726"/>
              <a:gd name="connsiteX10" fmla="*/ 4087665 w 5421362"/>
              <a:gd name="connsiteY10" fmla="*/ 2009873 h 6199726"/>
              <a:gd name="connsiteX11" fmla="*/ 4285628 w 5421362"/>
              <a:gd name="connsiteY11" fmla="*/ 1302863 h 6199726"/>
              <a:gd name="connsiteX12" fmla="*/ 4313908 w 5421362"/>
              <a:gd name="connsiteY12" fmla="*/ 963498 h 6199726"/>
              <a:gd name="connsiteX13" fmla="*/ 4049958 w 5421362"/>
              <a:gd name="connsiteY13" fmla="*/ 1199168 h 6199726"/>
              <a:gd name="connsiteX14" fmla="*/ 3569191 w 5421362"/>
              <a:gd name="connsiteY14" fmla="*/ 1840191 h 6199726"/>
              <a:gd name="connsiteX15" fmla="*/ 3408935 w 5421362"/>
              <a:gd name="connsiteY15" fmla="*/ 2349238 h 6199726"/>
              <a:gd name="connsiteX16" fmla="*/ 3324094 w 5421362"/>
              <a:gd name="connsiteY16" fmla="*/ 3518162 h 6199726"/>
              <a:gd name="connsiteX17" fmla="*/ 3267533 w 5421362"/>
              <a:gd name="connsiteY17" fmla="*/ 4093197 h 6199726"/>
              <a:gd name="connsiteX18" fmla="*/ 3224446 w 5421362"/>
              <a:gd name="connsiteY18" fmla="*/ 3852295 h 6199726"/>
              <a:gd name="connsiteX19" fmla="*/ 3069570 w 5421362"/>
              <a:gd name="connsiteY19" fmla="*/ 3188224 h 6199726"/>
              <a:gd name="connsiteX20" fmla="*/ 2428547 w 5421362"/>
              <a:gd name="connsiteY20" fmla="*/ 1604521 h 6199726"/>
              <a:gd name="connsiteX21" fmla="*/ 2042048 w 5421362"/>
              <a:gd name="connsiteY21" fmla="*/ 680694 h 6199726"/>
              <a:gd name="connsiteX22" fmla="*/ 1976061 w 5421362"/>
              <a:gd name="connsiteY22" fmla="*/ 237634 h 6199726"/>
              <a:gd name="connsiteX23" fmla="*/ 1853512 w 5421362"/>
              <a:gd name="connsiteY23" fmla="*/ 1964 h 6199726"/>
              <a:gd name="connsiteX24" fmla="*/ 1674403 w 5421362"/>
              <a:gd name="connsiteY24" fmla="*/ 360183 h 6199726"/>
              <a:gd name="connsiteX25" fmla="*/ 1504721 w 5421362"/>
              <a:gd name="connsiteY25" fmla="*/ 1415985 h 6199726"/>
              <a:gd name="connsiteX26" fmla="*/ 1919500 w 5421362"/>
              <a:gd name="connsiteY26" fmla="*/ 2745164 h 6199726"/>
              <a:gd name="connsiteX27" fmla="*/ 2525505 w 5421362"/>
              <a:gd name="connsiteY27" fmla="*/ 3885807 h 6199726"/>
              <a:gd name="connsiteX28" fmla="*/ 2343706 w 5421362"/>
              <a:gd name="connsiteY28" fmla="*/ 3734978 h 6199726"/>
              <a:gd name="connsiteX29" fmla="*/ 1259624 w 5421362"/>
              <a:gd name="connsiteY29" fmla="*/ 2566055 h 6199726"/>
              <a:gd name="connsiteX30" fmla="*/ 760003 w 5421362"/>
              <a:gd name="connsiteY30" fmla="*/ 2019300 h 6199726"/>
              <a:gd name="connsiteX31" fmla="*/ 213248 w 5421362"/>
              <a:gd name="connsiteY31" fmla="*/ 1510253 h 6199726"/>
              <a:gd name="connsiteX32" fmla="*/ 213248 w 5421362"/>
              <a:gd name="connsiteY32" fmla="*/ 1642228 h 6199726"/>
              <a:gd name="connsiteX33" fmla="*/ 694015 w 5421362"/>
              <a:gd name="connsiteY33" fmla="*/ 2980834 h 6199726"/>
              <a:gd name="connsiteX34" fmla="*/ 1287904 w 5421362"/>
              <a:gd name="connsiteY34" fmla="*/ 4102624 h 6199726"/>
              <a:gd name="connsiteX35" fmla="*/ 2042048 w 5421362"/>
              <a:gd name="connsiteY35" fmla="*/ 4715366 h 6199726"/>
              <a:gd name="connsiteX36" fmla="*/ 2771689 w 5421362"/>
              <a:gd name="connsiteY36" fmla="*/ 5012089 h 6199726"/>
              <a:gd name="connsiteX37" fmla="*/ 2315426 w 5421362"/>
              <a:gd name="connsiteY37" fmla="*/ 5092438 h 6199726"/>
              <a:gd name="connsiteX38" fmla="*/ 1495294 w 5421362"/>
              <a:gd name="connsiteY38" fmla="*/ 4922756 h 6199726"/>
              <a:gd name="connsiteX39" fmla="*/ 760003 w 5421362"/>
              <a:gd name="connsiteY39" fmla="*/ 4187465 h 6199726"/>
              <a:gd name="connsiteX40" fmla="*/ 260382 w 5421362"/>
              <a:gd name="connsiteY40" fmla="*/ 3291919 h 6199726"/>
              <a:gd name="connsiteX41" fmla="*/ 5859 w 5421362"/>
              <a:gd name="connsiteY41" fmla="*/ 2924273 h 6199726"/>
              <a:gd name="connsiteX42" fmla="*/ 109554 w 5421362"/>
              <a:gd name="connsiteY42" fmla="*/ 3518162 h 6199726"/>
              <a:gd name="connsiteX43" fmla="*/ 420638 w 5421362"/>
              <a:gd name="connsiteY43" fmla="*/ 4922756 h 6199726"/>
              <a:gd name="connsiteX44" fmla="*/ 910832 w 5421362"/>
              <a:gd name="connsiteY44" fmla="*/ 5544925 h 6199726"/>
              <a:gd name="connsiteX45" fmla="*/ 1523574 w 5421362"/>
              <a:gd name="connsiteY45" fmla="*/ 5761741 h 6199726"/>
              <a:gd name="connsiteX46" fmla="*/ 2336968 w 5421362"/>
              <a:gd name="connsiteY46" fmla="*/ 5729895 h 6199726"/>
              <a:gd name="connsiteX47" fmla="*/ 3483886 w 5421362"/>
              <a:gd name="connsiteY47" fmla="*/ 5540090 h 6199726"/>
              <a:gd name="connsiteX48" fmla="*/ 3704096 w 5421362"/>
              <a:gd name="connsiteY48" fmla="*/ 5581363 h 6199726"/>
              <a:gd name="connsiteX49" fmla="*/ 3506134 w 5421362"/>
              <a:gd name="connsiteY49" fmla="*/ 6199726 h 6199726"/>
              <a:gd name="connsiteX0" fmla="*/ 4469964 w 5421094"/>
              <a:gd name="connsiteY0" fmla="*/ 6067991 h 6199726"/>
              <a:gd name="connsiteX1" fmla="*/ 4204745 w 5421094"/>
              <a:gd name="connsiteY1" fmla="*/ 5516795 h 6199726"/>
              <a:gd name="connsiteX2" fmla="*/ 4281733 w 5421094"/>
              <a:gd name="connsiteY2" fmla="*/ 5237444 h 6199726"/>
              <a:gd name="connsiteX3" fmla="*/ 4631881 w 5421094"/>
              <a:gd name="connsiteY3" fmla="*/ 4847191 h 6199726"/>
              <a:gd name="connsiteX4" fmla="*/ 5058626 w 5421094"/>
              <a:gd name="connsiteY4" fmla="*/ 3800966 h 6199726"/>
              <a:gd name="connsiteX5" fmla="*/ 5416844 w 5421094"/>
              <a:gd name="connsiteY5" fmla="*/ 2735737 h 6199726"/>
              <a:gd name="connsiteX6" fmla="*/ 5209455 w 5421094"/>
              <a:gd name="connsiteY6" fmla="*/ 2801725 h 6199726"/>
              <a:gd name="connsiteX7" fmla="*/ 4553133 w 5421094"/>
              <a:gd name="connsiteY7" fmla="*/ 3267454 h 6199726"/>
              <a:gd name="connsiteX8" fmla="*/ 3722857 w 5421094"/>
              <a:gd name="connsiteY8" fmla="*/ 4079130 h 6199726"/>
              <a:gd name="connsiteX9" fmla="*/ 3757727 w 5421094"/>
              <a:gd name="connsiteY9" fmla="*/ 3546442 h 6199726"/>
              <a:gd name="connsiteX10" fmla="*/ 4087665 w 5421094"/>
              <a:gd name="connsiteY10" fmla="*/ 2009873 h 6199726"/>
              <a:gd name="connsiteX11" fmla="*/ 4285628 w 5421094"/>
              <a:gd name="connsiteY11" fmla="*/ 1302863 h 6199726"/>
              <a:gd name="connsiteX12" fmla="*/ 4313908 w 5421094"/>
              <a:gd name="connsiteY12" fmla="*/ 963498 h 6199726"/>
              <a:gd name="connsiteX13" fmla="*/ 4049958 w 5421094"/>
              <a:gd name="connsiteY13" fmla="*/ 1199168 h 6199726"/>
              <a:gd name="connsiteX14" fmla="*/ 3569191 w 5421094"/>
              <a:gd name="connsiteY14" fmla="*/ 1840191 h 6199726"/>
              <a:gd name="connsiteX15" fmla="*/ 3408935 w 5421094"/>
              <a:gd name="connsiteY15" fmla="*/ 2349238 h 6199726"/>
              <a:gd name="connsiteX16" fmla="*/ 3324094 w 5421094"/>
              <a:gd name="connsiteY16" fmla="*/ 3518162 h 6199726"/>
              <a:gd name="connsiteX17" fmla="*/ 3267533 w 5421094"/>
              <a:gd name="connsiteY17" fmla="*/ 4093197 h 6199726"/>
              <a:gd name="connsiteX18" fmla="*/ 3224446 w 5421094"/>
              <a:gd name="connsiteY18" fmla="*/ 3852295 h 6199726"/>
              <a:gd name="connsiteX19" fmla="*/ 3069570 w 5421094"/>
              <a:gd name="connsiteY19" fmla="*/ 3188224 h 6199726"/>
              <a:gd name="connsiteX20" fmla="*/ 2428547 w 5421094"/>
              <a:gd name="connsiteY20" fmla="*/ 1604521 h 6199726"/>
              <a:gd name="connsiteX21" fmla="*/ 2042048 w 5421094"/>
              <a:gd name="connsiteY21" fmla="*/ 680694 h 6199726"/>
              <a:gd name="connsiteX22" fmla="*/ 1976061 w 5421094"/>
              <a:gd name="connsiteY22" fmla="*/ 237634 h 6199726"/>
              <a:gd name="connsiteX23" fmla="*/ 1853512 w 5421094"/>
              <a:gd name="connsiteY23" fmla="*/ 1964 h 6199726"/>
              <a:gd name="connsiteX24" fmla="*/ 1674403 w 5421094"/>
              <a:gd name="connsiteY24" fmla="*/ 360183 h 6199726"/>
              <a:gd name="connsiteX25" fmla="*/ 1504721 w 5421094"/>
              <a:gd name="connsiteY25" fmla="*/ 1415985 h 6199726"/>
              <a:gd name="connsiteX26" fmla="*/ 1919500 w 5421094"/>
              <a:gd name="connsiteY26" fmla="*/ 2745164 h 6199726"/>
              <a:gd name="connsiteX27" fmla="*/ 2525505 w 5421094"/>
              <a:gd name="connsiteY27" fmla="*/ 3885807 h 6199726"/>
              <a:gd name="connsiteX28" fmla="*/ 2343706 w 5421094"/>
              <a:gd name="connsiteY28" fmla="*/ 3734978 h 6199726"/>
              <a:gd name="connsiteX29" fmla="*/ 1259624 w 5421094"/>
              <a:gd name="connsiteY29" fmla="*/ 2566055 h 6199726"/>
              <a:gd name="connsiteX30" fmla="*/ 760003 w 5421094"/>
              <a:gd name="connsiteY30" fmla="*/ 2019300 h 6199726"/>
              <a:gd name="connsiteX31" fmla="*/ 213248 w 5421094"/>
              <a:gd name="connsiteY31" fmla="*/ 1510253 h 6199726"/>
              <a:gd name="connsiteX32" fmla="*/ 213248 w 5421094"/>
              <a:gd name="connsiteY32" fmla="*/ 1642228 h 6199726"/>
              <a:gd name="connsiteX33" fmla="*/ 694015 w 5421094"/>
              <a:gd name="connsiteY33" fmla="*/ 2980834 h 6199726"/>
              <a:gd name="connsiteX34" fmla="*/ 1287904 w 5421094"/>
              <a:gd name="connsiteY34" fmla="*/ 4102624 h 6199726"/>
              <a:gd name="connsiteX35" fmla="*/ 2042048 w 5421094"/>
              <a:gd name="connsiteY35" fmla="*/ 4715366 h 6199726"/>
              <a:gd name="connsiteX36" fmla="*/ 2771689 w 5421094"/>
              <a:gd name="connsiteY36" fmla="*/ 5012089 h 6199726"/>
              <a:gd name="connsiteX37" fmla="*/ 2315426 w 5421094"/>
              <a:gd name="connsiteY37" fmla="*/ 5092438 h 6199726"/>
              <a:gd name="connsiteX38" fmla="*/ 1495294 w 5421094"/>
              <a:gd name="connsiteY38" fmla="*/ 4922756 h 6199726"/>
              <a:gd name="connsiteX39" fmla="*/ 760003 w 5421094"/>
              <a:gd name="connsiteY39" fmla="*/ 4187465 h 6199726"/>
              <a:gd name="connsiteX40" fmla="*/ 260382 w 5421094"/>
              <a:gd name="connsiteY40" fmla="*/ 3291919 h 6199726"/>
              <a:gd name="connsiteX41" fmla="*/ 5859 w 5421094"/>
              <a:gd name="connsiteY41" fmla="*/ 2924273 h 6199726"/>
              <a:gd name="connsiteX42" fmla="*/ 109554 w 5421094"/>
              <a:gd name="connsiteY42" fmla="*/ 3518162 h 6199726"/>
              <a:gd name="connsiteX43" fmla="*/ 420638 w 5421094"/>
              <a:gd name="connsiteY43" fmla="*/ 4922756 h 6199726"/>
              <a:gd name="connsiteX44" fmla="*/ 910832 w 5421094"/>
              <a:gd name="connsiteY44" fmla="*/ 5544925 h 6199726"/>
              <a:gd name="connsiteX45" fmla="*/ 1523574 w 5421094"/>
              <a:gd name="connsiteY45" fmla="*/ 5761741 h 6199726"/>
              <a:gd name="connsiteX46" fmla="*/ 2336968 w 5421094"/>
              <a:gd name="connsiteY46" fmla="*/ 5729895 h 6199726"/>
              <a:gd name="connsiteX47" fmla="*/ 3483886 w 5421094"/>
              <a:gd name="connsiteY47" fmla="*/ 5540090 h 6199726"/>
              <a:gd name="connsiteX48" fmla="*/ 3704096 w 5421094"/>
              <a:gd name="connsiteY48" fmla="*/ 5581363 h 6199726"/>
              <a:gd name="connsiteX49" fmla="*/ 3506134 w 5421094"/>
              <a:gd name="connsiteY49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722857 w 5426208"/>
              <a:gd name="connsiteY8" fmla="*/ 4079130 h 6199726"/>
              <a:gd name="connsiteX9" fmla="*/ 3757727 w 5426208"/>
              <a:gd name="connsiteY9" fmla="*/ 3546442 h 6199726"/>
              <a:gd name="connsiteX10" fmla="*/ 4087665 w 5426208"/>
              <a:gd name="connsiteY10" fmla="*/ 2009873 h 6199726"/>
              <a:gd name="connsiteX11" fmla="*/ 4285628 w 5426208"/>
              <a:gd name="connsiteY11" fmla="*/ 1302863 h 6199726"/>
              <a:gd name="connsiteX12" fmla="*/ 4313908 w 5426208"/>
              <a:gd name="connsiteY12" fmla="*/ 963498 h 6199726"/>
              <a:gd name="connsiteX13" fmla="*/ 4049958 w 5426208"/>
              <a:gd name="connsiteY13" fmla="*/ 1199168 h 6199726"/>
              <a:gd name="connsiteX14" fmla="*/ 3569191 w 5426208"/>
              <a:gd name="connsiteY14" fmla="*/ 1840191 h 6199726"/>
              <a:gd name="connsiteX15" fmla="*/ 3408935 w 5426208"/>
              <a:gd name="connsiteY15" fmla="*/ 2349238 h 6199726"/>
              <a:gd name="connsiteX16" fmla="*/ 3324094 w 5426208"/>
              <a:gd name="connsiteY16" fmla="*/ 3518162 h 6199726"/>
              <a:gd name="connsiteX17" fmla="*/ 3267533 w 5426208"/>
              <a:gd name="connsiteY17" fmla="*/ 4093197 h 6199726"/>
              <a:gd name="connsiteX18" fmla="*/ 3224446 w 5426208"/>
              <a:gd name="connsiteY18" fmla="*/ 3852295 h 6199726"/>
              <a:gd name="connsiteX19" fmla="*/ 3069570 w 5426208"/>
              <a:gd name="connsiteY19" fmla="*/ 3188224 h 6199726"/>
              <a:gd name="connsiteX20" fmla="*/ 2428547 w 5426208"/>
              <a:gd name="connsiteY20" fmla="*/ 1604521 h 6199726"/>
              <a:gd name="connsiteX21" fmla="*/ 2042048 w 5426208"/>
              <a:gd name="connsiteY21" fmla="*/ 680694 h 6199726"/>
              <a:gd name="connsiteX22" fmla="*/ 1976061 w 5426208"/>
              <a:gd name="connsiteY22" fmla="*/ 237634 h 6199726"/>
              <a:gd name="connsiteX23" fmla="*/ 1853512 w 5426208"/>
              <a:gd name="connsiteY23" fmla="*/ 1964 h 6199726"/>
              <a:gd name="connsiteX24" fmla="*/ 1674403 w 5426208"/>
              <a:gd name="connsiteY24" fmla="*/ 360183 h 6199726"/>
              <a:gd name="connsiteX25" fmla="*/ 1504721 w 5426208"/>
              <a:gd name="connsiteY25" fmla="*/ 1415985 h 6199726"/>
              <a:gd name="connsiteX26" fmla="*/ 1919500 w 5426208"/>
              <a:gd name="connsiteY26" fmla="*/ 2745164 h 6199726"/>
              <a:gd name="connsiteX27" fmla="*/ 2525505 w 5426208"/>
              <a:gd name="connsiteY27" fmla="*/ 3885807 h 6199726"/>
              <a:gd name="connsiteX28" fmla="*/ 2343706 w 5426208"/>
              <a:gd name="connsiteY28" fmla="*/ 3734978 h 6199726"/>
              <a:gd name="connsiteX29" fmla="*/ 1259624 w 5426208"/>
              <a:gd name="connsiteY29" fmla="*/ 2566055 h 6199726"/>
              <a:gd name="connsiteX30" fmla="*/ 760003 w 5426208"/>
              <a:gd name="connsiteY30" fmla="*/ 2019300 h 6199726"/>
              <a:gd name="connsiteX31" fmla="*/ 213248 w 5426208"/>
              <a:gd name="connsiteY31" fmla="*/ 1510253 h 6199726"/>
              <a:gd name="connsiteX32" fmla="*/ 213248 w 5426208"/>
              <a:gd name="connsiteY32" fmla="*/ 1642228 h 6199726"/>
              <a:gd name="connsiteX33" fmla="*/ 694015 w 5426208"/>
              <a:gd name="connsiteY33" fmla="*/ 2980834 h 6199726"/>
              <a:gd name="connsiteX34" fmla="*/ 1287904 w 5426208"/>
              <a:gd name="connsiteY34" fmla="*/ 4102624 h 6199726"/>
              <a:gd name="connsiteX35" fmla="*/ 2042048 w 5426208"/>
              <a:gd name="connsiteY35" fmla="*/ 4715366 h 6199726"/>
              <a:gd name="connsiteX36" fmla="*/ 2771689 w 5426208"/>
              <a:gd name="connsiteY36" fmla="*/ 5012089 h 6199726"/>
              <a:gd name="connsiteX37" fmla="*/ 2315426 w 5426208"/>
              <a:gd name="connsiteY37" fmla="*/ 5092438 h 6199726"/>
              <a:gd name="connsiteX38" fmla="*/ 1495294 w 5426208"/>
              <a:gd name="connsiteY38" fmla="*/ 4922756 h 6199726"/>
              <a:gd name="connsiteX39" fmla="*/ 760003 w 5426208"/>
              <a:gd name="connsiteY39" fmla="*/ 4187465 h 6199726"/>
              <a:gd name="connsiteX40" fmla="*/ 260382 w 5426208"/>
              <a:gd name="connsiteY40" fmla="*/ 3291919 h 6199726"/>
              <a:gd name="connsiteX41" fmla="*/ 5859 w 5426208"/>
              <a:gd name="connsiteY41" fmla="*/ 2924273 h 6199726"/>
              <a:gd name="connsiteX42" fmla="*/ 109554 w 5426208"/>
              <a:gd name="connsiteY42" fmla="*/ 3518162 h 6199726"/>
              <a:gd name="connsiteX43" fmla="*/ 420638 w 5426208"/>
              <a:gd name="connsiteY43" fmla="*/ 4922756 h 6199726"/>
              <a:gd name="connsiteX44" fmla="*/ 910832 w 5426208"/>
              <a:gd name="connsiteY44" fmla="*/ 5544925 h 6199726"/>
              <a:gd name="connsiteX45" fmla="*/ 1523574 w 5426208"/>
              <a:gd name="connsiteY45" fmla="*/ 5761741 h 6199726"/>
              <a:gd name="connsiteX46" fmla="*/ 2336968 w 5426208"/>
              <a:gd name="connsiteY46" fmla="*/ 5729895 h 6199726"/>
              <a:gd name="connsiteX47" fmla="*/ 3483886 w 5426208"/>
              <a:gd name="connsiteY47" fmla="*/ 5540090 h 6199726"/>
              <a:gd name="connsiteX48" fmla="*/ 3704096 w 5426208"/>
              <a:gd name="connsiteY48" fmla="*/ 5581363 h 6199726"/>
              <a:gd name="connsiteX49" fmla="*/ 3506134 w 5426208"/>
              <a:gd name="connsiteY49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722857 w 5426208"/>
              <a:gd name="connsiteY8" fmla="*/ 4079130 h 6199726"/>
              <a:gd name="connsiteX9" fmla="*/ 3757727 w 5426208"/>
              <a:gd name="connsiteY9" fmla="*/ 3546442 h 6199726"/>
              <a:gd name="connsiteX10" fmla="*/ 4087665 w 5426208"/>
              <a:gd name="connsiteY10" fmla="*/ 2009873 h 6199726"/>
              <a:gd name="connsiteX11" fmla="*/ 4285628 w 5426208"/>
              <a:gd name="connsiteY11" fmla="*/ 1302863 h 6199726"/>
              <a:gd name="connsiteX12" fmla="*/ 4313908 w 5426208"/>
              <a:gd name="connsiteY12" fmla="*/ 963498 h 6199726"/>
              <a:gd name="connsiteX13" fmla="*/ 4049958 w 5426208"/>
              <a:gd name="connsiteY13" fmla="*/ 1199168 h 6199726"/>
              <a:gd name="connsiteX14" fmla="*/ 3569191 w 5426208"/>
              <a:gd name="connsiteY14" fmla="*/ 1840191 h 6199726"/>
              <a:gd name="connsiteX15" fmla="*/ 3408935 w 5426208"/>
              <a:gd name="connsiteY15" fmla="*/ 2349238 h 6199726"/>
              <a:gd name="connsiteX16" fmla="*/ 3305110 w 5426208"/>
              <a:gd name="connsiteY16" fmla="*/ 3464374 h 6199726"/>
              <a:gd name="connsiteX17" fmla="*/ 3267533 w 5426208"/>
              <a:gd name="connsiteY17" fmla="*/ 4093197 h 6199726"/>
              <a:gd name="connsiteX18" fmla="*/ 3224446 w 5426208"/>
              <a:gd name="connsiteY18" fmla="*/ 3852295 h 6199726"/>
              <a:gd name="connsiteX19" fmla="*/ 3069570 w 5426208"/>
              <a:gd name="connsiteY19" fmla="*/ 3188224 h 6199726"/>
              <a:gd name="connsiteX20" fmla="*/ 2428547 w 5426208"/>
              <a:gd name="connsiteY20" fmla="*/ 1604521 h 6199726"/>
              <a:gd name="connsiteX21" fmla="*/ 2042048 w 5426208"/>
              <a:gd name="connsiteY21" fmla="*/ 680694 h 6199726"/>
              <a:gd name="connsiteX22" fmla="*/ 1976061 w 5426208"/>
              <a:gd name="connsiteY22" fmla="*/ 237634 h 6199726"/>
              <a:gd name="connsiteX23" fmla="*/ 1853512 w 5426208"/>
              <a:gd name="connsiteY23" fmla="*/ 1964 h 6199726"/>
              <a:gd name="connsiteX24" fmla="*/ 1674403 w 5426208"/>
              <a:gd name="connsiteY24" fmla="*/ 360183 h 6199726"/>
              <a:gd name="connsiteX25" fmla="*/ 1504721 w 5426208"/>
              <a:gd name="connsiteY25" fmla="*/ 1415985 h 6199726"/>
              <a:gd name="connsiteX26" fmla="*/ 1919500 w 5426208"/>
              <a:gd name="connsiteY26" fmla="*/ 2745164 h 6199726"/>
              <a:gd name="connsiteX27" fmla="*/ 2525505 w 5426208"/>
              <a:gd name="connsiteY27" fmla="*/ 3885807 h 6199726"/>
              <a:gd name="connsiteX28" fmla="*/ 2343706 w 5426208"/>
              <a:gd name="connsiteY28" fmla="*/ 3734978 h 6199726"/>
              <a:gd name="connsiteX29" fmla="*/ 1259624 w 5426208"/>
              <a:gd name="connsiteY29" fmla="*/ 2566055 h 6199726"/>
              <a:gd name="connsiteX30" fmla="*/ 760003 w 5426208"/>
              <a:gd name="connsiteY30" fmla="*/ 2019300 h 6199726"/>
              <a:gd name="connsiteX31" fmla="*/ 213248 w 5426208"/>
              <a:gd name="connsiteY31" fmla="*/ 1510253 h 6199726"/>
              <a:gd name="connsiteX32" fmla="*/ 213248 w 5426208"/>
              <a:gd name="connsiteY32" fmla="*/ 1642228 h 6199726"/>
              <a:gd name="connsiteX33" fmla="*/ 694015 w 5426208"/>
              <a:gd name="connsiteY33" fmla="*/ 2980834 h 6199726"/>
              <a:gd name="connsiteX34" fmla="*/ 1287904 w 5426208"/>
              <a:gd name="connsiteY34" fmla="*/ 4102624 h 6199726"/>
              <a:gd name="connsiteX35" fmla="*/ 2042048 w 5426208"/>
              <a:gd name="connsiteY35" fmla="*/ 4715366 h 6199726"/>
              <a:gd name="connsiteX36" fmla="*/ 2771689 w 5426208"/>
              <a:gd name="connsiteY36" fmla="*/ 5012089 h 6199726"/>
              <a:gd name="connsiteX37" fmla="*/ 2315426 w 5426208"/>
              <a:gd name="connsiteY37" fmla="*/ 5092438 h 6199726"/>
              <a:gd name="connsiteX38" fmla="*/ 1495294 w 5426208"/>
              <a:gd name="connsiteY38" fmla="*/ 4922756 h 6199726"/>
              <a:gd name="connsiteX39" fmla="*/ 760003 w 5426208"/>
              <a:gd name="connsiteY39" fmla="*/ 4187465 h 6199726"/>
              <a:gd name="connsiteX40" fmla="*/ 260382 w 5426208"/>
              <a:gd name="connsiteY40" fmla="*/ 3291919 h 6199726"/>
              <a:gd name="connsiteX41" fmla="*/ 5859 w 5426208"/>
              <a:gd name="connsiteY41" fmla="*/ 2924273 h 6199726"/>
              <a:gd name="connsiteX42" fmla="*/ 109554 w 5426208"/>
              <a:gd name="connsiteY42" fmla="*/ 3518162 h 6199726"/>
              <a:gd name="connsiteX43" fmla="*/ 420638 w 5426208"/>
              <a:gd name="connsiteY43" fmla="*/ 4922756 h 6199726"/>
              <a:gd name="connsiteX44" fmla="*/ 910832 w 5426208"/>
              <a:gd name="connsiteY44" fmla="*/ 5544925 h 6199726"/>
              <a:gd name="connsiteX45" fmla="*/ 1523574 w 5426208"/>
              <a:gd name="connsiteY45" fmla="*/ 5761741 h 6199726"/>
              <a:gd name="connsiteX46" fmla="*/ 2336968 w 5426208"/>
              <a:gd name="connsiteY46" fmla="*/ 5729895 h 6199726"/>
              <a:gd name="connsiteX47" fmla="*/ 3483886 w 5426208"/>
              <a:gd name="connsiteY47" fmla="*/ 5540090 h 6199726"/>
              <a:gd name="connsiteX48" fmla="*/ 3704096 w 5426208"/>
              <a:gd name="connsiteY48" fmla="*/ 5581363 h 6199726"/>
              <a:gd name="connsiteX49" fmla="*/ 3506134 w 5426208"/>
              <a:gd name="connsiteY49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722857 w 5426208"/>
              <a:gd name="connsiteY8" fmla="*/ 4079130 h 6199726"/>
              <a:gd name="connsiteX9" fmla="*/ 3757727 w 5426208"/>
              <a:gd name="connsiteY9" fmla="*/ 3546442 h 6199726"/>
              <a:gd name="connsiteX10" fmla="*/ 4150946 w 5426208"/>
              <a:gd name="connsiteY10" fmla="*/ 2009873 h 6199726"/>
              <a:gd name="connsiteX11" fmla="*/ 4285628 w 5426208"/>
              <a:gd name="connsiteY11" fmla="*/ 1302863 h 6199726"/>
              <a:gd name="connsiteX12" fmla="*/ 4313908 w 5426208"/>
              <a:gd name="connsiteY12" fmla="*/ 963498 h 6199726"/>
              <a:gd name="connsiteX13" fmla="*/ 4049958 w 5426208"/>
              <a:gd name="connsiteY13" fmla="*/ 1199168 h 6199726"/>
              <a:gd name="connsiteX14" fmla="*/ 3569191 w 5426208"/>
              <a:gd name="connsiteY14" fmla="*/ 1840191 h 6199726"/>
              <a:gd name="connsiteX15" fmla="*/ 3408935 w 5426208"/>
              <a:gd name="connsiteY15" fmla="*/ 2349238 h 6199726"/>
              <a:gd name="connsiteX16" fmla="*/ 3305110 w 5426208"/>
              <a:gd name="connsiteY16" fmla="*/ 3464374 h 6199726"/>
              <a:gd name="connsiteX17" fmla="*/ 3267533 w 5426208"/>
              <a:gd name="connsiteY17" fmla="*/ 4093197 h 6199726"/>
              <a:gd name="connsiteX18" fmla="*/ 3224446 w 5426208"/>
              <a:gd name="connsiteY18" fmla="*/ 3852295 h 6199726"/>
              <a:gd name="connsiteX19" fmla="*/ 3069570 w 5426208"/>
              <a:gd name="connsiteY19" fmla="*/ 3188224 h 6199726"/>
              <a:gd name="connsiteX20" fmla="*/ 2428547 w 5426208"/>
              <a:gd name="connsiteY20" fmla="*/ 1604521 h 6199726"/>
              <a:gd name="connsiteX21" fmla="*/ 2042048 w 5426208"/>
              <a:gd name="connsiteY21" fmla="*/ 680694 h 6199726"/>
              <a:gd name="connsiteX22" fmla="*/ 1976061 w 5426208"/>
              <a:gd name="connsiteY22" fmla="*/ 237634 h 6199726"/>
              <a:gd name="connsiteX23" fmla="*/ 1853512 w 5426208"/>
              <a:gd name="connsiteY23" fmla="*/ 1964 h 6199726"/>
              <a:gd name="connsiteX24" fmla="*/ 1674403 w 5426208"/>
              <a:gd name="connsiteY24" fmla="*/ 360183 h 6199726"/>
              <a:gd name="connsiteX25" fmla="*/ 1504721 w 5426208"/>
              <a:gd name="connsiteY25" fmla="*/ 1415985 h 6199726"/>
              <a:gd name="connsiteX26" fmla="*/ 1919500 w 5426208"/>
              <a:gd name="connsiteY26" fmla="*/ 2745164 h 6199726"/>
              <a:gd name="connsiteX27" fmla="*/ 2525505 w 5426208"/>
              <a:gd name="connsiteY27" fmla="*/ 3885807 h 6199726"/>
              <a:gd name="connsiteX28" fmla="*/ 2343706 w 5426208"/>
              <a:gd name="connsiteY28" fmla="*/ 3734978 h 6199726"/>
              <a:gd name="connsiteX29" fmla="*/ 1259624 w 5426208"/>
              <a:gd name="connsiteY29" fmla="*/ 2566055 h 6199726"/>
              <a:gd name="connsiteX30" fmla="*/ 760003 w 5426208"/>
              <a:gd name="connsiteY30" fmla="*/ 2019300 h 6199726"/>
              <a:gd name="connsiteX31" fmla="*/ 213248 w 5426208"/>
              <a:gd name="connsiteY31" fmla="*/ 1510253 h 6199726"/>
              <a:gd name="connsiteX32" fmla="*/ 213248 w 5426208"/>
              <a:gd name="connsiteY32" fmla="*/ 1642228 h 6199726"/>
              <a:gd name="connsiteX33" fmla="*/ 694015 w 5426208"/>
              <a:gd name="connsiteY33" fmla="*/ 2980834 h 6199726"/>
              <a:gd name="connsiteX34" fmla="*/ 1287904 w 5426208"/>
              <a:gd name="connsiteY34" fmla="*/ 4102624 h 6199726"/>
              <a:gd name="connsiteX35" fmla="*/ 2042048 w 5426208"/>
              <a:gd name="connsiteY35" fmla="*/ 4715366 h 6199726"/>
              <a:gd name="connsiteX36" fmla="*/ 2771689 w 5426208"/>
              <a:gd name="connsiteY36" fmla="*/ 5012089 h 6199726"/>
              <a:gd name="connsiteX37" fmla="*/ 2315426 w 5426208"/>
              <a:gd name="connsiteY37" fmla="*/ 5092438 h 6199726"/>
              <a:gd name="connsiteX38" fmla="*/ 1495294 w 5426208"/>
              <a:gd name="connsiteY38" fmla="*/ 4922756 h 6199726"/>
              <a:gd name="connsiteX39" fmla="*/ 760003 w 5426208"/>
              <a:gd name="connsiteY39" fmla="*/ 4187465 h 6199726"/>
              <a:gd name="connsiteX40" fmla="*/ 260382 w 5426208"/>
              <a:gd name="connsiteY40" fmla="*/ 3291919 h 6199726"/>
              <a:gd name="connsiteX41" fmla="*/ 5859 w 5426208"/>
              <a:gd name="connsiteY41" fmla="*/ 2924273 h 6199726"/>
              <a:gd name="connsiteX42" fmla="*/ 109554 w 5426208"/>
              <a:gd name="connsiteY42" fmla="*/ 3518162 h 6199726"/>
              <a:gd name="connsiteX43" fmla="*/ 420638 w 5426208"/>
              <a:gd name="connsiteY43" fmla="*/ 4922756 h 6199726"/>
              <a:gd name="connsiteX44" fmla="*/ 910832 w 5426208"/>
              <a:gd name="connsiteY44" fmla="*/ 5544925 h 6199726"/>
              <a:gd name="connsiteX45" fmla="*/ 1523574 w 5426208"/>
              <a:gd name="connsiteY45" fmla="*/ 5761741 h 6199726"/>
              <a:gd name="connsiteX46" fmla="*/ 2336968 w 5426208"/>
              <a:gd name="connsiteY46" fmla="*/ 5729895 h 6199726"/>
              <a:gd name="connsiteX47" fmla="*/ 3483886 w 5426208"/>
              <a:gd name="connsiteY47" fmla="*/ 5540090 h 6199726"/>
              <a:gd name="connsiteX48" fmla="*/ 3704096 w 5426208"/>
              <a:gd name="connsiteY48" fmla="*/ 5581363 h 6199726"/>
              <a:gd name="connsiteX49" fmla="*/ 3506134 w 5426208"/>
              <a:gd name="connsiteY49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735513 w 5426208"/>
              <a:gd name="connsiteY8" fmla="*/ 4101278 h 6199726"/>
              <a:gd name="connsiteX9" fmla="*/ 3757727 w 5426208"/>
              <a:gd name="connsiteY9" fmla="*/ 3546442 h 6199726"/>
              <a:gd name="connsiteX10" fmla="*/ 4150946 w 5426208"/>
              <a:gd name="connsiteY10" fmla="*/ 2009873 h 6199726"/>
              <a:gd name="connsiteX11" fmla="*/ 4285628 w 5426208"/>
              <a:gd name="connsiteY11" fmla="*/ 1302863 h 6199726"/>
              <a:gd name="connsiteX12" fmla="*/ 4313908 w 5426208"/>
              <a:gd name="connsiteY12" fmla="*/ 963498 h 6199726"/>
              <a:gd name="connsiteX13" fmla="*/ 4049958 w 5426208"/>
              <a:gd name="connsiteY13" fmla="*/ 1199168 h 6199726"/>
              <a:gd name="connsiteX14" fmla="*/ 3569191 w 5426208"/>
              <a:gd name="connsiteY14" fmla="*/ 1840191 h 6199726"/>
              <a:gd name="connsiteX15" fmla="*/ 3408935 w 5426208"/>
              <a:gd name="connsiteY15" fmla="*/ 2349238 h 6199726"/>
              <a:gd name="connsiteX16" fmla="*/ 3305110 w 5426208"/>
              <a:gd name="connsiteY16" fmla="*/ 3464374 h 6199726"/>
              <a:gd name="connsiteX17" fmla="*/ 3267533 w 5426208"/>
              <a:gd name="connsiteY17" fmla="*/ 4093197 h 6199726"/>
              <a:gd name="connsiteX18" fmla="*/ 3224446 w 5426208"/>
              <a:gd name="connsiteY18" fmla="*/ 3852295 h 6199726"/>
              <a:gd name="connsiteX19" fmla="*/ 3069570 w 5426208"/>
              <a:gd name="connsiteY19" fmla="*/ 3188224 h 6199726"/>
              <a:gd name="connsiteX20" fmla="*/ 2428547 w 5426208"/>
              <a:gd name="connsiteY20" fmla="*/ 1604521 h 6199726"/>
              <a:gd name="connsiteX21" fmla="*/ 2042048 w 5426208"/>
              <a:gd name="connsiteY21" fmla="*/ 680694 h 6199726"/>
              <a:gd name="connsiteX22" fmla="*/ 1976061 w 5426208"/>
              <a:gd name="connsiteY22" fmla="*/ 237634 h 6199726"/>
              <a:gd name="connsiteX23" fmla="*/ 1853512 w 5426208"/>
              <a:gd name="connsiteY23" fmla="*/ 1964 h 6199726"/>
              <a:gd name="connsiteX24" fmla="*/ 1674403 w 5426208"/>
              <a:gd name="connsiteY24" fmla="*/ 360183 h 6199726"/>
              <a:gd name="connsiteX25" fmla="*/ 1504721 w 5426208"/>
              <a:gd name="connsiteY25" fmla="*/ 1415985 h 6199726"/>
              <a:gd name="connsiteX26" fmla="*/ 1919500 w 5426208"/>
              <a:gd name="connsiteY26" fmla="*/ 2745164 h 6199726"/>
              <a:gd name="connsiteX27" fmla="*/ 2525505 w 5426208"/>
              <a:gd name="connsiteY27" fmla="*/ 3885807 h 6199726"/>
              <a:gd name="connsiteX28" fmla="*/ 2343706 w 5426208"/>
              <a:gd name="connsiteY28" fmla="*/ 3734978 h 6199726"/>
              <a:gd name="connsiteX29" fmla="*/ 1259624 w 5426208"/>
              <a:gd name="connsiteY29" fmla="*/ 2566055 h 6199726"/>
              <a:gd name="connsiteX30" fmla="*/ 760003 w 5426208"/>
              <a:gd name="connsiteY30" fmla="*/ 2019300 h 6199726"/>
              <a:gd name="connsiteX31" fmla="*/ 213248 w 5426208"/>
              <a:gd name="connsiteY31" fmla="*/ 1510253 h 6199726"/>
              <a:gd name="connsiteX32" fmla="*/ 213248 w 5426208"/>
              <a:gd name="connsiteY32" fmla="*/ 1642228 h 6199726"/>
              <a:gd name="connsiteX33" fmla="*/ 694015 w 5426208"/>
              <a:gd name="connsiteY33" fmla="*/ 2980834 h 6199726"/>
              <a:gd name="connsiteX34" fmla="*/ 1287904 w 5426208"/>
              <a:gd name="connsiteY34" fmla="*/ 4102624 h 6199726"/>
              <a:gd name="connsiteX35" fmla="*/ 2042048 w 5426208"/>
              <a:gd name="connsiteY35" fmla="*/ 4715366 h 6199726"/>
              <a:gd name="connsiteX36" fmla="*/ 2771689 w 5426208"/>
              <a:gd name="connsiteY36" fmla="*/ 5012089 h 6199726"/>
              <a:gd name="connsiteX37" fmla="*/ 2315426 w 5426208"/>
              <a:gd name="connsiteY37" fmla="*/ 5092438 h 6199726"/>
              <a:gd name="connsiteX38" fmla="*/ 1495294 w 5426208"/>
              <a:gd name="connsiteY38" fmla="*/ 4922756 h 6199726"/>
              <a:gd name="connsiteX39" fmla="*/ 760003 w 5426208"/>
              <a:gd name="connsiteY39" fmla="*/ 4187465 h 6199726"/>
              <a:gd name="connsiteX40" fmla="*/ 260382 w 5426208"/>
              <a:gd name="connsiteY40" fmla="*/ 3291919 h 6199726"/>
              <a:gd name="connsiteX41" fmla="*/ 5859 w 5426208"/>
              <a:gd name="connsiteY41" fmla="*/ 2924273 h 6199726"/>
              <a:gd name="connsiteX42" fmla="*/ 109554 w 5426208"/>
              <a:gd name="connsiteY42" fmla="*/ 3518162 h 6199726"/>
              <a:gd name="connsiteX43" fmla="*/ 420638 w 5426208"/>
              <a:gd name="connsiteY43" fmla="*/ 4922756 h 6199726"/>
              <a:gd name="connsiteX44" fmla="*/ 910832 w 5426208"/>
              <a:gd name="connsiteY44" fmla="*/ 5544925 h 6199726"/>
              <a:gd name="connsiteX45" fmla="*/ 1523574 w 5426208"/>
              <a:gd name="connsiteY45" fmla="*/ 5761741 h 6199726"/>
              <a:gd name="connsiteX46" fmla="*/ 2336968 w 5426208"/>
              <a:gd name="connsiteY46" fmla="*/ 5729895 h 6199726"/>
              <a:gd name="connsiteX47" fmla="*/ 3483886 w 5426208"/>
              <a:gd name="connsiteY47" fmla="*/ 5540090 h 6199726"/>
              <a:gd name="connsiteX48" fmla="*/ 3704096 w 5426208"/>
              <a:gd name="connsiteY48" fmla="*/ 5581363 h 6199726"/>
              <a:gd name="connsiteX49" fmla="*/ 3506134 w 5426208"/>
              <a:gd name="connsiteY49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735513 w 5426208"/>
              <a:gd name="connsiteY8" fmla="*/ 4101278 h 6199726"/>
              <a:gd name="connsiteX9" fmla="*/ 3798859 w 5426208"/>
              <a:gd name="connsiteY9" fmla="*/ 3549606 h 6199726"/>
              <a:gd name="connsiteX10" fmla="*/ 4150946 w 5426208"/>
              <a:gd name="connsiteY10" fmla="*/ 2009873 h 6199726"/>
              <a:gd name="connsiteX11" fmla="*/ 4285628 w 5426208"/>
              <a:gd name="connsiteY11" fmla="*/ 1302863 h 6199726"/>
              <a:gd name="connsiteX12" fmla="*/ 4313908 w 5426208"/>
              <a:gd name="connsiteY12" fmla="*/ 963498 h 6199726"/>
              <a:gd name="connsiteX13" fmla="*/ 4049958 w 5426208"/>
              <a:gd name="connsiteY13" fmla="*/ 1199168 h 6199726"/>
              <a:gd name="connsiteX14" fmla="*/ 3569191 w 5426208"/>
              <a:gd name="connsiteY14" fmla="*/ 1840191 h 6199726"/>
              <a:gd name="connsiteX15" fmla="*/ 3408935 w 5426208"/>
              <a:gd name="connsiteY15" fmla="*/ 2349238 h 6199726"/>
              <a:gd name="connsiteX16" fmla="*/ 3305110 w 5426208"/>
              <a:gd name="connsiteY16" fmla="*/ 3464374 h 6199726"/>
              <a:gd name="connsiteX17" fmla="*/ 3267533 w 5426208"/>
              <a:gd name="connsiteY17" fmla="*/ 4093197 h 6199726"/>
              <a:gd name="connsiteX18" fmla="*/ 3224446 w 5426208"/>
              <a:gd name="connsiteY18" fmla="*/ 3852295 h 6199726"/>
              <a:gd name="connsiteX19" fmla="*/ 3069570 w 5426208"/>
              <a:gd name="connsiteY19" fmla="*/ 3188224 h 6199726"/>
              <a:gd name="connsiteX20" fmla="*/ 2428547 w 5426208"/>
              <a:gd name="connsiteY20" fmla="*/ 1604521 h 6199726"/>
              <a:gd name="connsiteX21" fmla="*/ 2042048 w 5426208"/>
              <a:gd name="connsiteY21" fmla="*/ 680694 h 6199726"/>
              <a:gd name="connsiteX22" fmla="*/ 1976061 w 5426208"/>
              <a:gd name="connsiteY22" fmla="*/ 237634 h 6199726"/>
              <a:gd name="connsiteX23" fmla="*/ 1853512 w 5426208"/>
              <a:gd name="connsiteY23" fmla="*/ 1964 h 6199726"/>
              <a:gd name="connsiteX24" fmla="*/ 1674403 w 5426208"/>
              <a:gd name="connsiteY24" fmla="*/ 360183 h 6199726"/>
              <a:gd name="connsiteX25" fmla="*/ 1504721 w 5426208"/>
              <a:gd name="connsiteY25" fmla="*/ 1415985 h 6199726"/>
              <a:gd name="connsiteX26" fmla="*/ 1919500 w 5426208"/>
              <a:gd name="connsiteY26" fmla="*/ 2745164 h 6199726"/>
              <a:gd name="connsiteX27" fmla="*/ 2525505 w 5426208"/>
              <a:gd name="connsiteY27" fmla="*/ 3885807 h 6199726"/>
              <a:gd name="connsiteX28" fmla="*/ 2343706 w 5426208"/>
              <a:gd name="connsiteY28" fmla="*/ 3734978 h 6199726"/>
              <a:gd name="connsiteX29" fmla="*/ 1259624 w 5426208"/>
              <a:gd name="connsiteY29" fmla="*/ 2566055 h 6199726"/>
              <a:gd name="connsiteX30" fmla="*/ 760003 w 5426208"/>
              <a:gd name="connsiteY30" fmla="*/ 2019300 h 6199726"/>
              <a:gd name="connsiteX31" fmla="*/ 213248 w 5426208"/>
              <a:gd name="connsiteY31" fmla="*/ 1510253 h 6199726"/>
              <a:gd name="connsiteX32" fmla="*/ 213248 w 5426208"/>
              <a:gd name="connsiteY32" fmla="*/ 1642228 h 6199726"/>
              <a:gd name="connsiteX33" fmla="*/ 694015 w 5426208"/>
              <a:gd name="connsiteY33" fmla="*/ 2980834 h 6199726"/>
              <a:gd name="connsiteX34" fmla="*/ 1287904 w 5426208"/>
              <a:gd name="connsiteY34" fmla="*/ 4102624 h 6199726"/>
              <a:gd name="connsiteX35" fmla="*/ 2042048 w 5426208"/>
              <a:gd name="connsiteY35" fmla="*/ 4715366 h 6199726"/>
              <a:gd name="connsiteX36" fmla="*/ 2771689 w 5426208"/>
              <a:gd name="connsiteY36" fmla="*/ 5012089 h 6199726"/>
              <a:gd name="connsiteX37" fmla="*/ 2315426 w 5426208"/>
              <a:gd name="connsiteY37" fmla="*/ 5092438 h 6199726"/>
              <a:gd name="connsiteX38" fmla="*/ 1495294 w 5426208"/>
              <a:gd name="connsiteY38" fmla="*/ 4922756 h 6199726"/>
              <a:gd name="connsiteX39" fmla="*/ 760003 w 5426208"/>
              <a:gd name="connsiteY39" fmla="*/ 4187465 h 6199726"/>
              <a:gd name="connsiteX40" fmla="*/ 260382 w 5426208"/>
              <a:gd name="connsiteY40" fmla="*/ 3291919 h 6199726"/>
              <a:gd name="connsiteX41" fmla="*/ 5859 w 5426208"/>
              <a:gd name="connsiteY41" fmla="*/ 2924273 h 6199726"/>
              <a:gd name="connsiteX42" fmla="*/ 109554 w 5426208"/>
              <a:gd name="connsiteY42" fmla="*/ 3518162 h 6199726"/>
              <a:gd name="connsiteX43" fmla="*/ 420638 w 5426208"/>
              <a:gd name="connsiteY43" fmla="*/ 4922756 h 6199726"/>
              <a:gd name="connsiteX44" fmla="*/ 910832 w 5426208"/>
              <a:gd name="connsiteY44" fmla="*/ 5544925 h 6199726"/>
              <a:gd name="connsiteX45" fmla="*/ 1523574 w 5426208"/>
              <a:gd name="connsiteY45" fmla="*/ 5761741 h 6199726"/>
              <a:gd name="connsiteX46" fmla="*/ 2336968 w 5426208"/>
              <a:gd name="connsiteY46" fmla="*/ 5729895 h 6199726"/>
              <a:gd name="connsiteX47" fmla="*/ 3483886 w 5426208"/>
              <a:gd name="connsiteY47" fmla="*/ 5540090 h 6199726"/>
              <a:gd name="connsiteX48" fmla="*/ 3704096 w 5426208"/>
              <a:gd name="connsiteY48" fmla="*/ 5581363 h 6199726"/>
              <a:gd name="connsiteX49" fmla="*/ 3506134 w 5426208"/>
              <a:gd name="connsiteY49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745005 w 5426208"/>
              <a:gd name="connsiteY8" fmla="*/ 4101278 h 6199726"/>
              <a:gd name="connsiteX9" fmla="*/ 3798859 w 5426208"/>
              <a:gd name="connsiteY9" fmla="*/ 3549606 h 6199726"/>
              <a:gd name="connsiteX10" fmla="*/ 4150946 w 5426208"/>
              <a:gd name="connsiteY10" fmla="*/ 2009873 h 6199726"/>
              <a:gd name="connsiteX11" fmla="*/ 4285628 w 5426208"/>
              <a:gd name="connsiteY11" fmla="*/ 1302863 h 6199726"/>
              <a:gd name="connsiteX12" fmla="*/ 4313908 w 5426208"/>
              <a:gd name="connsiteY12" fmla="*/ 963498 h 6199726"/>
              <a:gd name="connsiteX13" fmla="*/ 4049958 w 5426208"/>
              <a:gd name="connsiteY13" fmla="*/ 1199168 h 6199726"/>
              <a:gd name="connsiteX14" fmla="*/ 3569191 w 5426208"/>
              <a:gd name="connsiteY14" fmla="*/ 1840191 h 6199726"/>
              <a:gd name="connsiteX15" fmla="*/ 3408935 w 5426208"/>
              <a:gd name="connsiteY15" fmla="*/ 2349238 h 6199726"/>
              <a:gd name="connsiteX16" fmla="*/ 3305110 w 5426208"/>
              <a:gd name="connsiteY16" fmla="*/ 3464374 h 6199726"/>
              <a:gd name="connsiteX17" fmla="*/ 3267533 w 5426208"/>
              <a:gd name="connsiteY17" fmla="*/ 4093197 h 6199726"/>
              <a:gd name="connsiteX18" fmla="*/ 3224446 w 5426208"/>
              <a:gd name="connsiteY18" fmla="*/ 3852295 h 6199726"/>
              <a:gd name="connsiteX19" fmla="*/ 3069570 w 5426208"/>
              <a:gd name="connsiteY19" fmla="*/ 3188224 h 6199726"/>
              <a:gd name="connsiteX20" fmla="*/ 2428547 w 5426208"/>
              <a:gd name="connsiteY20" fmla="*/ 1604521 h 6199726"/>
              <a:gd name="connsiteX21" fmla="*/ 2042048 w 5426208"/>
              <a:gd name="connsiteY21" fmla="*/ 680694 h 6199726"/>
              <a:gd name="connsiteX22" fmla="*/ 1976061 w 5426208"/>
              <a:gd name="connsiteY22" fmla="*/ 237634 h 6199726"/>
              <a:gd name="connsiteX23" fmla="*/ 1853512 w 5426208"/>
              <a:gd name="connsiteY23" fmla="*/ 1964 h 6199726"/>
              <a:gd name="connsiteX24" fmla="*/ 1674403 w 5426208"/>
              <a:gd name="connsiteY24" fmla="*/ 360183 h 6199726"/>
              <a:gd name="connsiteX25" fmla="*/ 1504721 w 5426208"/>
              <a:gd name="connsiteY25" fmla="*/ 1415985 h 6199726"/>
              <a:gd name="connsiteX26" fmla="*/ 1919500 w 5426208"/>
              <a:gd name="connsiteY26" fmla="*/ 2745164 h 6199726"/>
              <a:gd name="connsiteX27" fmla="*/ 2525505 w 5426208"/>
              <a:gd name="connsiteY27" fmla="*/ 3885807 h 6199726"/>
              <a:gd name="connsiteX28" fmla="*/ 2343706 w 5426208"/>
              <a:gd name="connsiteY28" fmla="*/ 3734978 h 6199726"/>
              <a:gd name="connsiteX29" fmla="*/ 1259624 w 5426208"/>
              <a:gd name="connsiteY29" fmla="*/ 2566055 h 6199726"/>
              <a:gd name="connsiteX30" fmla="*/ 760003 w 5426208"/>
              <a:gd name="connsiteY30" fmla="*/ 2019300 h 6199726"/>
              <a:gd name="connsiteX31" fmla="*/ 213248 w 5426208"/>
              <a:gd name="connsiteY31" fmla="*/ 1510253 h 6199726"/>
              <a:gd name="connsiteX32" fmla="*/ 213248 w 5426208"/>
              <a:gd name="connsiteY32" fmla="*/ 1642228 h 6199726"/>
              <a:gd name="connsiteX33" fmla="*/ 694015 w 5426208"/>
              <a:gd name="connsiteY33" fmla="*/ 2980834 h 6199726"/>
              <a:gd name="connsiteX34" fmla="*/ 1287904 w 5426208"/>
              <a:gd name="connsiteY34" fmla="*/ 4102624 h 6199726"/>
              <a:gd name="connsiteX35" fmla="*/ 2042048 w 5426208"/>
              <a:gd name="connsiteY35" fmla="*/ 4715366 h 6199726"/>
              <a:gd name="connsiteX36" fmla="*/ 2771689 w 5426208"/>
              <a:gd name="connsiteY36" fmla="*/ 5012089 h 6199726"/>
              <a:gd name="connsiteX37" fmla="*/ 2315426 w 5426208"/>
              <a:gd name="connsiteY37" fmla="*/ 5092438 h 6199726"/>
              <a:gd name="connsiteX38" fmla="*/ 1495294 w 5426208"/>
              <a:gd name="connsiteY38" fmla="*/ 4922756 h 6199726"/>
              <a:gd name="connsiteX39" fmla="*/ 760003 w 5426208"/>
              <a:gd name="connsiteY39" fmla="*/ 4187465 h 6199726"/>
              <a:gd name="connsiteX40" fmla="*/ 260382 w 5426208"/>
              <a:gd name="connsiteY40" fmla="*/ 3291919 h 6199726"/>
              <a:gd name="connsiteX41" fmla="*/ 5859 w 5426208"/>
              <a:gd name="connsiteY41" fmla="*/ 2924273 h 6199726"/>
              <a:gd name="connsiteX42" fmla="*/ 109554 w 5426208"/>
              <a:gd name="connsiteY42" fmla="*/ 3518162 h 6199726"/>
              <a:gd name="connsiteX43" fmla="*/ 420638 w 5426208"/>
              <a:gd name="connsiteY43" fmla="*/ 4922756 h 6199726"/>
              <a:gd name="connsiteX44" fmla="*/ 910832 w 5426208"/>
              <a:gd name="connsiteY44" fmla="*/ 5544925 h 6199726"/>
              <a:gd name="connsiteX45" fmla="*/ 1523574 w 5426208"/>
              <a:gd name="connsiteY45" fmla="*/ 5761741 h 6199726"/>
              <a:gd name="connsiteX46" fmla="*/ 2336968 w 5426208"/>
              <a:gd name="connsiteY46" fmla="*/ 5729895 h 6199726"/>
              <a:gd name="connsiteX47" fmla="*/ 3483886 w 5426208"/>
              <a:gd name="connsiteY47" fmla="*/ 5540090 h 6199726"/>
              <a:gd name="connsiteX48" fmla="*/ 3704096 w 5426208"/>
              <a:gd name="connsiteY48" fmla="*/ 5581363 h 6199726"/>
              <a:gd name="connsiteX49" fmla="*/ 3506134 w 5426208"/>
              <a:gd name="connsiteY49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745005 w 5426208"/>
              <a:gd name="connsiteY8" fmla="*/ 4101278 h 6199726"/>
              <a:gd name="connsiteX9" fmla="*/ 3798859 w 5426208"/>
              <a:gd name="connsiteY9" fmla="*/ 3549606 h 6199726"/>
              <a:gd name="connsiteX10" fmla="*/ 4150946 w 5426208"/>
              <a:gd name="connsiteY10" fmla="*/ 2009873 h 6199726"/>
              <a:gd name="connsiteX11" fmla="*/ 4285628 w 5426208"/>
              <a:gd name="connsiteY11" fmla="*/ 1302863 h 6199726"/>
              <a:gd name="connsiteX12" fmla="*/ 4313908 w 5426208"/>
              <a:gd name="connsiteY12" fmla="*/ 963498 h 6199726"/>
              <a:gd name="connsiteX13" fmla="*/ 4049958 w 5426208"/>
              <a:gd name="connsiteY13" fmla="*/ 1199168 h 6199726"/>
              <a:gd name="connsiteX14" fmla="*/ 3569191 w 5426208"/>
              <a:gd name="connsiteY14" fmla="*/ 1840191 h 6199726"/>
              <a:gd name="connsiteX15" fmla="*/ 3408935 w 5426208"/>
              <a:gd name="connsiteY15" fmla="*/ 2349238 h 6199726"/>
              <a:gd name="connsiteX16" fmla="*/ 3355734 w 5426208"/>
              <a:gd name="connsiteY16" fmla="*/ 3467538 h 6199726"/>
              <a:gd name="connsiteX17" fmla="*/ 3267533 w 5426208"/>
              <a:gd name="connsiteY17" fmla="*/ 4093197 h 6199726"/>
              <a:gd name="connsiteX18" fmla="*/ 3224446 w 5426208"/>
              <a:gd name="connsiteY18" fmla="*/ 3852295 h 6199726"/>
              <a:gd name="connsiteX19" fmla="*/ 3069570 w 5426208"/>
              <a:gd name="connsiteY19" fmla="*/ 3188224 h 6199726"/>
              <a:gd name="connsiteX20" fmla="*/ 2428547 w 5426208"/>
              <a:gd name="connsiteY20" fmla="*/ 1604521 h 6199726"/>
              <a:gd name="connsiteX21" fmla="*/ 2042048 w 5426208"/>
              <a:gd name="connsiteY21" fmla="*/ 680694 h 6199726"/>
              <a:gd name="connsiteX22" fmla="*/ 1976061 w 5426208"/>
              <a:gd name="connsiteY22" fmla="*/ 237634 h 6199726"/>
              <a:gd name="connsiteX23" fmla="*/ 1853512 w 5426208"/>
              <a:gd name="connsiteY23" fmla="*/ 1964 h 6199726"/>
              <a:gd name="connsiteX24" fmla="*/ 1674403 w 5426208"/>
              <a:gd name="connsiteY24" fmla="*/ 360183 h 6199726"/>
              <a:gd name="connsiteX25" fmla="*/ 1504721 w 5426208"/>
              <a:gd name="connsiteY25" fmla="*/ 1415985 h 6199726"/>
              <a:gd name="connsiteX26" fmla="*/ 1919500 w 5426208"/>
              <a:gd name="connsiteY26" fmla="*/ 2745164 h 6199726"/>
              <a:gd name="connsiteX27" fmla="*/ 2525505 w 5426208"/>
              <a:gd name="connsiteY27" fmla="*/ 3885807 h 6199726"/>
              <a:gd name="connsiteX28" fmla="*/ 2343706 w 5426208"/>
              <a:gd name="connsiteY28" fmla="*/ 3734978 h 6199726"/>
              <a:gd name="connsiteX29" fmla="*/ 1259624 w 5426208"/>
              <a:gd name="connsiteY29" fmla="*/ 2566055 h 6199726"/>
              <a:gd name="connsiteX30" fmla="*/ 760003 w 5426208"/>
              <a:gd name="connsiteY30" fmla="*/ 2019300 h 6199726"/>
              <a:gd name="connsiteX31" fmla="*/ 213248 w 5426208"/>
              <a:gd name="connsiteY31" fmla="*/ 1510253 h 6199726"/>
              <a:gd name="connsiteX32" fmla="*/ 213248 w 5426208"/>
              <a:gd name="connsiteY32" fmla="*/ 1642228 h 6199726"/>
              <a:gd name="connsiteX33" fmla="*/ 694015 w 5426208"/>
              <a:gd name="connsiteY33" fmla="*/ 2980834 h 6199726"/>
              <a:gd name="connsiteX34" fmla="*/ 1287904 w 5426208"/>
              <a:gd name="connsiteY34" fmla="*/ 4102624 h 6199726"/>
              <a:gd name="connsiteX35" fmla="*/ 2042048 w 5426208"/>
              <a:gd name="connsiteY35" fmla="*/ 4715366 h 6199726"/>
              <a:gd name="connsiteX36" fmla="*/ 2771689 w 5426208"/>
              <a:gd name="connsiteY36" fmla="*/ 5012089 h 6199726"/>
              <a:gd name="connsiteX37" fmla="*/ 2315426 w 5426208"/>
              <a:gd name="connsiteY37" fmla="*/ 5092438 h 6199726"/>
              <a:gd name="connsiteX38" fmla="*/ 1495294 w 5426208"/>
              <a:gd name="connsiteY38" fmla="*/ 4922756 h 6199726"/>
              <a:gd name="connsiteX39" fmla="*/ 760003 w 5426208"/>
              <a:gd name="connsiteY39" fmla="*/ 4187465 h 6199726"/>
              <a:gd name="connsiteX40" fmla="*/ 260382 w 5426208"/>
              <a:gd name="connsiteY40" fmla="*/ 3291919 h 6199726"/>
              <a:gd name="connsiteX41" fmla="*/ 5859 w 5426208"/>
              <a:gd name="connsiteY41" fmla="*/ 2924273 h 6199726"/>
              <a:gd name="connsiteX42" fmla="*/ 109554 w 5426208"/>
              <a:gd name="connsiteY42" fmla="*/ 3518162 h 6199726"/>
              <a:gd name="connsiteX43" fmla="*/ 420638 w 5426208"/>
              <a:gd name="connsiteY43" fmla="*/ 4922756 h 6199726"/>
              <a:gd name="connsiteX44" fmla="*/ 910832 w 5426208"/>
              <a:gd name="connsiteY44" fmla="*/ 5544925 h 6199726"/>
              <a:gd name="connsiteX45" fmla="*/ 1523574 w 5426208"/>
              <a:gd name="connsiteY45" fmla="*/ 5761741 h 6199726"/>
              <a:gd name="connsiteX46" fmla="*/ 2336968 w 5426208"/>
              <a:gd name="connsiteY46" fmla="*/ 5729895 h 6199726"/>
              <a:gd name="connsiteX47" fmla="*/ 3483886 w 5426208"/>
              <a:gd name="connsiteY47" fmla="*/ 5540090 h 6199726"/>
              <a:gd name="connsiteX48" fmla="*/ 3704096 w 5426208"/>
              <a:gd name="connsiteY48" fmla="*/ 5581363 h 6199726"/>
              <a:gd name="connsiteX49" fmla="*/ 3506134 w 5426208"/>
              <a:gd name="connsiteY49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745005 w 5426208"/>
              <a:gd name="connsiteY8" fmla="*/ 4101278 h 6199726"/>
              <a:gd name="connsiteX9" fmla="*/ 3798859 w 5426208"/>
              <a:gd name="connsiteY9" fmla="*/ 3549606 h 6199726"/>
              <a:gd name="connsiteX10" fmla="*/ 4150946 w 5426208"/>
              <a:gd name="connsiteY10" fmla="*/ 2009873 h 6199726"/>
              <a:gd name="connsiteX11" fmla="*/ 4285628 w 5426208"/>
              <a:gd name="connsiteY11" fmla="*/ 1302863 h 6199726"/>
              <a:gd name="connsiteX12" fmla="*/ 4313908 w 5426208"/>
              <a:gd name="connsiteY12" fmla="*/ 963498 h 6199726"/>
              <a:gd name="connsiteX13" fmla="*/ 4049958 w 5426208"/>
              <a:gd name="connsiteY13" fmla="*/ 1199168 h 6199726"/>
              <a:gd name="connsiteX14" fmla="*/ 3569191 w 5426208"/>
              <a:gd name="connsiteY14" fmla="*/ 1840191 h 6199726"/>
              <a:gd name="connsiteX15" fmla="*/ 3408935 w 5426208"/>
              <a:gd name="connsiteY15" fmla="*/ 2349238 h 6199726"/>
              <a:gd name="connsiteX16" fmla="*/ 3355734 w 5426208"/>
              <a:gd name="connsiteY16" fmla="*/ 3467538 h 6199726"/>
              <a:gd name="connsiteX17" fmla="*/ 3292845 w 5426208"/>
              <a:gd name="connsiteY17" fmla="*/ 4093197 h 6199726"/>
              <a:gd name="connsiteX18" fmla="*/ 3224446 w 5426208"/>
              <a:gd name="connsiteY18" fmla="*/ 3852295 h 6199726"/>
              <a:gd name="connsiteX19" fmla="*/ 3069570 w 5426208"/>
              <a:gd name="connsiteY19" fmla="*/ 3188224 h 6199726"/>
              <a:gd name="connsiteX20" fmla="*/ 2428547 w 5426208"/>
              <a:gd name="connsiteY20" fmla="*/ 1604521 h 6199726"/>
              <a:gd name="connsiteX21" fmla="*/ 2042048 w 5426208"/>
              <a:gd name="connsiteY21" fmla="*/ 680694 h 6199726"/>
              <a:gd name="connsiteX22" fmla="*/ 1976061 w 5426208"/>
              <a:gd name="connsiteY22" fmla="*/ 237634 h 6199726"/>
              <a:gd name="connsiteX23" fmla="*/ 1853512 w 5426208"/>
              <a:gd name="connsiteY23" fmla="*/ 1964 h 6199726"/>
              <a:gd name="connsiteX24" fmla="*/ 1674403 w 5426208"/>
              <a:gd name="connsiteY24" fmla="*/ 360183 h 6199726"/>
              <a:gd name="connsiteX25" fmla="*/ 1504721 w 5426208"/>
              <a:gd name="connsiteY25" fmla="*/ 1415985 h 6199726"/>
              <a:gd name="connsiteX26" fmla="*/ 1919500 w 5426208"/>
              <a:gd name="connsiteY26" fmla="*/ 2745164 h 6199726"/>
              <a:gd name="connsiteX27" fmla="*/ 2525505 w 5426208"/>
              <a:gd name="connsiteY27" fmla="*/ 3885807 h 6199726"/>
              <a:gd name="connsiteX28" fmla="*/ 2343706 w 5426208"/>
              <a:gd name="connsiteY28" fmla="*/ 3734978 h 6199726"/>
              <a:gd name="connsiteX29" fmla="*/ 1259624 w 5426208"/>
              <a:gd name="connsiteY29" fmla="*/ 2566055 h 6199726"/>
              <a:gd name="connsiteX30" fmla="*/ 760003 w 5426208"/>
              <a:gd name="connsiteY30" fmla="*/ 2019300 h 6199726"/>
              <a:gd name="connsiteX31" fmla="*/ 213248 w 5426208"/>
              <a:gd name="connsiteY31" fmla="*/ 1510253 h 6199726"/>
              <a:gd name="connsiteX32" fmla="*/ 213248 w 5426208"/>
              <a:gd name="connsiteY32" fmla="*/ 1642228 h 6199726"/>
              <a:gd name="connsiteX33" fmla="*/ 694015 w 5426208"/>
              <a:gd name="connsiteY33" fmla="*/ 2980834 h 6199726"/>
              <a:gd name="connsiteX34" fmla="*/ 1287904 w 5426208"/>
              <a:gd name="connsiteY34" fmla="*/ 4102624 h 6199726"/>
              <a:gd name="connsiteX35" fmla="*/ 2042048 w 5426208"/>
              <a:gd name="connsiteY35" fmla="*/ 4715366 h 6199726"/>
              <a:gd name="connsiteX36" fmla="*/ 2771689 w 5426208"/>
              <a:gd name="connsiteY36" fmla="*/ 5012089 h 6199726"/>
              <a:gd name="connsiteX37" fmla="*/ 2315426 w 5426208"/>
              <a:gd name="connsiteY37" fmla="*/ 5092438 h 6199726"/>
              <a:gd name="connsiteX38" fmla="*/ 1495294 w 5426208"/>
              <a:gd name="connsiteY38" fmla="*/ 4922756 h 6199726"/>
              <a:gd name="connsiteX39" fmla="*/ 760003 w 5426208"/>
              <a:gd name="connsiteY39" fmla="*/ 4187465 h 6199726"/>
              <a:gd name="connsiteX40" fmla="*/ 260382 w 5426208"/>
              <a:gd name="connsiteY40" fmla="*/ 3291919 h 6199726"/>
              <a:gd name="connsiteX41" fmla="*/ 5859 w 5426208"/>
              <a:gd name="connsiteY41" fmla="*/ 2924273 h 6199726"/>
              <a:gd name="connsiteX42" fmla="*/ 109554 w 5426208"/>
              <a:gd name="connsiteY42" fmla="*/ 3518162 h 6199726"/>
              <a:gd name="connsiteX43" fmla="*/ 420638 w 5426208"/>
              <a:gd name="connsiteY43" fmla="*/ 4922756 h 6199726"/>
              <a:gd name="connsiteX44" fmla="*/ 910832 w 5426208"/>
              <a:gd name="connsiteY44" fmla="*/ 5544925 h 6199726"/>
              <a:gd name="connsiteX45" fmla="*/ 1523574 w 5426208"/>
              <a:gd name="connsiteY45" fmla="*/ 5761741 h 6199726"/>
              <a:gd name="connsiteX46" fmla="*/ 2336968 w 5426208"/>
              <a:gd name="connsiteY46" fmla="*/ 5729895 h 6199726"/>
              <a:gd name="connsiteX47" fmla="*/ 3483886 w 5426208"/>
              <a:gd name="connsiteY47" fmla="*/ 5540090 h 6199726"/>
              <a:gd name="connsiteX48" fmla="*/ 3704096 w 5426208"/>
              <a:gd name="connsiteY48" fmla="*/ 5581363 h 6199726"/>
              <a:gd name="connsiteX49" fmla="*/ 3506134 w 5426208"/>
              <a:gd name="connsiteY49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745005 w 5426208"/>
              <a:gd name="connsiteY8" fmla="*/ 4101278 h 6199726"/>
              <a:gd name="connsiteX9" fmla="*/ 3798859 w 5426208"/>
              <a:gd name="connsiteY9" fmla="*/ 3549606 h 6199726"/>
              <a:gd name="connsiteX10" fmla="*/ 4150946 w 5426208"/>
              <a:gd name="connsiteY10" fmla="*/ 2009873 h 6199726"/>
              <a:gd name="connsiteX11" fmla="*/ 4285628 w 5426208"/>
              <a:gd name="connsiteY11" fmla="*/ 1302863 h 6199726"/>
              <a:gd name="connsiteX12" fmla="*/ 4313908 w 5426208"/>
              <a:gd name="connsiteY12" fmla="*/ 963498 h 6199726"/>
              <a:gd name="connsiteX13" fmla="*/ 4049958 w 5426208"/>
              <a:gd name="connsiteY13" fmla="*/ 1199168 h 6199726"/>
              <a:gd name="connsiteX14" fmla="*/ 3569191 w 5426208"/>
              <a:gd name="connsiteY14" fmla="*/ 1840191 h 6199726"/>
              <a:gd name="connsiteX15" fmla="*/ 3408935 w 5426208"/>
              <a:gd name="connsiteY15" fmla="*/ 2349238 h 6199726"/>
              <a:gd name="connsiteX16" fmla="*/ 3355734 w 5426208"/>
              <a:gd name="connsiteY16" fmla="*/ 3467538 h 6199726"/>
              <a:gd name="connsiteX17" fmla="*/ 3292845 w 5426208"/>
              <a:gd name="connsiteY17" fmla="*/ 4093197 h 6199726"/>
              <a:gd name="connsiteX18" fmla="*/ 3224446 w 5426208"/>
              <a:gd name="connsiteY18" fmla="*/ 3852295 h 6199726"/>
              <a:gd name="connsiteX19" fmla="*/ 3006290 w 5426208"/>
              <a:gd name="connsiteY19" fmla="*/ 2973071 h 6199726"/>
              <a:gd name="connsiteX20" fmla="*/ 2428547 w 5426208"/>
              <a:gd name="connsiteY20" fmla="*/ 1604521 h 6199726"/>
              <a:gd name="connsiteX21" fmla="*/ 2042048 w 5426208"/>
              <a:gd name="connsiteY21" fmla="*/ 680694 h 6199726"/>
              <a:gd name="connsiteX22" fmla="*/ 1976061 w 5426208"/>
              <a:gd name="connsiteY22" fmla="*/ 237634 h 6199726"/>
              <a:gd name="connsiteX23" fmla="*/ 1853512 w 5426208"/>
              <a:gd name="connsiteY23" fmla="*/ 1964 h 6199726"/>
              <a:gd name="connsiteX24" fmla="*/ 1674403 w 5426208"/>
              <a:gd name="connsiteY24" fmla="*/ 360183 h 6199726"/>
              <a:gd name="connsiteX25" fmla="*/ 1504721 w 5426208"/>
              <a:gd name="connsiteY25" fmla="*/ 1415985 h 6199726"/>
              <a:gd name="connsiteX26" fmla="*/ 1919500 w 5426208"/>
              <a:gd name="connsiteY26" fmla="*/ 2745164 h 6199726"/>
              <a:gd name="connsiteX27" fmla="*/ 2525505 w 5426208"/>
              <a:gd name="connsiteY27" fmla="*/ 3885807 h 6199726"/>
              <a:gd name="connsiteX28" fmla="*/ 2343706 w 5426208"/>
              <a:gd name="connsiteY28" fmla="*/ 3734978 h 6199726"/>
              <a:gd name="connsiteX29" fmla="*/ 1259624 w 5426208"/>
              <a:gd name="connsiteY29" fmla="*/ 2566055 h 6199726"/>
              <a:gd name="connsiteX30" fmla="*/ 760003 w 5426208"/>
              <a:gd name="connsiteY30" fmla="*/ 2019300 h 6199726"/>
              <a:gd name="connsiteX31" fmla="*/ 213248 w 5426208"/>
              <a:gd name="connsiteY31" fmla="*/ 1510253 h 6199726"/>
              <a:gd name="connsiteX32" fmla="*/ 213248 w 5426208"/>
              <a:gd name="connsiteY32" fmla="*/ 1642228 h 6199726"/>
              <a:gd name="connsiteX33" fmla="*/ 694015 w 5426208"/>
              <a:gd name="connsiteY33" fmla="*/ 2980834 h 6199726"/>
              <a:gd name="connsiteX34" fmla="*/ 1287904 w 5426208"/>
              <a:gd name="connsiteY34" fmla="*/ 4102624 h 6199726"/>
              <a:gd name="connsiteX35" fmla="*/ 2042048 w 5426208"/>
              <a:gd name="connsiteY35" fmla="*/ 4715366 h 6199726"/>
              <a:gd name="connsiteX36" fmla="*/ 2771689 w 5426208"/>
              <a:gd name="connsiteY36" fmla="*/ 5012089 h 6199726"/>
              <a:gd name="connsiteX37" fmla="*/ 2315426 w 5426208"/>
              <a:gd name="connsiteY37" fmla="*/ 5092438 h 6199726"/>
              <a:gd name="connsiteX38" fmla="*/ 1495294 w 5426208"/>
              <a:gd name="connsiteY38" fmla="*/ 4922756 h 6199726"/>
              <a:gd name="connsiteX39" fmla="*/ 760003 w 5426208"/>
              <a:gd name="connsiteY39" fmla="*/ 4187465 h 6199726"/>
              <a:gd name="connsiteX40" fmla="*/ 260382 w 5426208"/>
              <a:gd name="connsiteY40" fmla="*/ 3291919 h 6199726"/>
              <a:gd name="connsiteX41" fmla="*/ 5859 w 5426208"/>
              <a:gd name="connsiteY41" fmla="*/ 2924273 h 6199726"/>
              <a:gd name="connsiteX42" fmla="*/ 109554 w 5426208"/>
              <a:gd name="connsiteY42" fmla="*/ 3518162 h 6199726"/>
              <a:gd name="connsiteX43" fmla="*/ 420638 w 5426208"/>
              <a:gd name="connsiteY43" fmla="*/ 4922756 h 6199726"/>
              <a:gd name="connsiteX44" fmla="*/ 910832 w 5426208"/>
              <a:gd name="connsiteY44" fmla="*/ 5544925 h 6199726"/>
              <a:gd name="connsiteX45" fmla="*/ 1523574 w 5426208"/>
              <a:gd name="connsiteY45" fmla="*/ 5761741 h 6199726"/>
              <a:gd name="connsiteX46" fmla="*/ 2336968 w 5426208"/>
              <a:gd name="connsiteY46" fmla="*/ 5729895 h 6199726"/>
              <a:gd name="connsiteX47" fmla="*/ 3483886 w 5426208"/>
              <a:gd name="connsiteY47" fmla="*/ 5540090 h 6199726"/>
              <a:gd name="connsiteX48" fmla="*/ 3704096 w 5426208"/>
              <a:gd name="connsiteY48" fmla="*/ 5581363 h 6199726"/>
              <a:gd name="connsiteX49" fmla="*/ 3506134 w 5426208"/>
              <a:gd name="connsiteY49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745005 w 5426208"/>
              <a:gd name="connsiteY8" fmla="*/ 4101278 h 6199726"/>
              <a:gd name="connsiteX9" fmla="*/ 3798859 w 5426208"/>
              <a:gd name="connsiteY9" fmla="*/ 3549606 h 6199726"/>
              <a:gd name="connsiteX10" fmla="*/ 4150946 w 5426208"/>
              <a:gd name="connsiteY10" fmla="*/ 2009873 h 6199726"/>
              <a:gd name="connsiteX11" fmla="*/ 4285628 w 5426208"/>
              <a:gd name="connsiteY11" fmla="*/ 1302863 h 6199726"/>
              <a:gd name="connsiteX12" fmla="*/ 4313908 w 5426208"/>
              <a:gd name="connsiteY12" fmla="*/ 963498 h 6199726"/>
              <a:gd name="connsiteX13" fmla="*/ 4049958 w 5426208"/>
              <a:gd name="connsiteY13" fmla="*/ 1199168 h 6199726"/>
              <a:gd name="connsiteX14" fmla="*/ 3569191 w 5426208"/>
              <a:gd name="connsiteY14" fmla="*/ 1840191 h 6199726"/>
              <a:gd name="connsiteX15" fmla="*/ 3408935 w 5426208"/>
              <a:gd name="connsiteY15" fmla="*/ 2349238 h 6199726"/>
              <a:gd name="connsiteX16" fmla="*/ 3355734 w 5426208"/>
              <a:gd name="connsiteY16" fmla="*/ 3467538 h 6199726"/>
              <a:gd name="connsiteX17" fmla="*/ 3292845 w 5426208"/>
              <a:gd name="connsiteY17" fmla="*/ 4093197 h 6199726"/>
              <a:gd name="connsiteX18" fmla="*/ 3192806 w 5426208"/>
              <a:gd name="connsiteY18" fmla="*/ 3842803 h 6199726"/>
              <a:gd name="connsiteX19" fmla="*/ 3006290 w 5426208"/>
              <a:gd name="connsiteY19" fmla="*/ 2973071 h 6199726"/>
              <a:gd name="connsiteX20" fmla="*/ 2428547 w 5426208"/>
              <a:gd name="connsiteY20" fmla="*/ 1604521 h 6199726"/>
              <a:gd name="connsiteX21" fmla="*/ 2042048 w 5426208"/>
              <a:gd name="connsiteY21" fmla="*/ 680694 h 6199726"/>
              <a:gd name="connsiteX22" fmla="*/ 1976061 w 5426208"/>
              <a:gd name="connsiteY22" fmla="*/ 237634 h 6199726"/>
              <a:gd name="connsiteX23" fmla="*/ 1853512 w 5426208"/>
              <a:gd name="connsiteY23" fmla="*/ 1964 h 6199726"/>
              <a:gd name="connsiteX24" fmla="*/ 1674403 w 5426208"/>
              <a:gd name="connsiteY24" fmla="*/ 360183 h 6199726"/>
              <a:gd name="connsiteX25" fmla="*/ 1504721 w 5426208"/>
              <a:gd name="connsiteY25" fmla="*/ 1415985 h 6199726"/>
              <a:gd name="connsiteX26" fmla="*/ 1919500 w 5426208"/>
              <a:gd name="connsiteY26" fmla="*/ 2745164 h 6199726"/>
              <a:gd name="connsiteX27" fmla="*/ 2525505 w 5426208"/>
              <a:gd name="connsiteY27" fmla="*/ 3885807 h 6199726"/>
              <a:gd name="connsiteX28" fmla="*/ 2343706 w 5426208"/>
              <a:gd name="connsiteY28" fmla="*/ 3734978 h 6199726"/>
              <a:gd name="connsiteX29" fmla="*/ 1259624 w 5426208"/>
              <a:gd name="connsiteY29" fmla="*/ 2566055 h 6199726"/>
              <a:gd name="connsiteX30" fmla="*/ 760003 w 5426208"/>
              <a:gd name="connsiteY30" fmla="*/ 2019300 h 6199726"/>
              <a:gd name="connsiteX31" fmla="*/ 213248 w 5426208"/>
              <a:gd name="connsiteY31" fmla="*/ 1510253 h 6199726"/>
              <a:gd name="connsiteX32" fmla="*/ 213248 w 5426208"/>
              <a:gd name="connsiteY32" fmla="*/ 1642228 h 6199726"/>
              <a:gd name="connsiteX33" fmla="*/ 694015 w 5426208"/>
              <a:gd name="connsiteY33" fmla="*/ 2980834 h 6199726"/>
              <a:gd name="connsiteX34" fmla="*/ 1287904 w 5426208"/>
              <a:gd name="connsiteY34" fmla="*/ 4102624 h 6199726"/>
              <a:gd name="connsiteX35" fmla="*/ 2042048 w 5426208"/>
              <a:gd name="connsiteY35" fmla="*/ 4715366 h 6199726"/>
              <a:gd name="connsiteX36" fmla="*/ 2771689 w 5426208"/>
              <a:gd name="connsiteY36" fmla="*/ 5012089 h 6199726"/>
              <a:gd name="connsiteX37" fmla="*/ 2315426 w 5426208"/>
              <a:gd name="connsiteY37" fmla="*/ 5092438 h 6199726"/>
              <a:gd name="connsiteX38" fmla="*/ 1495294 w 5426208"/>
              <a:gd name="connsiteY38" fmla="*/ 4922756 h 6199726"/>
              <a:gd name="connsiteX39" fmla="*/ 760003 w 5426208"/>
              <a:gd name="connsiteY39" fmla="*/ 4187465 h 6199726"/>
              <a:gd name="connsiteX40" fmla="*/ 260382 w 5426208"/>
              <a:gd name="connsiteY40" fmla="*/ 3291919 h 6199726"/>
              <a:gd name="connsiteX41" fmla="*/ 5859 w 5426208"/>
              <a:gd name="connsiteY41" fmla="*/ 2924273 h 6199726"/>
              <a:gd name="connsiteX42" fmla="*/ 109554 w 5426208"/>
              <a:gd name="connsiteY42" fmla="*/ 3518162 h 6199726"/>
              <a:gd name="connsiteX43" fmla="*/ 420638 w 5426208"/>
              <a:gd name="connsiteY43" fmla="*/ 4922756 h 6199726"/>
              <a:gd name="connsiteX44" fmla="*/ 910832 w 5426208"/>
              <a:gd name="connsiteY44" fmla="*/ 5544925 h 6199726"/>
              <a:gd name="connsiteX45" fmla="*/ 1523574 w 5426208"/>
              <a:gd name="connsiteY45" fmla="*/ 5761741 h 6199726"/>
              <a:gd name="connsiteX46" fmla="*/ 2336968 w 5426208"/>
              <a:gd name="connsiteY46" fmla="*/ 5729895 h 6199726"/>
              <a:gd name="connsiteX47" fmla="*/ 3483886 w 5426208"/>
              <a:gd name="connsiteY47" fmla="*/ 5540090 h 6199726"/>
              <a:gd name="connsiteX48" fmla="*/ 3704096 w 5426208"/>
              <a:gd name="connsiteY48" fmla="*/ 5581363 h 6199726"/>
              <a:gd name="connsiteX49" fmla="*/ 3506134 w 5426208"/>
              <a:gd name="connsiteY49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745005 w 5426208"/>
              <a:gd name="connsiteY8" fmla="*/ 4101278 h 6199726"/>
              <a:gd name="connsiteX9" fmla="*/ 3798859 w 5426208"/>
              <a:gd name="connsiteY9" fmla="*/ 3549606 h 6199726"/>
              <a:gd name="connsiteX10" fmla="*/ 4150946 w 5426208"/>
              <a:gd name="connsiteY10" fmla="*/ 2009873 h 6199726"/>
              <a:gd name="connsiteX11" fmla="*/ 4285628 w 5426208"/>
              <a:gd name="connsiteY11" fmla="*/ 1302863 h 6199726"/>
              <a:gd name="connsiteX12" fmla="*/ 4313908 w 5426208"/>
              <a:gd name="connsiteY12" fmla="*/ 963498 h 6199726"/>
              <a:gd name="connsiteX13" fmla="*/ 4049958 w 5426208"/>
              <a:gd name="connsiteY13" fmla="*/ 1199168 h 6199726"/>
              <a:gd name="connsiteX14" fmla="*/ 3569191 w 5426208"/>
              <a:gd name="connsiteY14" fmla="*/ 1840191 h 6199726"/>
              <a:gd name="connsiteX15" fmla="*/ 3408935 w 5426208"/>
              <a:gd name="connsiteY15" fmla="*/ 2349238 h 6199726"/>
              <a:gd name="connsiteX16" fmla="*/ 3355734 w 5426208"/>
              <a:gd name="connsiteY16" fmla="*/ 3467538 h 6199726"/>
              <a:gd name="connsiteX17" fmla="*/ 3292845 w 5426208"/>
              <a:gd name="connsiteY17" fmla="*/ 4093197 h 6199726"/>
              <a:gd name="connsiteX18" fmla="*/ 3192806 w 5426208"/>
              <a:gd name="connsiteY18" fmla="*/ 3842803 h 6199726"/>
              <a:gd name="connsiteX19" fmla="*/ 3006290 w 5426208"/>
              <a:gd name="connsiteY19" fmla="*/ 2973071 h 6199726"/>
              <a:gd name="connsiteX20" fmla="*/ 2428547 w 5426208"/>
              <a:gd name="connsiteY20" fmla="*/ 1604521 h 6199726"/>
              <a:gd name="connsiteX21" fmla="*/ 2042048 w 5426208"/>
              <a:gd name="connsiteY21" fmla="*/ 680694 h 6199726"/>
              <a:gd name="connsiteX22" fmla="*/ 1976061 w 5426208"/>
              <a:gd name="connsiteY22" fmla="*/ 237634 h 6199726"/>
              <a:gd name="connsiteX23" fmla="*/ 1853512 w 5426208"/>
              <a:gd name="connsiteY23" fmla="*/ 1964 h 6199726"/>
              <a:gd name="connsiteX24" fmla="*/ 1674403 w 5426208"/>
              <a:gd name="connsiteY24" fmla="*/ 360183 h 6199726"/>
              <a:gd name="connsiteX25" fmla="*/ 1504721 w 5426208"/>
              <a:gd name="connsiteY25" fmla="*/ 1415985 h 6199726"/>
              <a:gd name="connsiteX26" fmla="*/ 1919500 w 5426208"/>
              <a:gd name="connsiteY26" fmla="*/ 2745164 h 6199726"/>
              <a:gd name="connsiteX27" fmla="*/ 2525505 w 5426208"/>
              <a:gd name="connsiteY27" fmla="*/ 3885807 h 6199726"/>
              <a:gd name="connsiteX28" fmla="*/ 2343706 w 5426208"/>
              <a:gd name="connsiteY28" fmla="*/ 3734978 h 6199726"/>
              <a:gd name="connsiteX29" fmla="*/ 1259624 w 5426208"/>
              <a:gd name="connsiteY29" fmla="*/ 2566055 h 6199726"/>
              <a:gd name="connsiteX30" fmla="*/ 760003 w 5426208"/>
              <a:gd name="connsiteY30" fmla="*/ 2019300 h 6199726"/>
              <a:gd name="connsiteX31" fmla="*/ 213248 w 5426208"/>
              <a:gd name="connsiteY31" fmla="*/ 1510253 h 6199726"/>
              <a:gd name="connsiteX32" fmla="*/ 213248 w 5426208"/>
              <a:gd name="connsiteY32" fmla="*/ 1642228 h 6199726"/>
              <a:gd name="connsiteX33" fmla="*/ 694015 w 5426208"/>
              <a:gd name="connsiteY33" fmla="*/ 2980834 h 6199726"/>
              <a:gd name="connsiteX34" fmla="*/ 1287904 w 5426208"/>
              <a:gd name="connsiteY34" fmla="*/ 4102624 h 6199726"/>
              <a:gd name="connsiteX35" fmla="*/ 2042048 w 5426208"/>
              <a:gd name="connsiteY35" fmla="*/ 4715366 h 6199726"/>
              <a:gd name="connsiteX36" fmla="*/ 2771689 w 5426208"/>
              <a:gd name="connsiteY36" fmla="*/ 5012089 h 6199726"/>
              <a:gd name="connsiteX37" fmla="*/ 2315426 w 5426208"/>
              <a:gd name="connsiteY37" fmla="*/ 5092438 h 6199726"/>
              <a:gd name="connsiteX38" fmla="*/ 1495294 w 5426208"/>
              <a:gd name="connsiteY38" fmla="*/ 4922756 h 6199726"/>
              <a:gd name="connsiteX39" fmla="*/ 760003 w 5426208"/>
              <a:gd name="connsiteY39" fmla="*/ 4187465 h 6199726"/>
              <a:gd name="connsiteX40" fmla="*/ 260382 w 5426208"/>
              <a:gd name="connsiteY40" fmla="*/ 3291919 h 6199726"/>
              <a:gd name="connsiteX41" fmla="*/ 5859 w 5426208"/>
              <a:gd name="connsiteY41" fmla="*/ 2924273 h 6199726"/>
              <a:gd name="connsiteX42" fmla="*/ 109554 w 5426208"/>
              <a:gd name="connsiteY42" fmla="*/ 3518162 h 6199726"/>
              <a:gd name="connsiteX43" fmla="*/ 420638 w 5426208"/>
              <a:gd name="connsiteY43" fmla="*/ 4922756 h 6199726"/>
              <a:gd name="connsiteX44" fmla="*/ 910832 w 5426208"/>
              <a:gd name="connsiteY44" fmla="*/ 5544925 h 6199726"/>
              <a:gd name="connsiteX45" fmla="*/ 1523574 w 5426208"/>
              <a:gd name="connsiteY45" fmla="*/ 5761741 h 6199726"/>
              <a:gd name="connsiteX46" fmla="*/ 2336968 w 5426208"/>
              <a:gd name="connsiteY46" fmla="*/ 5729895 h 6199726"/>
              <a:gd name="connsiteX47" fmla="*/ 3483886 w 5426208"/>
              <a:gd name="connsiteY47" fmla="*/ 5540090 h 6199726"/>
              <a:gd name="connsiteX48" fmla="*/ 3704096 w 5426208"/>
              <a:gd name="connsiteY48" fmla="*/ 5581363 h 6199726"/>
              <a:gd name="connsiteX49" fmla="*/ 3506134 w 5426208"/>
              <a:gd name="connsiteY49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745005 w 5426208"/>
              <a:gd name="connsiteY8" fmla="*/ 4101278 h 6199726"/>
              <a:gd name="connsiteX9" fmla="*/ 3798859 w 5426208"/>
              <a:gd name="connsiteY9" fmla="*/ 3549606 h 6199726"/>
              <a:gd name="connsiteX10" fmla="*/ 4150946 w 5426208"/>
              <a:gd name="connsiteY10" fmla="*/ 2009873 h 6199726"/>
              <a:gd name="connsiteX11" fmla="*/ 4285628 w 5426208"/>
              <a:gd name="connsiteY11" fmla="*/ 1302863 h 6199726"/>
              <a:gd name="connsiteX12" fmla="*/ 4313908 w 5426208"/>
              <a:gd name="connsiteY12" fmla="*/ 963498 h 6199726"/>
              <a:gd name="connsiteX13" fmla="*/ 4049958 w 5426208"/>
              <a:gd name="connsiteY13" fmla="*/ 1199168 h 6199726"/>
              <a:gd name="connsiteX14" fmla="*/ 3569191 w 5426208"/>
              <a:gd name="connsiteY14" fmla="*/ 1840191 h 6199726"/>
              <a:gd name="connsiteX15" fmla="*/ 3408935 w 5426208"/>
              <a:gd name="connsiteY15" fmla="*/ 2349238 h 6199726"/>
              <a:gd name="connsiteX16" fmla="*/ 3355734 w 5426208"/>
              <a:gd name="connsiteY16" fmla="*/ 3467538 h 6199726"/>
              <a:gd name="connsiteX17" fmla="*/ 3292845 w 5426208"/>
              <a:gd name="connsiteY17" fmla="*/ 4093197 h 6199726"/>
              <a:gd name="connsiteX18" fmla="*/ 3192806 w 5426208"/>
              <a:gd name="connsiteY18" fmla="*/ 3842803 h 6199726"/>
              <a:gd name="connsiteX19" fmla="*/ 3006290 w 5426208"/>
              <a:gd name="connsiteY19" fmla="*/ 2973071 h 6199726"/>
              <a:gd name="connsiteX20" fmla="*/ 2428547 w 5426208"/>
              <a:gd name="connsiteY20" fmla="*/ 1604521 h 6199726"/>
              <a:gd name="connsiteX21" fmla="*/ 2042048 w 5426208"/>
              <a:gd name="connsiteY21" fmla="*/ 680694 h 6199726"/>
              <a:gd name="connsiteX22" fmla="*/ 1976061 w 5426208"/>
              <a:gd name="connsiteY22" fmla="*/ 237634 h 6199726"/>
              <a:gd name="connsiteX23" fmla="*/ 1853512 w 5426208"/>
              <a:gd name="connsiteY23" fmla="*/ 1964 h 6199726"/>
              <a:gd name="connsiteX24" fmla="*/ 1674403 w 5426208"/>
              <a:gd name="connsiteY24" fmla="*/ 360183 h 6199726"/>
              <a:gd name="connsiteX25" fmla="*/ 1504721 w 5426208"/>
              <a:gd name="connsiteY25" fmla="*/ 1415985 h 6199726"/>
              <a:gd name="connsiteX26" fmla="*/ 1919500 w 5426208"/>
              <a:gd name="connsiteY26" fmla="*/ 2745164 h 6199726"/>
              <a:gd name="connsiteX27" fmla="*/ 2525505 w 5426208"/>
              <a:gd name="connsiteY27" fmla="*/ 3885807 h 6199726"/>
              <a:gd name="connsiteX28" fmla="*/ 2343706 w 5426208"/>
              <a:gd name="connsiteY28" fmla="*/ 3734978 h 6199726"/>
              <a:gd name="connsiteX29" fmla="*/ 1259624 w 5426208"/>
              <a:gd name="connsiteY29" fmla="*/ 2566055 h 6199726"/>
              <a:gd name="connsiteX30" fmla="*/ 760003 w 5426208"/>
              <a:gd name="connsiteY30" fmla="*/ 2019300 h 6199726"/>
              <a:gd name="connsiteX31" fmla="*/ 213248 w 5426208"/>
              <a:gd name="connsiteY31" fmla="*/ 1510253 h 6199726"/>
              <a:gd name="connsiteX32" fmla="*/ 213248 w 5426208"/>
              <a:gd name="connsiteY32" fmla="*/ 1642228 h 6199726"/>
              <a:gd name="connsiteX33" fmla="*/ 694015 w 5426208"/>
              <a:gd name="connsiteY33" fmla="*/ 2980834 h 6199726"/>
              <a:gd name="connsiteX34" fmla="*/ 1287904 w 5426208"/>
              <a:gd name="connsiteY34" fmla="*/ 4102624 h 6199726"/>
              <a:gd name="connsiteX35" fmla="*/ 2042048 w 5426208"/>
              <a:gd name="connsiteY35" fmla="*/ 4715366 h 6199726"/>
              <a:gd name="connsiteX36" fmla="*/ 2771689 w 5426208"/>
              <a:gd name="connsiteY36" fmla="*/ 5012089 h 6199726"/>
              <a:gd name="connsiteX37" fmla="*/ 2258473 w 5426208"/>
              <a:gd name="connsiteY37" fmla="*/ 5048142 h 6199726"/>
              <a:gd name="connsiteX38" fmla="*/ 1495294 w 5426208"/>
              <a:gd name="connsiteY38" fmla="*/ 4922756 h 6199726"/>
              <a:gd name="connsiteX39" fmla="*/ 760003 w 5426208"/>
              <a:gd name="connsiteY39" fmla="*/ 4187465 h 6199726"/>
              <a:gd name="connsiteX40" fmla="*/ 260382 w 5426208"/>
              <a:gd name="connsiteY40" fmla="*/ 3291919 h 6199726"/>
              <a:gd name="connsiteX41" fmla="*/ 5859 w 5426208"/>
              <a:gd name="connsiteY41" fmla="*/ 2924273 h 6199726"/>
              <a:gd name="connsiteX42" fmla="*/ 109554 w 5426208"/>
              <a:gd name="connsiteY42" fmla="*/ 3518162 h 6199726"/>
              <a:gd name="connsiteX43" fmla="*/ 420638 w 5426208"/>
              <a:gd name="connsiteY43" fmla="*/ 4922756 h 6199726"/>
              <a:gd name="connsiteX44" fmla="*/ 910832 w 5426208"/>
              <a:gd name="connsiteY44" fmla="*/ 5544925 h 6199726"/>
              <a:gd name="connsiteX45" fmla="*/ 1523574 w 5426208"/>
              <a:gd name="connsiteY45" fmla="*/ 5761741 h 6199726"/>
              <a:gd name="connsiteX46" fmla="*/ 2336968 w 5426208"/>
              <a:gd name="connsiteY46" fmla="*/ 5729895 h 6199726"/>
              <a:gd name="connsiteX47" fmla="*/ 3483886 w 5426208"/>
              <a:gd name="connsiteY47" fmla="*/ 5540090 h 6199726"/>
              <a:gd name="connsiteX48" fmla="*/ 3704096 w 5426208"/>
              <a:gd name="connsiteY48" fmla="*/ 5581363 h 6199726"/>
              <a:gd name="connsiteX49" fmla="*/ 3506134 w 5426208"/>
              <a:gd name="connsiteY49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745005 w 5426208"/>
              <a:gd name="connsiteY8" fmla="*/ 4101278 h 6199726"/>
              <a:gd name="connsiteX9" fmla="*/ 3798859 w 5426208"/>
              <a:gd name="connsiteY9" fmla="*/ 3549606 h 6199726"/>
              <a:gd name="connsiteX10" fmla="*/ 4150946 w 5426208"/>
              <a:gd name="connsiteY10" fmla="*/ 2009873 h 6199726"/>
              <a:gd name="connsiteX11" fmla="*/ 4285628 w 5426208"/>
              <a:gd name="connsiteY11" fmla="*/ 1302863 h 6199726"/>
              <a:gd name="connsiteX12" fmla="*/ 4313908 w 5426208"/>
              <a:gd name="connsiteY12" fmla="*/ 963498 h 6199726"/>
              <a:gd name="connsiteX13" fmla="*/ 4049958 w 5426208"/>
              <a:gd name="connsiteY13" fmla="*/ 1199168 h 6199726"/>
              <a:gd name="connsiteX14" fmla="*/ 3569191 w 5426208"/>
              <a:gd name="connsiteY14" fmla="*/ 1840191 h 6199726"/>
              <a:gd name="connsiteX15" fmla="*/ 3408935 w 5426208"/>
              <a:gd name="connsiteY15" fmla="*/ 2349238 h 6199726"/>
              <a:gd name="connsiteX16" fmla="*/ 3355734 w 5426208"/>
              <a:gd name="connsiteY16" fmla="*/ 3467538 h 6199726"/>
              <a:gd name="connsiteX17" fmla="*/ 3292845 w 5426208"/>
              <a:gd name="connsiteY17" fmla="*/ 4093197 h 6199726"/>
              <a:gd name="connsiteX18" fmla="*/ 3192806 w 5426208"/>
              <a:gd name="connsiteY18" fmla="*/ 3842803 h 6199726"/>
              <a:gd name="connsiteX19" fmla="*/ 3006290 w 5426208"/>
              <a:gd name="connsiteY19" fmla="*/ 2973071 h 6199726"/>
              <a:gd name="connsiteX20" fmla="*/ 2428547 w 5426208"/>
              <a:gd name="connsiteY20" fmla="*/ 1604521 h 6199726"/>
              <a:gd name="connsiteX21" fmla="*/ 2042048 w 5426208"/>
              <a:gd name="connsiteY21" fmla="*/ 680694 h 6199726"/>
              <a:gd name="connsiteX22" fmla="*/ 1976061 w 5426208"/>
              <a:gd name="connsiteY22" fmla="*/ 237634 h 6199726"/>
              <a:gd name="connsiteX23" fmla="*/ 1853512 w 5426208"/>
              <a:gd name="connsiteY23" fmla="*/ 1964 h 6199726"/>
              <a:gd name="connsiteX24" fmla="*/ 1674403 w 5426208"/>
              <a:gd name="connsiteY24" fmla="*/ 360183 h 6199726"/>
              <a:gd name="connsiteX25" fmla="*/ 1504721 w 5426208"/>
              <a:gd name="connsiteY25" fmla="*/ 1415985 h 6199726"/>
              <a:gd name="connsiteX26" fmla="*/ 1919500 w 5426208"/>
              <a:gd name="connsiteY26" fmla="*/ 2745164 h 6199726"/>
              <a:gd name="connsiteX27" fmla="*/ 2525505 w 5426208"/>
              <a:gd name="connsiteY27" fmla="*/ 3885807 h 6199726"/>
              <a:gd name="connsiteX28" fmla="*/ 2343706 w 5426208"/>
              <a:gd name="connsiteY28" fmla="*/ 3734978 h 6199726"/>
              <a:gd name="connsiteX29" fmla="*/ 1259624 w 5426208"/>
              <a:gd name="connsiteY29" fmla="*/ 2566055 h 6199726"/>
              <a:gd name="connsiteX30" fmla="*/ 760003 w 5426208"/>
              <a:gd name="connsiteY30" fmla="*/ 2019300 h 6199726"/>
              <a:gd name="connsiteX31" fmla="*/ 213248 w 5426208"/>
              <a:gd name="connsiteY31" fmla="*/ 1510253 h 6199726"/>
              <a:gd name="connsiteX32" fmla="*/ 213248 w 5426208"/>
              <a:gd name="connsiteY32" fmla="*/ 1642228 h 6199726"/>
              <a:gd name="connsiteX33" fmla="*/ 694015 w 5426208"/>
              <a:gd name="connsiteY33" fmla="*/ 2980834 h 6199726"/>
              <a:gd name="connsiteX34" fmla="*/ 1287904 w 5426208"/>
              <a:gd name="connsiteY34" fmla="*/ 4102624 h 6199726"/>
              <a:gd name="connsiteX35" fmla="*/ 2042048 w 5426208"/>
              <a:gd name="connsiteY35" fmla="*/ 4715366 h 6199726"/>
              <a:gd name="connsiteX36" fmla="*/ 2771689 w 5426208"/>
              <a:gd name="connsiteY36" fmla="*/ 5012089 h 6199726"/>
              <a:gd name="connsiteX37" fmla="*/ 2258473 w 5426208"/>
              <a:gd name="connsiteY37" fmla="*/ 5048142 h 6199726"/>
              <a:gd name="connsiteX38" fmla="*/ 1485802 w 5426208"/>
              <a:gd name="connsiteY38" fmla="*/ 4878460 h 6199726"/>
              <a:gd name="connsiteX39" fmla="*/ 760003 w 5426208"/>
              <a:gd name="connsiteY39" fmla="*/ 4187465 h 6199726"/>
              <a:gd name="connsiteX40" fmla="*/ 260382 w 5426208"/>
              <a:gd name="connsiteY40" fmla="*/ 3291919 h 6199726"/>
              <a:gd name="connsiteX41" fmla="*/ 5859 w 5426208"/>
              <a:gd name="connsiteY41" fmla="*/ 2924273 h 6199726"/>
              <a:gd name="connsiteX42" fmla="*/ 109554 w 5426208"/>
              <a:gd name="connsiteY42" fmla="*/ 3518162 h 6199726"/>
              <a:gd name="connsiteX43" fmla="*/ 420638 w 5426208"/>
              <a:gd name="connsiteY43" fmla="*/ 4922756 h 6199726"/>
              <a:gd name="connsiteX44" fmla="*/ 910832 w 5426208"/>
              <a:gd name="connsiteY44" fmla="*/ 5544925 h 6199726"/>
              <a:gd name="connsiteX45" fmla="*/ 1523574 w 5426208"/>
              <a:gd name="connsiteY45" fmla="*/ 5761741 h 6199726"/>
              <a:gd name="connsiteX46" fmla="*/ 2336968 w 5426208"/>
              <a:gd name="connsiteY46" fmla="*/ 5729895 h 6199726"/>
              <a:gd name="connsiteX47" fmla="*/ 3483886 w 5426208"/>
              <a:gd name="connsiteY47" fmla="*/ 5540090 h 6199726"/>
              <a:gd name="connsiteX48" fmla="*/ 3704096 w 5426208"/>
              <a:gd name="connsiteY48" fmla="*/ 5581363 h 6199726"/>
              <a:gd name="connsiteX49" fmla="*/ 3506134 w 5426208"/>
              <a:gd name="connsiteY49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20181 w 5426208"/>
              <a:gd name="connsiteY8" fmla="*/ 4277967 h 6199726"/>
              <a:gd name="connsiteX9" fmla="*/ 3798859 w 5426208"/>
              <a:gd name="connsiteY9" fmla="*/ 3549606 h 6199726"/>
              <a:gd name="connsiteX10" fmla="*/ 4150946 w 5426208"/>
              <a:gd name="connsiteY10" fmla="*/ 2009873 h 6199726"/>
              <a:gd name="connsiteX11" fmla="*/ 4285628 w 5426208"/>
              <a:gd name="connsiteY11" fmla="*/ 1302863 h 6199726"/>
              <a:gd name="connsiteX12" fmla="*/ 4313908 w 5426208"/>
              <a:gd name="connsiteY12" fmla="*/ 963498 h 6199726"/>
              <a:gd name="connsiteX13" fmla="*/ 4049958 w 5426208"/>
              <a:gd name="connsiteY13" fmla="*/ 1199168 h 6199726"/>
              <a:gd name="connsiteX14" fmla="*/ 3569191 w 5426208"/>
              <a:gd name="connsiteY14" fmla="*/ 1840191 h 6199726"/>
              <a:gd name="connsiteX15" fmla="*/ 3408935 w 5426208"/>
              <a:gd name="connsiteY15" fmla="*/ 2349238 h 6199726"/>
              <a:gd name="connsiteX16" fmla="*/ 3355734 w 5426208"/>
              <a:gd name="connsiteY16" fmla="*/ 3467538 h 6199726"/>
              <a:gd name="connsiteX17" fmla="*/ 3292845 w 5426208"/>
              <a:gd name="connsiteY17" fmla="*/ 4093197 h 6199726"/>
              <a:gd name="connsiteX18" fmla="*/ 3192806 w 5426208"/>
              <a:gd name="connsiteY18" fmla="*/ 3842803 h 6199726"/>
              <a:gd name="connsiteX19" fmla="*/ 3006290 w 5426208"/>
              <a:gd name="connsiteY19" fmla="*/ 2973071 h 6199726"/>
              <a:gd name="connsiteX20" fmla="*/ 2428547 w 5426208"/>
              <a:gd name="connsiteY20" fmla="*/ 1604521 h 6199726"/>
              <a:gd name="connsiteX21" fmla="*/ 2042048 w 5426208"/>
              <a:gd name="connsiteY21" fmla="*/ 680694 h 6199726"/>
              <a:gd name="connsiteX22" fmla="*/ 1976061 w 5426208"/>
              <a:gd name="connsiteY22" fmla="*/ 237634 h 6199726"/>
              <a:gd name="connsiteX23" fmla="*/ 1853512 w 5426208"/>
              <a:gd name="connsiteY23" fmla="*/ 1964 h 6199726"/>
              <a:gd name="connsiteX24" fmla="*/ 1674403 w 5426208"/>
              <a:gd name="connsiteY24" fmla="*/ 360183 h 6199726"/>
              <a:gd name="connsiteX25" fmla="*/ 1504721 w 5426208"/>
              <a:gd name="connsiteY25" fmla="*/ 1415985 h 6199726"/>
              <a:gd name="connsiteX26" fmla="*/ 1919500 w 5426208"/>
              <a:gd name="connsiteY26" fmla="*/ 2745164 h 6199726"/>
              <a:gd name="connsiteX27" fmla="*/ 2525505 w 5426208"/>
              <a:gd name="connsiteY27" fmla="*/ 3885807 h 6199726"/>
              <a:gd name="connsiteX28" fmla="*/ 2343706 w 5426208"/>
              <a:gd name="connsiteY28" fmla="*/ 3734978 h 6199726"/>
              <a:gd name="connsiteX29" fmla="*/ 1259624 w 5426208"/>
              <a:gd name="connsiteY29" fmla="*/ 2566055 h 6199726"/>
              <a:gd name="connsiteX30" fmla="*/ 760003 w 5426208"/>
              <a:gd name="connsiteY30" fmla="*/ 2019300 h 6199726"/>
              <a:gd name="connsiteX31" fmla="*/ 213248 w 5426208"/>
              <a:gd name="connsiteY31" fmla="*/ 1510253 h 6199726"/>
              <a:gd name="connsiteX32" fmla="*/ 213248 w 5426208"/>
              <a:gd name="connsiteY32" fmla="*/ 1642228 h 6199726"/>
              <a:gd name="connsiteX33" fmla="*/ 694015 w 5426208"/>
              <a:gd name="connsiteY33" fmla="*/ 2980834 h 6199726"/>
              <a:gd name="connsiteX34" fmla="*/ 1287904 w 5426208"/>
              <a:gd name="connsiteY34" fmla="*/ 4102624 h 6199726"/>
              <a:gd name="connsiteX35" fmla="*/ 2042048 w 5426208"/>
              <a:gd name="connsiteY35" fmla="*/ 4715366 h 6199726"/>
              <a:gd name="connsiteX36" fmla="*/ 2771689 w 5426208"/>
              <a:gd name="connsiteY36" fmla="*/ 5012089 h 6199726"/>
              <a:gd name="connsiteX37" fmla="*/ 2258473 w 5426208"/>
              <a:gd name="connsiteY37" fmla="*/ 5048142 h 6199726"/>
              <a:gd name="connsiteX38" fmla="*/ 1485802 w 5426208"/>
              <a:gd name="connsiteY38" fmla="*/ 4878460 h 6199726"/>
              <a:gd name="connsiteX39" fmla="*/ 760003 w 5426208"/>
              <a:gd name="connsiteY39" fmla="*/ 4187465 h 6199726"/>
              <a:gd name="connsiteX40" fmla="*/ 260382 w 5426208"/>
              <a:gd name="connsiteY40" fmla="*/ 3291919 h 6199726"/>
              <a:gd name="connsiteX41" fmla="*/ 5859 w 5426208"/>
              <a:gd name="connsiteY41" fmla="*/ 2924273 h 6199726"/>
              <a:gd name="connsiteX42" fmla="*/ 109554 w 5426208"/>
              <a:gd name="connsiteY42" fmla="*/ 3518162 h 6199726"/>
              <a:gd name="connsiteX43" fmla="*/ 420638 w 5426208"/>
              <a:gd name="connsiteY43" fmla="*/ 4922756 h 6199726"/>
              <a:gd name="connsiteX44" fmla="*/ 910832 w 5426208"/>
              <a:gd name="connsiteY44" fmla="*/ 5544925 h 6199726"/>
              <a:gd name="connsiteX45" fmla="*/ 1523574 w 5426208"/>
              <a:gd name="connsiteY45" fmla="*/ 5761741 h 6199726"/>
              <a:gd name="connsiteX46" fmla="*/ 2336968 w 5426208"/>
              <a:gd name="connsiteY46" fmla="*/ 5729895 h 6199726"/>
              <a:gd name="connsiteX47" fmla="*/ 3483886 w 5426208"/>
              <a:gd name="connsiteY47" fmla="*/ 5540090 h 6199726"/>
              <a:gd name="connsiteX48" fmla="*/ 3704096 w 5426208"/>
              <a:gd name="connsiteY48" fmla="*/ 5581363 h 6199726"/>
              <a:gd name="connsiteX49" fmla="*/ 3506134 w 5426208"/>
              <a:gd name="connsiteY49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20181 w 5426208"/>
              <a:gd name="connsiteY8" fmla="*/ 4277967 h 6199726"/>
              <a:gd name="connsiteX9" fmla="*/ 3798859 w 5426208"/>
              <a:gd name="connsiteY9" fmla="*/ 3549606 h 6199726"/>
              <a:gd name="connsiteX10" fmla="*/ 4150946 w 5426208"/>
              <a:gd name="connsiteY10" fmla="*/ 2009873 h 6199726"/>
              <a:gd name="connsiteX11" fmla="*/ 4285628 w 5426208"/>
              <a:gd name="connsiteY11" fmla="*/ 1302863 h 6199726"/>
              <a:gd name="connsiteX12" fmla="*/ 4313908 w 5426208"/>
              <a:gd name="connsiteY12" fmla="*/ 963498 h 6199726"/>
              <a:gd name="connsiteX13" fmla="*/ 4049958 w 5426208"/>
              <a:gd name="connsiteY13" fmla="*/ 1199168 h 6199726"/>
              <a:gd name="connsiteX14" fmla="*/ 3569191 w 5426208"/>
              <a:gd name="connsiteY14" fmla="*/ 1840191 h 6199726"/>
              <a:gd name="connsiteX15" fmla="*/ 3408935 w 5426208"/>
              <a:gd name="connsiteY15" fmla="*/ 2349238 h 6199726"/>
              <a:gd name="connsiteX16" fmla="*/ 3355734 w 5426208"/>
              <a:gd name="connsiteY16" fmla="*/ 3467538 h 6199726"/>
              <a:gd name="connsiteX17" fmla="*/ 3292845 w 5426208"/>
              <a:gd name="connsiteY17" fmla="*/ 4093197 h 6199726"/>
              <a:gd name="connsiteX18" fmla="*/ 3192806 w 5426208"/>
              <a:gd name="connsiteY18" fmla="*/ 3842803 h 6199726"/>
              <a:gd name="connsiteX19" fmla="*/ 3006290 w 5426208"/>
              <a:gd name="connsiteY19" fmla="*/ 2973071 h 6199726"/>
              <a:gd name="connsiteX20" fmla="*/ 2428547 w 5426208"/>
              <a:gd name="connsiteY20" fmla="*/ 1604521 h 6199726"/>
              <a:gd name="connsiteX21" fmla="*/ 2042048 w 5426208"/>
              <a:gd name="connsiteY21" fmla="*/ 680694 h 6199726"/>
              <a:gd name="connsiteX22" fmla="*/ 1976061 w 5426208"/>
              <a:gd name="connsiteY22" fmla="*/ 237634 h 6199726"/>
              <a:gd name="connsiteX23" fmla="*/ 1853512 w 5426208"/>
              <a:gd name="connsiteY23" fmla="*/ 1964 h 6199726"/>
              <a:gd name="connsiteX24" fmla="*/ 1674403 w 5426208"/>
              <a:gd name="connsiteY24" fmla="*/ 360183 h 6199726"/>
              <a:gd name="connsiteX25" fmla="*/ 1504721 w 5426208"/>
              <a:gd name="connsiteY25" fmla="*/ 1415985 h 6199726"/>
              <a:gd name="connsiteX26" fmla="*/ 1919500 w 5426208"/>
              <a:gd name="connsiteY26" fmla="*/ 2745164 h 6199726"/>
              <a:gd name="connsiteX27" fmla="*/ 2525505 w 5426208"/>
              <a:gd name="connsiteY27" fmla="*/ 3885807 h 6199726"/>
              <a:gd name="connsiteX28" fmla="*/ 2343706 w 5426208"/>
              <a:gd name="connsiteY28" fmla="*/ 3734978 h 6199726"/>
              <a:gd name="connsiteX29" fmla="*/ 1259624 w 5426208"/>
              <a:gd name="connsiteY29" fmla="*/ 2566055 h 6199726"/>
              <a:gd name="connsiteX30" fmla="*/ 760003 w 5426208"/>
              <a:gd name="connsiteY30" fmla="*/ 2019300 h 6199726"/>
              <a:gd name="connsiteX31" fmla="*/ 213248 w 5426208"/>
              <a:gd name="connsiteY31" fmla="*/ 1510253 h 6199726"/>
              <a:gd name="connsiteX32" fmla="*/ 213248 w 5426208"/>
              <a:gd name="connsiteY32" fmla="*/ 1642228 h 6199726"/>
              <a:gd name="connsiteX33" fmla="*/ 694015 w 5426208"/>
              <a:gd name="connsiteY33" fmla="*/ 2980834 h 6199726"/>
              <a:gd name="connsiteX34" fmla="*/ 1287904 w 5426208"/>
              <a:gd name="connsiteY34" fmla="*/ 4102624 h 6199726"/>
              <a:gd name="connsiteX35" fmla="*/ 2042048 w 5426208"/>
              <a:gd name="connsiteY35" fmla="*/ 4715366 h 6199726"/>
              <a:gd name="connsiteX36" fmla="*/ 2771689 w 5426208"/>
              <a:gd name="connsiteY36" fmla="*/ 5012089 h 6199726"/>
              <a:gd name="connsiteX37" fmla="*/ 2258473 w 5426208"/>
              <a:gd name="connsiteY37" fmla="*/ 5048142 h 6199726"/>
              <a:gd name="connsiteX38" fmla="*/ 1485802 w 5426208"/>
              <a:gd name="connsiteY38" fmla="*/ 4878460 h 6199726"/>
              <a:gd name="connsiteX39" fmla="*/ 760003 w 5426208"/>
              <a:gd name="connsiteY39" fmla="*/ 4187465 h 6199726"/>
              <a:gd name="connsiteX40" fmla="*/ 260382 w 5426208"/>
              <a:gd name="connsiteY40" fmla="*/ 3291919 h 6199726"/>
              <a:gd name="connsiteX41" fmla="*/ 5859 w 5426208"/>
              <a:gd name="connsiteY41" fmla="*/ 2924273 h 6199726"/>
              <a:gd name="connsiteX42" fmla="*/ 109554 w 5426208"/>
              <a:gd name="connsiteY42" fmla="*/ 3518162 h 6199726"/>
              <a:gd name="connsiteX43" fmla="*/ 420638 w 5426208"/>
              <a:gd name="connsiteY43" fmla="*/ 4922756 h 6199726"/>
              <a:gd name="connsiteX44" fmla="*/ 910832 w 5426208"/>
              <a:gd name="connsiteY44" fmla="*/ 5544925 h 6199726"/>
              <a:gd name="connsiteX45" fmla="*/ 1523574 w 5426208"/>
              <a:gd name="connsiteY45" fmla="*/ 5761741 h 6199726"/>
              <a:gd name="connsiteX46" fmla="*/ 2336968 w 5426208"/>
              <a:gd name="connsiteY46" fmla="*/ 5729895 h 6199726"/>
              <a:gd name="connsiteX47" fmla="*/ 3483886 w 5426208"/>
              <a:gd name="connsiteY47" fmla="*/ 5540090 h 6199726"/>
              <a:gd name="connsiteX48" fmla="*/ 3704096 w 5426208"/>
              <a:gd name="connsiteY48" fmla="*/ 5581363 h 6199726"/>
              <a:gd name="connsiteX49" fmla="*/ 3506134 w 5426208"/>
              <a:gd name="connsiteY49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20181 w 5426208"/>
              <a:gd name="connsiteY8" fmla="*/ 4277967 h 6199726"/>
              <a:gd name="connsiteX9" fmla="*/ 3798859 w 5426208"/>
              <a:gd name="connsiteY9" fmla="*/ 3549606 h 6199726"/>
              <a:gd name="connsiteX10" fmla="*/ 4150946 w 5426208"/>
              <a:gd name="connsiteY10" fmla="*/ 2009873 h 6199726"/>
              <a:gd name="connsiteX11" fmla="*/ 4285628 w 5426208"/>
              <a:gd name="connsiteY11" fmla="*/ 1302863 h 6199726"/>
              <a:gd name="connsiteX12" fmla="*/ 4313908 w 5426208"/>
              <a:gd name="connsiteY12" fmla="*/ 963498 h 6199726"/>
              <a:gd name="connsiteX13" fmla="*/ 4049958 w 5426208"/>
              <a:gd name="connsiteY13" fmla="*/ 1199168 h 6199726"/>
              <a:gd name="connsiteX14" fmla="*/ 3569191 w 5426208"/>
              <a:gd name="connsiteY14" fmla="*/ 1840191 h 6199726"/>
              <a:gd name="connsiteX15" fmla="*/ 3408935 w 5426208"/>
              <a:gd name="connsiteY15" fmla="*/ 2349238 h 6199726"/>
              <a:gd name="connsiteX16" fmla="*/ 3287203 w 5426208"/>
              <a:gd name="connsiteY16" fmla="*/ 3409262 h 6199726"/>
              <a:gd name="connsiteX17" fmla="*/ 3292845 w 5426208"/>
              <a:gd name="connsiteY17" fmla="*/ 4093197 h 6199726"/>
              <a:gd name="connsiteX18" fmla="*/ 3192806 w 5426208"/>
              <a:gd name="connsiteY18" fmla="*/ 3842803 h 6199726"/>
              <a:gd name="connsiteX19" fmla="*/ 3006290 w 5426208"/>
              <a:gd name="connsiteY19" fmla="*/ 2973071 h 6199726"/>
              <a:gd name="connsiteX20" fmla="*/ 2428547 w 5426208"/>
              <a:gd name="connsiteY20" fmla="*/ 1604521 h 6199726"/>
              <a:gd name="connsiteX21" fmla="*/ 2042048 w 5426208"/>
              <a:gd name="connsiteY21" fmla="*/ 680694 h 6199726"/>
              <a:gd name="connsiteX22" fmla="*/ 1976061 w 5426208"/>
              <a:gd name="connsiteY22" fmla="*/ 237634 h 6199726"/>
              <a:gd name="connsiteX23" fmla="*/ 1853512 w 5426208"/>
              <a:gd name="connsiteY23" fmla="*/ 1964 h 6199726"/>
              <a:gd name="connsiteX24" fmla="*/ 1674403 w 5426208"/>
              <a:gd name="connsiteY24" fmla="*/ 360183 h 6199726"/>
              <a:gd name="connsiteX25" fmla="*/ 1504721 w 5426208"/>
              <a:gd name="connsiteY25" fmla="*/ 1415985 h 6199726"/>
              <a:gd name="connsiteX26" fmla="*/ 1919500 w 5426208"/>
              <a:gd name="connsiteY26" fmla="*/ 2745164 h 6199726"/>
              <a:gd name="connsiteX27" fmla="*/ 2525505 w 5426208"/>
              <a:gd name="connsiteY27" fmla="*/ 3885807 h 6199726"/>
              <a:gd name="connsiteX28" fmla="*/ 2343706 w 5426208"/>
              <a:gd name="connsiteY28" fmla="*/ 3734978 h 6199726"/>
              <a:gd name="connsiteX29" fmla="*/ 1259624 w 5426208"/>
              <a:gd name="connsiteY29" fmla="*/ 2566055 h 6199726"/>
              <a:gd name="connsiteX30" fmla="*/ 760003 w 5426208"/>
              <a:gd name="connsiteY30" fmla="*/ 2019300 h 6199726"/>
              <a:gd name="connsiteX31" fmla="*/ 213248 w 5426208"/>
              <a:gd name="connsiteY31" fmla="*/ 1510253 h 6199726"/>
              <a:gd name="connsiteX32" fmla="*/ 213248 w 5426208"/>
              <a:gd name="connsiteY32" fmla="*/ 1642228 h 6199726"/>
              <a:gd name="connsiteX33" fmla="*/ 694015 w 5426208"/>
              <a:gd name="connsiteY33" fmla="*/ 2980834 h 6199726"/>
              <a:gd name="connsiteX34" fmla="*/ 1287904 w 5426208"/>
              <a:gd name="connsiteY34" fmla="*/ 4102624 h 6199726"/>
              <a:gd name="connsiteX35" fmla="*/ 2042048 w 5426208"/>
              <a:gd name="connsiteY35" fmla="*/ 4715366 h 6199726"/>
              <a:gd name="connsiteX36" fmla="*/ 2771689 w 5426208"/>
              <a:gd name="connsiteY36" fmla="*/ 5012089 h 6199726"/>
              <a:gd name="connsiteX37" fmla="*/ 2258473 w 5426208"/>
              <a:gd name="connsiteY37" fmla="*/ 5048142 h 6199726"/>
              <a:gd name="connsiteX38" fmla="*/ 1485802 w 5426208"/>
              <a:gd name="connsiteY38" fmla="*/ 4878460 h 6199726"/>
              <a:gd name="connsiteX39" fmla="*/ 760003 w 5426208"/>
              <a:gd name="connsiteY39" fmla="*/ 4187465 h 6199726"/>
              <a:gd name="connsiteX40" fmla="*/ 260382 w 5426208"/>
              <a:gd name="connsiteY40" fmla="*/ 3291919 h 6199726"/>
              <a:gd name="connsiteX41" fmla="*/ 5859 w 5426208"/>
              <a:gd name="connsiteY41" fmla="*/ 2924273 h 6199726"/>
              <a:gd name="connsiteX42" fmla="*/ 109554 w 5426208"/>
              <a:gd name="connsiteY42" fmla="*/ 3518162 h 6199726"/>
              <a:gd name="connsiteX43" fmla="*/ 420638 w 5426208"/>
              <a:gd name="connsiteY43" fmla="*/ 4922756 h 6199726"/>
              <a:gd name="connsiteX44" fmla="*/ 910832 w 5426208"/>
              <a:gd name="connsiteY44" fmla="*/ 5544925 h 6199726"/>
              <a:gd name="connsiteX45" fmla="*/ 1523574 w 5426208"/>
              <a:gd name="connsiteY45" fmla="*/ 5761741 h 6199726"/>
              <a:gd name="connsiteX46" fmla="*/ 2336968 w 5426208"/>
              <a:gd name="connsiteY46" fmla="*/ 5729895 h 6199726"/>
              <a:gd name="connsiteX47" fmla="*/ 3483886 w 5426208"/>
              <a:gd name="connsiteY47" fmla="*/ 5540090 h 6199726"/>
              <a:gd name="connsiteX48" fmla="*/ 3704096 w 5426208"/>
              <a:gd name="connsiteY48" fmla="*/ 5581363 h 6199726"/>
              <a:gd name="connsiteX49" fmla="*/ 3506134 w 5426208"/>
              <a:gd name="connsiteY49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20181 w 5426208"/>
              <a:gd name="connsiteY8" fmla="*/ 4277967 h 6199726"/>
              <a:gd name="connsiteX9" fmla="*/ 3798859 w 5426208"/>
              <a:gd name="connsiteY9" fmla="*/ 3549606 h 6199726"/>
              <a:gd name="connsiteX10" fmla="*/ 4150946 w 5426208"/>
              <a:gd name="connsiteY10" fmla="*/ 2009873 h 6199726"/>
              <a:gd name="connsiteX11" fmla="*/ 4285628 w 5426208"/>
              <a:gd name="connsiteY11" fmla="*/ 1302863 h 6199726"/>
              <a:gd name="connsiteX12" fmla="*/ 4465260 w 5426208"/>
              <a:gd name="connsiteY12" fmla="*/ 875787 h 6199726"/>
              <a:gd name="connsiteX13" fmla="*/ 4049958 w 5426208"/>
              <a:gd name="connsiteY13" fmla="*/ 1199168 h 6199726"/>
              <a:gd name="connsiteX14" fmla="*/ 3569191 w 5426208"/>
              <a:gd name="connsiteY14" fmla="*/ 1840191 h 6199726"/>
              <a:gd name="connsiteX15" fmla="*/ 3408935 w 5426208"/>
              <a:gd name="connsiteY15" fmla="*/ 2349238 h 6199726"/>
              <a:gd name="connsiteX16" fmla="*/ 3287203 w 5426208"/>
              <a:gd name="connsiteY16" fmla="*/ 3409262 h 6199726"/>
              <a:gd name="connsiteX17" fmla="*/ 3292845 w 5426208"/>
              <a:gd name="connsiteY17" fmla="*/ 4093197 h 6199726"/>
              <a:gd name="connsiteX18" fmla="*/ 3192806 w 5426208"/>
              <a:gd name="connsiteY18" fmla="*/ 3842803 h 6199726"/>
              <a:gd name="connsiteX19" fmla="*/ 3006290 w 5426208"/>
              <a:gd name="connsiteY19" fmla="*/ 2973071 h 6199726"/>
              <a:gd name="connsiteX20" fmla="*/ 2428547 w 5426208"/>
              <a:gd name="connsiteY20" fmla="*/ 1604521 h 6199726"/>
              <a:gd name="connsiteX21" fmla="*/ 2042048 w 5426208"/>
              <a:gd name="connsiteY21" fmla="*/ 680694 h 6199726"/>
              <a:gd name="connsiteX22" fmla="*/ 1976061 w 5426208"/>
              <a:gd name="connsiteY22" fmla="*/ 237634 h 6199726"/>
              <a:gd name="connsiteX23" fmla="*/ 1853512 w 5426208"/>
              <a:gd name="connsiteY23" fmla="*/ 1964 h 6199726"/>
              <a:gd name="connsiteX24" fmla="*/ 1674403 w 5426208"/>
              <a:gd name="connsiteY24" fmla="*/ 360183 h 6199726"/>
              <a:gd name="connsiteX25" fmla="*/ 1504721 w 5426208"/>
              <a:gd name="connsiteY25" fmla="*/ 1415985 h 6199726"/>
              <a:gd name="connsiteX26" fmla="*/ 1919500 w 5426208"/>
              <a:gd name="connsiteY26" fmla="*/ 2745164 h 6199726"/>
              <a:gd name="connsiteX27" fmla="*/ 2525505 w 5426208"/>
              <a:gd name="connsiteY27" fmla="*/ 3885807 h 6199726"/>
              <a:gd name="connsiteX28" fmla="*/ 2343706 w 5426208"/>
              <a:gd name="connsiteY28" fmla="*/ 3734978 h 6199726"/>
              <a:gd name="connsiteX29" fmla="*/ 1259624 w 5426208"/>
              <a:gd name="connsiteY29" fmla="*/ 2566055 h 6199726"/>
              <a:gd name="connsiteX30" fmla="*/ 760003 w 5426208"/>
              <a:gd name="connsiteY30" fmla="*/ 2019300 h 6199726"/>
              <a:gd name="connsiteX31" fmla="*/ 213248 w 5426208"/>
              <a:gd name="connsiteY31" fmla="*/ 1510253 h 6199726"/>
              <a:gd name="connsiteX32" fmla="*/ 213248 w 5426208"/>
              <a:gd name="connsiteY32" fmla="*/ 1642228 h 6199726"/>
              <a:gd name="connsiteX33" fmla="*/ 694015 w 5426208"/>
              <a:gd name="connsiteY33" fmla="*/ 2980834 h 6199726"/>
              <a:gd name="connsiteX34" fmla="*/ 1287904 w 5426208"/>
              <a:gd name="connsiteY34" fmla="*/ 4102624 h 6199726"/>
              <a:gd name="connsiteX35" fmla="*/ 2042048 w 5426208"/>
              <a:gd name="connsiteY35" fmla="*/ 4715366 h 6199726"/>
              <a:gd name="connsiteX36" fmla="*/ 2771689 w 5426208"/>
              <a:gd name="connsiteY36" fmla="*/ 5012089 h 6199726"/>
              <a:gd name="connsiteX37" fmla="*/ 2258473 w 5426208"/>
              <a:gd name="connsiteY37" fmla="*/ 5048142 h 6199726"/>
              <a:gd name="connsiteX38" fmla="*/ 1485802 w 5426208"/>
              <a:gd name="connsiteY38" fmla="*/ 4878460 h 6199726"/>
              <a:gd name="connsiteX39" fmla="*/ 760003 w 5426208"/>
              <a:gd name="connsiteY39" fmla="*/ 4187465 h 6199726"/>
              <a:gd name="connsiteX40" fmla="*/ 260382 w 5426208"/>
              <a:gd name="connsiteY40" fmla="*/ 3291919 h 6199726"/>
              <a:gd name="connsiteX41" fmla="*/ 5859 w 5426208"/>
              <a:gd name="connsiteY41" fmla="*/ 2924273 h 6199726"/>
              <a:gd name="connsiteX42" fmla="*/ 109554 w 5426208"/>
              <a:gd name="connsiteY42" fmla="*/ 3518162 h 6199726"/>
              <a:gd name="connsiteX43" fmla="*/ 420638 w 5426208"/>
              <a:gd name="connsiteY43" fmla="*/ 4922756 h 6199726"/>
              <a:gd name="connsiteX44" fmla="*/ 910832 w 5426208"/>
              <a:gd name="connsiteY44" fmla="*/ 5544925 h 6199726"/>
              <a:gd name="connsiteX45" fmla="*/ 1523574 w 5426208"/>
              <a:gd name="connsiteY45" fmla="*/ 5761741 h 6199726"/>
              <a:gd name="connsiteX46" fmla="*/ 2336968 w 5426208"/>
              <a:gd name="connsiteY46" fmla="*/ 5729895 h 6199726"/>
              <a:gd name="connsiteX47" fmla="*/ 3483886 w 5426208"/>
              <a:gd name="connsiteY47" fmla="*/ 5540090 h 6199726"/>
              <a:gd name="connsiteX48" fmla="*/ 3704096 w 5426208"/>
              <a:gd name="connsiteY48" fmla="*/ 5581363 h 6199726"/>
              <a:gd name="connsiteX49" fmla="*/ 3506134 w 5426208"/>
              <a:gd name="connsiteY49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20181 w 5426208"/>
              <a:gd name="connsiteY8" fmla="*/ 4277967 h 6199726"/>
              <a:gd name="connsiteX9" fmla="*/ 3798859 w 5426208"/>
              <a:gd name="connsiteY9" fmla="*/ 3549606 h 6199726"/>
              <a:gd name="connsiteX10" fmla="*/ 4150946 w 5426208"/>
              <a:gd name="connsiteY10" fmla="*/ 2009873 h 6199726"/>
              <a:gd name="connsiteX11" fmla="*/ 4285628 w 5426208"/>
              <a:gd name="connsiteY11" fmla="*/ 1302863 h 6199726"/>
              <a:gd name="connsiteX12" fmla="*/ 4465260 w 5426208"/>
              <a:gd name="connsiteY12" fmla="*/ 875787 h 6199726"/>
              <a:gd name="connsiteX13" fmla="*/ 4049958 w 5426208"/>
              <a:gd name="connsiteY13" fmla="*/ 1199168 h 6199726"/>
              <a:gd name="connsiteX14" fmla="*/ 3408935 w 5426208"/>
              <a:gd name="connsiteY14" fmla="*/ 2349238 h 6199726"/>
              <a:gd name="connsiteX15" fmla="*/ 3287203 w 5426208"/>
              <a:gd name="connsiteY15" fmla="*/ 3409262 h 6199726"/>
              <a:gd name="connsiteX16" fmla="*/ 3292845 w 5426208"/>
              <a:gd name="connsiteY16" fmla="*/ 4093197 h 6199726"/>
              <a:gd name="connsiteX17" fmla="*/ 3192806 w 5426208"/>
              <a:gd name="connsiteY17" fmla="*/ 3842803 h 6199726"/>
              <a:gd name="connsiteX18" fmla="*/ 3006290 w 5426208"/>
              <a:gd name="connsiteY18" fmla="*/ 2973071 h 6199726"/>
              <a:gd name="connsiteX19" fmla="*/ 2428547 w 5426208"/>
              <a:gd name="connsiteY19" fmla="*/ 1604521 h 6199726"/>
              <a:gd name="connsiteX20" fmla="*/ 2042048 w 5426208"/>
              <a:gd name="connsiteY20" fmla="*/ 680694 h 6199726"/>
              <a:gd name="connsiteX21" fmla="*/ 1976061 w 5426208"/>
              <a:gd name="connsiteY21" fmla="*/ 237634 h 6199726"/>
              <a:gd name="connsiteX22" fmla="*/ 1853512 w 5426208"/>
              <a:gd name="connsiteY22" fmla="*/ 1964 h 6199726"/>
              <a:gd name="connsiteX23" fmla="*/ 1674403 w 5426208"/>
              <a:gd name="connsiteY23" fmla="*/ 360183 h 6199726"/>
              <a:gd name="connsiteX24" fmla="*/ 1504721 w 5426208"/>
              <a:gd name="connsiteY24" fmla="*/ 1415985 h 6199726"/>
              <a:gd name="connsiteX25" fmla="*/ 1919500 w 5426208"/>
              <a:gd name="connsiteY25" fmla="*/ 2745164 h 6199726"/>
              <a:gd name="connsiteX26" fmla="*/ 2525505 w 5426208"/>
              <a:gd name="connsiteY26" fmla="*/ 3885807 h 6199726"/>
              <a:gd name="connsiteX27" fmla="*/ 2343706 w 5426208"/>
              <a:gd name="connsiteY27" fmla="*/ 3734978 h 6199726"/>
              <a:gd name="connsiteX28" fmla="*/ 1259624 w 5426208"/>
              <a:gd name="connsiteY28" fmla="*/ 2566055 h 6199726"/>
              <a:gd name="connsiteX29" fmla="*/ 760003 w 5426208"/>
              <a:gd name="connsiteY29" fmla="*/ 2019300 h 6199726"/>
              <a:gd name="connsiteX30" fmla="*/ 213248 w 5426208"/>
              <a:gd name="connsiteY30" fmla="*/ 1510253 h 6199726"/>
              <a:gd name="connsiteX31" fmla="*/ 213248 w 5426208"/>
              <a:gd name="connsiteY31" fmla="*/ 1642228 h 6199726"/>
              <a:gd name="connsiteX32" fmla="*/ 694015 w 5426208"/>
              <a:gd name="connsiteY32" fmla="*/ 2980834 h 6199726"/>
              <a:gd name="connsiteX33" fmla="*/ 1287904 w 5426208"/>
              <a:gd name="connsiteY33" fmla="*/ 4102624 h 6199726"/>
              <a:gd name="connsiteX34" fmla="*/ 2042048 w 5426208"/>
              <a:gd name="connsiteY34" fmla="*/ 4715366 h 6199726"/>
              <a:gd name="connsiteX35" fmla="*/ 2771689 w 5426208"/>
              <a:gd name="connsiteY35" fmla="*/ 5012089 h 6199726"/>
              <a:gd name="connsiteX36" fmla="*/ 2258473 w 5426208"/>
              <a:gd name="connsiteY36" fmla="*/ 5048142 h 6199726"/>
              <a:gd name="connsiteX37" fmla="*/ 1485802 w 5426208"/>
              <a:gd name="connsiteY37" fmla="*/ 4878460 h 6199726"/>
              <a:gd name="connsiteX38" fmla="*/ 760003 w 5426208"/>
              <a:gd name="connsiteY38" fmla="*/ 4187465 h 6199726"/>
              <a:gd name="connsiteX39" fmla="*/ 260382 w 5426208"/>
              <a:gd name="connsiteY39" fmla="*/ 3291919 h 6199726"/>
              <a:gd name="connsiteX40" fmla="*/ 5859 w 5426208"/>
              <a:gd name="connsiteY40" fmla="*/ 2924273 h 6199726"/>
              <a:gd name="connsiteX41" fmla="*/ 109554 w 5426208"/>
              <a:gd name="connsiteY41" fmla="*/ 3518162 h 6199726"/>
              <a:gd name="connsiteX42" fmla="*/ 420638 w 5426208"/>
              <a:gd name="connsiteY42" fmla="*/ 4922756 h 6199726"/>
              <a:gd name="connsiteX43" fmla="*/ 910832 w 5426208"/>
              <a:gd name="connsiteY43" fmla="*/ 5544925 h 6199726"/>
              <a:gd name="connsiteX44" fmla="*/ 1523574 w 5426208"/>
              <a:gd name="connsiteY44" fmla="*/ 5761741 h 6199726"/>
              <a:gd name="connsiteX45" fmla="*/ 2336968 w 5426208"/>
              <a:gd name="connsiteY45" fmla="*/ 5729895 h 6199726"/>
              <a:gd name="connsiteX46" fmla="*/ 3483886 w 5426208"/>
              <a:gd name="connsiteY46" fmla="*/ 5540090 h 6199726"/>
              <a:gd name="connsiteX47" fmla="*/ 3704096 w 5426208"/>
              <a:gd name="connsiteY47" fmla="*/ 5581363 h 6199726"/>
              <a:gd name="connsiteX48" fmla="*/ 3506134 w 5426208"/>
              <a:gd name="connsiteY48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20181 w 5426208"/>
              <a:gd name="connsiteY8" fmla="*/ 4277967 h 6199726"/>
              <a:gd name="connsiteX9" fmla="*/ 3798859 w 5426208"/>
              <a:gd name="connsiteY9" fmla="*/ 3549606 h 6199726"/>
              <a:gd name="connsiteX10" fmla="*/ 4150946 w 5426208"/>
              <a:gd name="connsiteY10" fmla="*/ 2009873 h 6199726"/>
              <a:gd name="connsiteX11" fmla="*/ 4285628 w 5426208"/>
              <a:gd name="connsiteY11" fmla="*/ 1302863 h 6199726"/>
              <a:gd name="connsiteX12" fmla="*/ 4596120 w 5426208"/>
              <a:gd name="connsiteY12" fmla="*/ 925301 h 6199726"/>
              <a:gd name="connsiteX13" fmla="*/ 4049958 w 5426208"/>
              <a:gd name="connsiteY13" fmla="*/ 1199168 h 6199726"/>
              <a:gd name="connsiteX14" fmla="*/ 3408935 w 5426208"/>
              <a:gd name="connsiteY14" fmla="*/ 2349238 h 6199726"/>
              <a:gd name="connsiteX15" fmla="*/ 3287203 w 5426208"/>
              <a:gd name="connsiteY15" fmla="*/ 3409262 h 6199726"/>
              <a:gd name="connsiteX16" fmla="*/ 3292845 w 5426208"/>
              <a:gd name="connsiteY16" fmla="*/ 4093197 h 6199726"/>
              <a:gd name="connsiteX17" fmla="*/ 3192806 w 5426208"/>
              <a:gd name="connsiteY17" fmla="*/ 3842803 h 6199726"/>
              <a:gd name="connsiteX18" fmla="*/ 3006290 w 5426208"/>
              <a:gd name="connsiteY18" fmla="*/ 2973071 h 6199726"/>
              <a:gd name="connsiteX19" fmla="*/ 2428547 w 5426208"/>
              <a:gd name="connsiteY19" fmla="*/ 1604521 h 6199726"/>
              <a:gd name="connsiteX20" fmla="*/ 2042048 w 5426208"/>
              <a:gd name="connsiteY20" fmla="*/ 680694 h 6199726"/>
              <a:gd name="connsiteX21" fmla="*/ 1976061 w 5426208"/>
              <a:gd name="connsiteY21" fmla="*/ 237634 h 6199726"/>
              <a:gd name="connsiteX22" fmla="*/ 1853512 w 5426208"/>
              <a:gd name="connsiteY22" fmla="*/ 1964 h 6199726"/>
              <a:gd name="connsiteX23" fmla="*/ 1674403 w 5426208"/>
              <a:gd name="connsiteY23" fmla="*/ 360183 h 6199726"/>
              <a:gd name="connsiteX24" fmla="*/ 1504721 w 5426208"/>
              <a:gd name="connsiteY24" fmla="*/ 1415985 h 6199726"/>
              <a:gd name="connsiteX25" fmla="*/ 1919500 w 5426208"/>
              <a:gd name="connsiteY25" fmla="*/ 2745164 h 6199726"/>
              <a:gd name="connsiteX26" fmla="*/ 2525505 w 5426208"/>
              <a:gd name="connsiteY26" fmla="*/ 3885807 h 6199726"/>
              <a:gd name="connsiteX27" fmla="*/ 2343706 w 5426208"/>
              <a:gd name="connsiteY27" fmla="*/ 3734978 h 6199726"/>
              <a:gd name="connsiteX28" fmla="*/ 1259624 w 5426208"/>
              <a:gd name="connsiteY28" fmla="*/ 2566055 h 6199726"/>
              <a:gd name="connsiteX29" fmla="*/ 760003 w 5426208"/>
              <a:gd name="connsiteY29" fmla="*/ 2019300 h 6199726"/>
              <a:gd name="connsiteX30" fmla="*/ 213248 w 5426208"/>
              <a:gd name="connsiteY30" fmla="*/ 1510253 h 6199726"/>
              <a:gd name="connsiteX31" fmla="*/ 213248 w 5426208"/>
              <a:gd name="connsiteY31" fmla="*/ 1642228 h 6199726"/>
              <a:gd name="connsiteX32" fmla="*/ 694015 w 5426208"/>
              <a:gd name="connsiteY32" fmla="*/ 2980834 h 6199726"/>
              <a:gd name="connsiteX33" fmla="*/ 1287904 w 5426208"/>
              <a:gd name="connsiteY33" fmla="*/ 4102624 h 6199726"/>
              <a:gd name="connsiteX34" fmla="*/ 2042048 w 5426208"/>
              <a:gd name="connsiteY34" fmla="*/ 4715366 h 6199726"/>
              <a:gd name="connsiteX35" fmla="*/ 2771689 w 5426208"/>
              <a:gd name="connsiteY35" fmla="*/ 5012089 h 6199726"/>
              <a:gd name="connsiteX36" fmla="*/ 2258473 w 5426208"/>
              <a:gd name="connsiteY36" fmla="*/ 5048142 h 6199726"/>
              <a:gd name="connsiteX37" fmla="*/ 1485802 w 5426208"/>
              <a:gd name="connsiteY37" fmla="*/ 4878460 h 6199726"/>
              <a:gd name="connsiteX38" fmla="*/ 760003 w 5426208"/>
              <a:gd name="connsiteY38" fmla="*/ 4187465 h 6199726"/>
              <a:gd name="connsiteX39" fmla="*/ 260382 w 5426208"/>
              <a:gd name="connsiteY39" fmla="*/ 3291919 h 6199726"/>
              <a:gd name="connsiteX40" fmla="*/ 5859 w 5426208"/>
              <a:gd name="connsiteY40" fmla="*/ 2924273 h 6199726"/>
              <a:gd name="connsiteX41" fmla="*/ 109554 w 5426208"/>
              <a:gd name="connsiteY41" fmla="*/ 3518162 h 6199726"/>
              <a:gd name="connsiteX42" fmla="*/ 420638 w 5426208"/>
              <a:gd name="connsiteY42" fmla="*/ 4922756 h 6199726"/>
              <a:gd name="connsiteX43" fmla="*/ 910832 w 5426208"/>
              <a:gd name="connsiteY43" fmla="*/ 5544925 h 6199726"/>
              <a:gd name="connsiteX44" fmla="*/ 1523574 w 5426208"/>
              <a:gd name="connsiteY44" fmla="*/ 5761741 h 6199726"/>
              <a:gd name="connsiteX45" fmla="*/ 2336968 w 5426208"/>
              <a:gd name="connsiteY45" fmla="*/ 5729895 h 6199726"/>
              <a:gd name="connsiteX46" fmla="*/ 3483886 w 5426208"/>
              <a:gd name="connsiteY46" fmla="*/ 5540090 h 6199726"/>
              <a:gd name="connsiteX47" fmla="*/ 3704096 w 5426208"/>
              <a:gd name="connsiteY47" fmla="*/ 5581363 h 6199726"/>
              <a:gd name="connsiteX48" fmla="*/ 3506134 w 5426208"/>
              <a:gd name="connsiteY48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20181 w 5426208"/>
              <a:gd name="connsiteY8" fmla="*/ 4277967 h 6199726"/>
              <a:gd name="connsiteX9" fmla="*/ 3798859 w 5426208"/>
              <a:gd name="connsiteY9" fmla="*/ 3549606 h 6199726"/>
              <a:gd name="connsiteX10" fmla="*/ 4150946 w 5426208"/>
              <a:gd name="connsiteY10" fmla="*/ 2009873 h 6199726"/>
              <a:gd name="connsiteX11" fmla="*/ 4347694 w 5426208"/>
              <a:gd name="connsiteY11" fmla="*/ 1408876 h 6199726"/>
              <a:gd name="connsiteX12" fmla="*/ 4596120 w 5426208"/>
              <a:gd name="connsiteY12" fmla="*/ 925301 h 6199726"/>
              <a:gd name="connsiteX13" fmla="*/ 4049958 w 5426208"/>
              <a:gd name="connsiteY13" fmla="*/ 1199168 h 6199726"/>
              <a:gd name="connsiteX14" fmla="*/ 3408935 w 5426208"/>
              <a:gd name="connsiteY14" fmla="*/ 2349238 h 6199726"/>
              <a:gd name="connsiteX15" fmla="*/ 3287203 w 5426208"/>
              <a:gd name="connsiteY15" fmla="*/ 3409262 h 6199726"/>
              <a:gd name="connsiteX16" fmla="*/ 3292845 w 5426208"/>
              <a:gd name="connsiteY16" fmla="*/ 4093197 h 6199726"/>
              <a:gd name="connsiteX17" fmla="*/ 3192806 w 5426208"/>
              <a:gd name="connsiteY17" fmla="*/ 3842803 h 6199726"/>
              <a:gd name="connsiteX18" fmla="*/ 3006290 w 5426208"/>
              <a:gd name="connsiteY18" fmla="*/ 2973071 h 6199726"/>
              <a:gd name="connsiteX19" fmla="*/ 2428547 w 5426208"/>
              <a:gd name="connsiteY19" fmla="*/ 1604521 h 6199726"/>
              <a:gd name="connsiteX20" fmla="*/ 2042048 w 5426208"/>
              <a:gd name="connsiteY20" fmla="*/ 680694 h 6199726"/>
              <a:gd name="connsiteX21" fmla="*/ 1976061 w 5426208"/>
              <a:gd name="connsiteY21" fmla="*/ 237634 h 6199726"/>
              <a:gd name="connsiteX22" fmla="*/ 1853512 w 5426208"/>
              <a:gd name="connsiteY22" fmla="*/ 1964 h 6199726"/>
              <a:gd name="connsiteX23" fmla="*/ 1674403 w 5426208"/>
              <a:gd name="connsiteY23" fmla="*/ 360183 h 6199726"/>
              <a:gd name="connsiteX24" fmla="*/ 1504721 w 5426208"/>
              <a:gd name="connsiteY24" fmla="*/ 1415985 h 6199726"/>
              <a:gd name="connsiteX25" fmla="*/ 1919500 w 5426208"/>
              <a:gd name="connsiteY25" fmla="*/ 2745164 h 6199726"/>
              <a:gd name="connsiteX26" fmla="*/ 2525505 w 5426208"/>
              <a:gd name="connsiteY26" fmla="*/ 3885807 h 6199726"/>
              <a:gd name="connsiteX27" fmla="*/ 2343706 w 5426208"/>
              <a:gd name="connsiteY27" fmla="*/ 3734978 h 6199726"/>
              <a:gd name="connsiteX28" fmla="*/ 1259624 w 5426208"/>
              <a:gd name="connsiteY28" fmla="*/ 2566055 h 6199726"/>
              <a:gd name="connsiteX29" fmla="*/ 760003 w 5426208"/>
              <a:gd name="connsiteY29" fmla="*/ 2019300 h 6199726"/>
              <a:gd name="connsiteX30" fmla="*/ 213248 w 5426208"/>
              <a:gd name="connsiteY30" fmla="*/ 1510253 h 6199726"/>
              <a:gd name="connsiteX31" fmla="*/ 213248 w 5426208"/>
              <a:gd name="connsiteY31" fmla="*/ 1642228 h 6199726"/>
              <a:gd name="connsiteX32" fmla="*/ 694015 w 5426208"/>
              <a:gd name="connsiteY32" fmla="*/ 2980834 h 6199726"/>
              <a:gd name="connsiteX33" fmla="*/ 1287904 w 5426208"/>
              <a:gd name="connsiteY33" fmla="*/ 4102624 h 6199726"/>
              <a:gd name="connsiteX34" fmla="*/ 2042048 w 5426208"/>
              <a:gd name="connsiteY34" fmla="*/ 4715366 h 6199726"/>
              <a:gd name="connsiteX35" fmla="*/ 2771689 w 5426208"/>
              <a:gd name="connsiteY35" fmla="*/ 5012089 h 6199726"/>
              <a:gd name="connsiteX36" fmla="*/ 2258473 w 5426208"/>
              <a:gd name="connsiteY36" fmla="*/ 5048142 h 6199726"/>
              <a:gd name="connsiteX37" fmla="*/ 1485802 w 5426208"/>
              <a:gd name="connsiteY37" fmla="*/ 4878460 h 6199726"/>
              <a:gd name="connsiteX38" fmla="*/ 760003 w 5426208"/>
              <a:gd name="connsiteY38" fmla="*/ 4187465 h 6199726"/>
              <a:gd name="connsiteX39" fmla="*/ 260382 w 5426208"/>
              <a:gd name="connsiteY39" fmla="*/ 3291919 h 6199726"/>
              <a:gd name="connsiteX40" fmla="*/ 5859 w 5426208"/>
              <a:gd name="connsiteY40" fmla="*/ 2924273 h 6199726"/>
              <a:gd name="connsiteX41" fmla="*/ 109554 w 5426208"/>
              <a:gd name="connsiteY41" fmla="*/ 3518162 h 6199726"/>
              <a:gd name="connsiteX42" fmla="*/ 420638 w 5426208"/>
              <a:gd name="connsiteY42" fmla="*/ 4922756 h 6199726"/>
              <a:gd name="connsiteX43" fmla="*/ 910832 w 5426208"/>
              <a:gd name="connsiteY43" fmla="*/ 5544925 h 6199726"/>
              <a:gd name="connsiteX44" fmla="*/ 1523574 w 5426208"/>
              <a:gd name="connsiteY44" fmla="*/ 5761741 h 6199726"/>
              <a:gd name="connsiteX45" fmla="*/ 2336968 w 5426208"/>
              <a:gd name="connsiteY45" fmla="*/ 5729895 h 6199726"/>
              <a:gd name="connsiteX46" fmla="*/ 3483886 w 5426208"/>
              <a:gd name="connsiteY46" fmla="*/ 5540090 h 6199726"/>
              <a:gd name="connsiteX47" fmla="*/ 3704096 w 5426208"/>
              <a:gd name="connsiteY47" fmla="*/ 5581363 h 6199726"/>
              <a:gd name="connsiteX48" fmla="*/ 3506134 w 5426208"/>
              <a:gd name="connsiteY48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80892 w 5426208"/>
              <a:gd name="connsiteY8" fmla="*/ 4210607 h 6199726"/>
              <a:gd name="connsiteX9" fmla="*/ 3798859 w 5426208"/>
              <a:gd name="connsiteY9" fmla="*/ 3549606 h 6199726"/>
              <a:gd name="connsiteX10" fmla="*/ 4150946 w 5426208"/>
              <a:gd name="connsiteY10" fmla="*/ 2009873 h 6199726"/>
              <a:gd name="connsiteX11" fmla="*/ 4347694 w 5426208"/>
              <a:gd name="connsiteY11" fmla="*/ 1408876 h 6199726"/>
              <a:gd name="connsiteX12" fmla="*/ 4596120 w 5426208"/>
              <a:gd name="connsiteY12" fmla="*/ 925301 h 6199726"/>
              <a:gd name="connsiteX13" fmla="*/ 4049958 w 5426208"/>
              <a:gd name="connsiteY13" fmla="*/ 1199168 h 6199726"/>
              <a:gd name="connsiteX14" fmla="*/ 3408935 w 5426208"/>
              <a:gd name="connsiteY14" fmla="*/ 2349238 h 6199726"/>
              <a:gd name="connsiteX15" fmla="*/ 3287203 w 5426208"/>
              <a:gd name="connsiteY15" fmla="*/ 3409262 h 6199726"/>
              <a:gd name="connsiteX16" fmla="*/ 3292845 w 5426208"/>
              <a:gd name="connsiteY16" fmla="*/ 4093197 h 6199726"/>
              <a:gd name="connsiteX17" fmla="*/ 3192806 w 5426208"/>
              <a:gd name="connsiteY17" fmla="*/ 3842803 h 6199726"/>
              <a:gd name="connsiteX18" fmla="*/ 3006290 w 5426208"/>
              <a:gd name="connsiteY18" fmla="*/ 2973071 h 6199726"/>
              <a:gd name="connsiteX19" fmla="*/ 2428547 w 5426208"/>
              <a:gd name="connsiteY19" fmla="*/ 1604521 h 6199726"/>
              <a:gd name="connsiteX20" fmla="*/ 2042048 w 5426208"/>
              <a:gd name="connsiteY20" fmla="*/ 680694 h 6199726"/>
              <a:gd name="connsiteX21" fmla="*/ 1976061 w 5426208"/>
              <a:gd name="connsiteY21" fmla="*/ 237634 h 6199726"/>
              <a:gd name="connsiteX22" fmla="*/ 1853512 w 5426208"/>
              <a:gd name="connsiteY22" fmla="*/ 1964 h 6199726"/>
              <a:gd name="connsiteX23" fmla="*/ 1674403 w 5426208"/>
              <a:gd name="connsiteY23" fmla="*/ 360183 h 6199726"/>
              <a:gd name="connsiteX24" fmla="*/ 1504721 w 5426208"/>
              <a:gd name="connsiteY24" fmla="*/ 1415985 h 6199726"/>
              <a:gd name="connsiteX25" fmla="*/ 1919500 w 5426208"/>
              <a:gd name="connsiteY25" fmla="*/ 2745164 h 6199726"/>
              <a:gd name="connsiteX26" fmla="*/ 2525505 w 5426208"/>
              <a:gd name="connsiteY26" fmla="*/ 3885807 h 6199726"/>
              <a:gd name="connsiteX27" fmla="*/ 2343706 w 5426208"/>
              <a:gd name="connsiteY27" fmla="*/ 3734978 h 6199726"/>
              <a:gd name="connsiteX28" fmla="*/ 1259624 w 5426208"/>
              <a:gd name="connsiteY28" fmla="*/ 2566055 h 6199726"/>
              <a:gd name="connsiteX29" fmla="*/ 760003 w 5426208"/>
              <a:gd name="connsiteY29" fmla="*/ 2019300 h 6199726"/>
              <a:gd name="connsiteX30" fmla="*/ 213248 w 5426208"/>
              <a:gd name="connsiteY30" fmla="*/ 1510253 h 6199726"/>
              <a:gd name="connsiteX31" fmla="*/ 213248 w 5426208"/>
              <a:gd name="connsiteY31" fmla="*/ 1642228 h 6199726"/>
              <a:gd name="connsiteX32" fmla="*/ 694015 w 5426208"/>
              <a:gd name="connsiteY32" fmla="*/ 2980834 h 6199726"/>
              <a:gd name="connsiteX33" fmla="*/ 1287904 w 5426208"/>
              <a:gd name="connsiteY33" fmla="*/ 4102624 h 6199726"/>
              <a:gd name="connsiteX34" fmla="*/ 2042048 w 5426208"/>
              <a:gd name="connsiteY34" fmla="*/ 4715366 h 6199726"/>
              <a:gd name="connsiteX35" fmla="*/ 2771689 w 5426208"/>
              <a:gd name="connsiteY35" fmla="*/ 5012089 h 6199726"/>
              <a:gd name="connsiteX36" fmla="*/ 2258473 w 5426208"/>
              <a:gd name="connsiteY36" fmla="*/ 5048142 h 6199726"/>
              <a:gd name="connsiteX37" fmla="*/ 1485802 w 5426208"/>
              <a:gd name="connsiteY37" fmla="*/ 4878460 h 6199726"/>
              <a:gd name="connsiteX38" fmla="*/ 760003 w 5426208"/>
              <a:gd name="connsiteY38" fmla="*/ 4187465 h 6199726"/>
              <a:gd name="connsiteX39" fmla="*/ 260382 w 5426208"/>
              <a:gd name="connsiteY39" fmla="*/ 3291919 h 6199726"/>
              <a:gd name="connsiteX40" fmla="*/ 5859 w 5426208"/>
              <a:gd name="connsiteY40" fmla="*/ 2924273 h 6199726"/>
              <a:gd name="connsiteX41" fmla="*/ 109554 w 5426208"/>
              <a:gd name="connsiteY41" fmla="*/ 3518162 h 6199726"/>
              <a:gd name="connsiteX42" fmla="*/ 420638 w 5426208"/>
              <a:gd name="connsiteY42" fmla="*/ 4922756 h 6199726"/>
              <a:gd name="connsiteX43" fmla="*/ 910832 w 5426208"/>
              <a:gd name="connsiteY43" fmla="*/ 5544925 h 6199726"/>
              <a:gd name="connsiteX44" fmla="*/ 1523574 w 5426208"/>
              <a:gd name="connsiteY44" fmla="*/ 5761741 h 6199726"/>
              <a:gd name="connsiteX45" fmla="*/ 2336968 w 5426208"/>
              <a:gd name="connsiteY45" fmla="*/ 5729895 h 6199726"/>
              <a:gd name="connsiteX46" fmla="*/ 3483886 w 5426208"/>
              <a:gd name="connsiteY46" fmla="*/ 5540090 h 6199726"/>
              <a:gd name="connsiteX47" fmla="*/ 3704096 w 5426208"/>
              <a:gd name="connsiteY47" fmla="*/ 5581363 h 6199726"/>
              <a:gd name="connsiteX48" fmla="*/ 3506134 w 5426208"/>
              <a:gd name="connsiteY48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80892 w 5426208"/>
              <a:gd name="connsiteY8" fmla="*/ 4210607 h 6199726"/>
              <a:gd name="connsiteX9" fmla="*/ 3897197 w 5426208"/>
              <a:gd name="connsiteY9" fmla="*/ 3571203 h 6199726"/>
              <a:gd name="connsiteX10" fmla="*/ 4150946 w 5426208"/>
              <a:gd name="connsiteY10" fmla="*/ 2009873 h 6199726"/>
              <a:gd name="connsiteX11" fmla="*/ 4347694 w 5426208"/>
              <a:gd name="connsiteY11" fmla="*/ 1408876 h 6199726"/>
              <a:gd name="connsiteX12" fmla="*/ 4596120 w 5426208"/>
              <a:gd name="connsiteY12" fmla="*/ 925301 h 6199726"/>
              <a:gd name="connsiteX13" fmla="*/ 4049958 w 5426208"/>
              <a:gd name="connsiteY13" fmla="*/ 1199168 h 6199726"/>
              <a:gd name="connsiteX14" fmla="*/ 3408935 w 5426208"/>
              <a:gd name="connsiteY14" fmla="*/ 2349238 h 6199726"/>
              <a:gd name="connsiteX15" fmla="*/ 3287203 w 5426208"/>
              <a:gd name="connsiteY15" fmla="*/ 3409262 h 6199726"/>
              <a:gd name="connsiteX16" fmla="*/ 3292845 w 5426208"/>
              <a:gd name="connsiteY16" fmla="*/ 4093197 h 6199726"/>
              <a:gd name="connsiteX17" fmla="*/ 3192806 w 5426208"/>
              <a:gd name="connsiteY17" fmla="*/ 3842803 h 6199726"/>
              <a:gd name="connsiteX18" fmla="*/ 3006290 w 5426208"/>
              <a:gd name="connsiteY18" fmla="*/ 2973071 h 6199726"/>
              <a:gd name="connsiteX19" fmla="*/ 2428547 w 5426208"/>
              <a:gd name="connsiteY19" fmla="*/ 1604521 h 6199726"/>
              <a:gd name="connsiteX20" fmla="*/ 2042048 w 5426208"/>
              <a:gd name="connsiteY20" fmla="*/ 680694 h 6199726"/>
              <a:gd name="connsiteX21" fmla="*/ 1976061 w 5426208"/>
              <a:gd name="connsiteY21" fmla="*/ 237634 h 6199726"/>
              <a:gd name="connsiteX22" fmla="*/ 1853512 w 5426208"/>
              <a:gd name="connsiteY22" fmla="*/ 1964 h 6199726"/>
              <a:gd name="connsiteX23" fmla="*/ 1674403 w 5426208"/>
              <a:gd name="connsiteY23" fmla="*/ 360183 h 6199726"/>
              <a:gd name="connsiteX24" fmla="*/ 1504721 w 5426208"/>
              <a:gd name="connsiteY24" fmla="*/ 1415985 h 6199726"/>
              <a:gd name="connsiteX25" fmla="*/ 1919500 w 5426208"/>
              <a:gd name="connsiteY25" fmla="*/ 2745164 h 6199726"/>
              <a:gd name="connsiteX26" fmla="*/ 2525505 w 5426208"/>
              <a:gd name="connsiteY26" fmla="*/ 3885807 h 6199726"/>
              <a:gd name="connsiteX27" fmla="*/ 2343706 w 5426208"/>
              <a:gd name="connsiteY27" fmla="*/ 3734978 h 6199726"/>
              <a:gd name="connsiteX28" fmla="*/ 1259624 w 5426208"/>
              <a:gd name="connsiteY28" fmla="*/ 2566055 h 6199726"/>
              <a:gd name="connsiteX29" fmla="*/ 760003 w 5426208"/>
              <a:gd name="connsiteY29" fmla="*/ 2019300 h 6199726"/>
              <a:gd name="connsiteX30" fmla="*/ 213248 w 5426208"/>
              <a:gd name="connsiteY30" fmla="*/ 1510253 h 6199726"/>
              <a:gd name="connsiteX31" fmla="*/ 213248 w 5426208"/>
              <a:gd name="connsiteY31" fmla="*/ 1642228 h 6199726"/>
              <a:gd name="connsiteX32" fmla="*/ 694015 w 5426208"/>
              <a:gd name="connsiteY32" fmla="*/ 2980834 h 6199726"/>
              <a:gd name="connsiteX33" fmla="*/ 1287904 w 5426208"/>
              <a:gd name="connsiteY33" fmla="*/ 4102624 h 6199726"/>
              <a:gd name="connsiteX34" fmla="*/ 2042048 w 5426208"/>
              <a:gd name="connsiteY34" fmla="*/ 4715366 h 6199726"/>
              <a:gd name="connsiteX35" fmla="*/ 2771689 w 5426208"/>
              <a:gd name="connsiteY35" fmla="*/ 5012089 h 6199726"/>
              <a:gd name="connsiteX36" fmla="*/ 2258473 w 5426208"/>
              <a:gd name="connsiteY36" fmla="*/ 5048142 h 6199726"/>
              <a:gd name="connsiteX37" fmla="*/ 1485802 w 5426208"/>
              <a:gd name="connsiteY37" fmla="*/ 4878460 h 6199726"/>
              <a:gd name="connsiteX38" fmla="*/ 760003 w 5426208"/>
              <a:gd name="connsiteY38" fmla="*/ 4187465 h 6199726"/>
              <a:gd name="connsiteX39" fmla="*/ 260382 w 5426208"/>
              <a:gd name="connsiteY39" fmla="*/ 3291919 h 6199726"/>
              <a:gd name="connsiteX40" fmla="*/ 5859 w 5426208"/>
              <a:gd name="connsiteY40" fmla="*/ 2924273 h 6199726"/>
              <a:gd name="connsiteX41" fmla="*/ 109554 w 5426208"/>
              <a:gd name="connsiteY41" fmla="*/ 3518162 h 6199726"/>
              <a:gd name="connsiteX42" fmla="*/ 420638 w 5426208"/>
              <a:gd name="connsiteY42" fmla="*/ 4922756 h 6199726"/>
              <a:gd name="connsiteX43" fmla="*/ 910832 w 5426208"/>
              <a:gd name="connsiteY43" fmla="*/ 5544925 h 6199726"/>
              <a:gd name="connsiteX44" fmla="*/ 1523574 w 5426208"/>
              <a:gd name="connsiteY44" fmla="*/ 5761741 h 6199726"/>
              <a:gd name="connsiteX45" fmla="*/ 2336968 w 5426208"/>
              <a:gd name="connsiteY45" fmla="*/ 5729895 h 6199726"/>
              <a:gd name="connsiteX46" fmla="*/ 3483886 w 5426208"/>
              <a:gd name="connsiteY46" fmla="*/ 5540090 h 6199726"/>
              <a:gd name="connsiteX47" fmla="*/ 3704096 w 5426208"/>
              <a:gd name="connsiteY47" fmla="*/ 5581363 h 6199726"/>
              <a:gd name="connsiteX48" fmla="*/ 3506134 w 5426208"/>
              <a:gd name="connsiteY48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80892 w 5426208"/>
              <a:gd name="connsiteY8" fmla="*/ 4210607 h 6199726"/>
              <a:gd name="connsiteX9" fmla="*/ 3897197 w 5426208"/>
              <a:gd name="connsiteY9" fmla="*/ 3571203 h 6199726"/>
              <a:gd name="connsiteX10" fmla="*/ 4150946 w 5426208"/>
              <a:gd name="connsiteY10" fmla="*/ 2009873 h 6199726"/>
              <a:gd name="connsiteX11" fmla="*/ 4347694 w 5426208"/>
              <a:gd name="connsiteY11" fmla="*/ 1408876 h 6199726"/>
              <a:gd name="connsiteX12" fmla="*/ 4596120 w 5426208"/>
              <a:gd name="connsiteY12" fmla="*/ 925301 h 6199726"/>
              <a:gd name="connsiteX13" fmla="*/ 4049958 w 5426208"/>
              <a:gd name="connsiteY13" fmla="*/ 1199168 h 6199726"/>
              <a:gd name="connsiteX14" fmla="*/ 3488008 w 5426208"/>
              <a:gd name="connsiteY14" fmla="*/ 2315589 h 6199726"/>
              <a:gd name="connsiteX15" fmla="*/ 3287203 w 5426208"/>
              <a:gd name="connsiteY15" fmla="*/ 3409262 h 6199726"/>
              <a:gd name="connsiteX16" fmla="*/ 3292845 w 5426208"/>
              <a:gd name="connsiteY16" fmla="*/ 4093197 h 6199726"/>
              <a:gd name="connsiteX17" fmla="*/ 3192806 w 5426208"/>
              <a:gd name="connsiteY17" fmla="*/ 3842803 h 6199726"/>
              <a:gd name="connsiteX18" fmla="*/ 3006290 w 5426208"/>
              <a:gd name="connsiteY18" fmla="*/ 2973071 h 6199726"/>
              <a:gd name="connsiteX19" fmla="*/ 2428547 w 5426208"/>
              <a:gd name="connsiteY19" fmla="*/ 1604521 h 6199726"/>
              <a:gd name="connsiteX20" fmla="*/ 2042048 w 5426208"/>
              <a:gd name="connsiteY20" fmla="*/ 680694 h 6199726"/>
              <a:gd name="connsiteX21" fmla="*/ 1976061 w 5426208"/>
              <a:gd name="connsiteY21" fmla="*/ 237634 h 6199726"/>
              <a:gd name="connsiteX22" fmla="*/ 1853512 w 5426208"/>
              <a:gd name="connsiteY22" fmla="*/ 1964 h 6199726"/>
              <a:gd name="connsiteX23" fmla="*/ 1674403 w 5426208"/>
              <a:gd name="connsiteY23" fmla="*/ 360183 h 6199726"/>
              <a:gd name="connsiteX24" fmla="*/ 1504721 w 5426208"/>
              <a:gd name="connsiteY24" fmla="*/ 1415985 h 6199726"/>
              <a:gd name="connsiteX25" fmla="*/ 1919500 w 5426208"/>
              <a:gd name="connsiteY25" fmla="*/ 2745164 h 6199726"/>
              <a:gd name="connsiteX26" fmla="*/ 2525505 w 5426208"/>
              <a:gd name="connsiteY26" fmla="*/ 3885807 h 6199726"/>
              <a:gd name="connsiteX27" fmla="*/ 2343706 w 5426208"/>
              <a:gd name="connsiteY27" fmla="*/ 3734978 h 6199726"/>
              <a:gd name="connsiteX28" fmla="*/ 1259624 w 5426208"/>
              <a:gd name="connsiteY28" fmla="*/ 2566055 h 6199726"/>
              <a:gd name="connsiteX29" fmla="*/ 760003 w 5426208"/>
              <a:gd name="connsiteY29" fmla="*/ 2019300 h 6199726"/>
              <a:gd name="connsiteX30" fmla="*/ 213248 w 5426208"/>
              <a:gd name="connsiteY30" fmla="*/ 1510253 h 6199726"/>
              <a:gd name="connsiteX31" fmla="*/ 213248 w 5426208"/>
              <a:gd name="connsiteY31" fmla="*/ 1642228 h 6199726"/>
              <a:gd name="connsiteX32" fmla="*/ 694015 w 5426208"/>
              <a:gd name="connsiteY32" fmla="*/ 2980834 h 6199726"/>
              <a:gd name="connsiteX33" fmla="*/ 1287904 w 5426208"/>
              <a:gd name="connsiteY33" fmla="*/ 4102624 h 6199726"/>
              <a:gd name="connsiteX34" fmla="*/ 2042048 w 5426208"/>
              <a:gd name="connsiteY34" fmla="*/ 4715366 h 6199726"/>
              <a:gd name="connsiteX35" fmla="*/ 2771689 w 5426208"/>
              <a:gd name="connsiteY35" fmla="*/ 5012089 h 6199726"/>
              <a:gd name="connsiteX36" fmla="*/ 2258473 w 5426208"/>
              <a:gd name="connsiteY36" fmla="*/ 5048142 h 6199726"/>
              <a:gd name="connsiteX37" fmla="*/ 1485802 w 5426208"/>
              <a:gd name="connsiteY37" fmla="*/ 4878460 h 6199726"/>
              <a:gd name="connsiteX38" fmla="*/ 760003 w 5426208"/>
              <a:gd name="connsiteY38" fmla="*/ 4187465 h 6199726"/>
              <a:gd name="connsiteX39" fmla="*/ 260382 w 5426208"/>
              <a:gd name="connsiteY39" fmla="*/ 3291919 h 6199726"/>
              <a:gd name="connsiteX40" fmla="*/ 5859 w 5426208"/>
              <a:gd name="connsiteY40" fmla="*/ 2924273 h 6199726"/>
              <a:gd name="connsiteX41" fmla="*/ 109554 w 5426208"/>
              <a:gd name="connsiteY41" fmla="*/ 3518162 h 6199726"/>
              <a:gd name="connsiteX42" fmla="*/ 420638 w 5426208"/>
              <a:gd name="connsiteY42" fmla="*/ 4922756 h 6199726"/>
              <a:gd name="connsiteX43" fmla="*/ 910832 w 5426208"/>
              <a:gd name="connsiteY43" fmla="*/ 5544925 h 6199726"/>
              <a:gd name="connsiteX44" fmla="*/ 1523574 w 5426208"/>
              <a:gd name="connsiteY44" fmla="*/ 5761741 h 6199726"/>
              <a:gd name="connsiteX45" fmla="*/ 2336968 w 5426208"/>
              <a:gd name="connsiteY45" fmla="*/ 5729895 h 6199726"/>
              <a:gd name="connsiteX46" fmla="*/ 3483886 w 5426208"/>
              <a:gd name="connsiteY46" fmla="*/ 5540090 h 6199726"/>
              <a:gd name="connsiteX47" fmla="*/ 3704096 w 5426208"/>
              <a:gd name="connsiteY47" fmla="*/ 5581363 h 6199726"/>
              <a:gd name="connsiteX48" fmla="*/ 3506134 w 5426208"/>
              <a:gd name="connsiteY48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80892 w 5426208"/>
              <a:gd name="connsiteY8" fmla="*/ 4210607 h 6199726"/>
              <a:gd name="connsiteX9" fmla="*/ 3897197 w 5426208"/>
              <a:gd name="connsiteY9" fmla="*/ 3571203 h 6199726"/>
              <a:gd name="connsiteX10" fmla="*/ 4150946 w 5426208"/>
              <a:gd name="connsiteY10" fmla="*/ 2009873 h 6199726"/>
              <a:gd name="connsiteX11" fmla="*/ 4347694 w 5426208"/>
              <a:gd name="connsiteY11" fmla="*/ 1408876 h 6199726"/>
              <a:gd name="connsiteX12" fmla="*/ 4596120 w 5426208"/>
              <a:gd name="connsiteY12" fmla="*/ 925301 h 6199726"/>
              <a:gd name="connsiteX13" fmla="*/ 4049958 w 5426208"/>
              <a:gd name="connsiteY13" fmla="*/ 1199168 h 6199726"/>
              <a:gd name="connsiteX14" fmla="*/ 3488008 w 5426208"/>
              <a:gd name="connsiteY14" fmla="*/ 2315589 h 6199726"/>
              <a:gd name="connsiteX15" fmla="*/ 3287203 w 5426208"/>
              <a:gd name="connsiteY15" fmla="*/ 3409262 h 6199726"/>
              <a:gd name="connsiteX16" fmla="*/ 3292845 w 5426208"/>
              <a:gd name="connsiteY16" fmla="*/ 4093197 h 6199726"/>
              <a:gd name="connsiteX17" fmla="*/ 3192806 w 5426208"/>
              <a:gd name="connsiteY17" fmla="*/ 3842803 h 6199726"/>
              <a:gd name="connsiteX18" fmla="*/ 3006290 w 5426208"/>
              <a:gd name="connsiteY18" fmla="*/ 2973071 h 6199726"/>
              <a:gd name="connsiteX19" fmla="*/ 2391566 w 5426208"/>
              <a:gd name="connsiteY19" fmla="*/ 1651865 h 6199726"/>
              <a:gd name="connsiteX20" fmla="*/ 2042048 w 5426208"/>
              <a:gd name="connsiteY20" fmla="*/ 680694 h 6199726"/>
              <a:gd name="connsiteX21" fmla="*/ 1976061 w 5426208"/>
              <a:gd name="connsiteY21" fmla="*/ 237634 h 6199726"/>
              <a:gd name="connsiteX22" fmla="*/ 1853512 w 5426208"/>
              <a:gd name="connsiteY22" fmla="*/ 1964 h 6199726"/>
              <a:gd name="connsiteX23" fmla="*/ 1674403 w 5426208"/>
              <a:gd name="connsiteY23" fmla="*/ 360183 h 6199726"/>
              <a:gd name="connsiteX24" fmla="*/ 1504721 w 5426208"/>
              <a:gd name="connsiteY24" fmla="*/ 1415985 h 6199726"/>
              <a:gd name="connsiteX25" fmla="*/ 1919500 w 5426208"/>
              <a:gd name="connsiteY25" fmla="*/ 2745164 h 6199726"/>
              <a:gd name="connsiteX26" fmla="*/ 2525505 w 5426208"/>
              <a:gd name="connsiteY26" fmla="*/ 3885807 h 6199726"/>
              <a:gd name="connsiteX27" fmla="*/ 2343706 w 5426208"/>
              <a:gd name="connsiteY27" fmla="*/ 3734978 h 6199726"/>
              <a:gd name="connsiteX28" fmla="*/ 1259624 w 5426208"/>
              <a:gd name="connsiteY28" fmla="*/ 2566055 h 6199726"/>
              <a:gd name="connsiteX29" fmla="*/ 760003 w 5426208"/>
              <a:gd name="connsiteY29" fmla="*/ 2019300 h 6199726"/>
              <a:gd name="connsiteX30" fmla="*/ 213248 w 5426208"/>
              <a:gd name="connsiteY30" fmla="*/ 1510253 h 6199726"/>
              <a:gd name="connsiteX31" fmla="*/ 213248 w 5426208"/>
              <a:gd name="connsiteY31" fmla="*/ 1642228 h 6199726"/>
              <a:gd name="connsiteX32" fmla="*/ 694015 w 5426208"/>
              <a:gd name="connsiteY32" fmla="*/ 2980834 h 6199726"/>
              <a:gd name="connsiteX33" fmla="*/ 1287904 w 5426208"/>
              <a:gd name="connsiteY33" fmla="*/ 4102624 h 6199726"/>
              <a:gd name="connsiteX34" fmla="*/ 2042048 w 5426208"/>
              <a:gd name="connsiteY34" fmla="*/ 4715366 h 6199726"/>
              <a:gd name="connsiteX35" fmla="*/ 2771689 w 5426208"/>
              <a:gd name="connsiteY35" fmla="*/ 5012089 h 6199726"/>
              <a:gd name="connsiteX36" fmla="*/ 2258473 w 5426208"/>
              <a:gd name="connsiteY36" fmla="*/ 5048142 h 6199726"/>
              <a:gd name="connsiteX37" fmla="*/ 1485802 w 5426208"/>
              <a:gd name="connsiteY37" fmla="*/ 4878460 h 6199726"/>
              <a:gd name="connsiteX38" fmla="*/ 760003 w 5426208"/>
              <a:gd name="connsiteY38" fmla="*/ 4187465 h 6199726"/>
              <a:gd name="connsiteX39" fmla="*/ 260382 w 5426208"/>
              <a:gd name="connsiteY39" fmla="*/ 3291919 h 6199726"/>
              <a:gd name="connsiteX40" fmla="*/ 5859 w 5426208"/>
              <a:gd name="connsiteY40" fmla="*/ 2924273 h 6199726"/>
              <a:gd name="connsiteX41" fmla="*/ 109554 w 5426208"/>
              <a:gd name="connsiteY41" fmla="*/ 3518162 h 6199726"/>
              <a:gd name="connsiteX42" fmla="*/ 420638 w 5426208"/>
              <a:gd name="connsiteY42" fmla="*/ 4922756 h 6199726"/>
              <a:gd name="connsiteX43" fmla="*/ 910832 w 5426208"/>
              <a:gd name="connsiteY43" fmla="*/ 5544925 h 6199726"/>
              <a:gd name="connsiteX44" fmla="*/ 1523574 w 5426208"/>
              <a:gd name="connsiteY44" fmla="*/ 5761741 h 6199726"/>
              <a:gd name="connsiteX45" fmla="*/ 2336968 w 5426208"/>
              <a:gd name="connsiteY45" fmla="*/ 5729895 h 6199726"/>
              <a:gd name="connsiteX46" fmla="*/ 3483886 w 5426208"/>
              <a:gd name="connsiteY46" fmla="*/ 5540090 h 6199726"/>
              <a:gd name="connsiteX47" fmla="*/ 3704096 w 5426208"/>
              <a:gd name="connsiteY47" fmla="*/ 5581363 h 6199726"/>
              <a:gd name="connsiteX48" fmla="*/ 3506134 w 5426208"/>
              <a:gd name="connsiteY48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80892 w 5426208"/>
              <a:gd name="connsiteY8" fmla="*/ 4210607 h 6199726"/>
              <a:gd name="connsiteX9" fmla="*/ 3897197 w 5426208"/>
              <a:gd name="connsiteY9" fmla="*/ 3571203 h 6199726"/>
              <a:gd name="connsiteX10" fmla="*/ 4150946 w 5426208"/>
              <a:gd name="connsiteY10" fmla="*/ 2009873 h 6199726"/>
              <a:gd name="connsiteX11" fmla="*/ 4347694 w 5426208"/>
              <a:gd name="connsiteY11" fmla="*/ 1408876 h 6199726"/>
              <a:gd name="connsiteX12" fmla="*/ 4596120 w 5426208"/>
              <a:gd name="connsiteY12" fmla="*/ 925301 h 6199726"/>
              <a:gd name="connsiteX13" fmla="*/ 4049958 w 5426208"/>
              <a:gd name="connsiteY13" fmla="*/ 1199168 h 6199726"/>
              <a:gd name="connsiteX14" fmla="*/ 3488008 w 5426208"/>
              <a:gd name="connsiteY14" fmla="*/ 2315589 h 6199726"/>
              <a:gd name="connsiteX15" fmla="*/ 3287203 w 5426208"/>
              <a:gd name="connsiteY15" fmla="*/ 3409262 h 6199726"/>
              <a:gd name="connsiteX16" fmla="*/ 3292845 w 5426208"/>
              <a:gd name="connsiteY16" fmla="*/ 4093197 h 6199726"/>
              <a:gd name="connsiteX17" fmla="*/ 3192806 w 5426208"/>
              <a:gd name="connsiteY17" fmla="*/ 3842803 h 6199726"/>
              <a:gd name="connsiteX18" fmla="*/ 3006290 w 5426208"/>
              <a:gd name="connsiteY18" fmla="*/ 2973071 h 6199726"/>
              <a:gd name="connsiteX19" fmla="*/ 2391566 w 5426208"/>
              <a:gd name="connsiteY19" fmla="*/ 1651865 h 6199726"/>
              <a:gd name="connsiteX20" fmla="*/ 2042048 w 5426208"/>
              <a:gd name="connsiteY20" fmla="*/ 680694 h 6199726"/>
              <a:gd name="connsiteX21" fmla="*/ 1976061 w 5426208"/>
              <a:gd name="connsiteY21" fmla="*/ 237634 h 6199726"/>
              <a:gd name="connsiteX22" fmla="*/ 1853512 w 5426208"/>
              <a:gd name="connsiteY22" fmla="*/ 1964 h 6199726"/>
              <a:gd name="connsiteX23" fmla="*/ 1674403 w 5426208"/>
              <a:gd name="connsiteY23" fmla="*/ 360183 h 6199726"/>
              <a:gd name="connsiteX24" fmla="*/ 1504721 w 5426208"/>
              <a:gd name="connsiteY24" fmla="*/ 1415985 h 6199726"/>
              <a:gd name="connsiteX25" fmla="*/ 1919500 w 5426208"/>
              <a:gd name="connsiteY25" fmla="*/ 2745164 h 6199726"/>
              <a:gd name="connsiteX26" fmla="*/ 2525505 w 5426208"/>
              <a:gd name="connsiteY26" fmla="*/ 3885807 h 6199726"/>
              <a:gd name="connsiteX27" fmla="*/ 2343706 w 5426208"/>
              <a:gd name="connsiteY27" fmla="*/ 3734978 h 6199726"/>
              <a:gd name="connsiteX28" fmla="*/ 1259624 w 5426208"/>
              <a:gd name="connsiteY28" fmla="*/ 2566055 h 6199726"/>
              <a:gd name="connsiteX29" fmla="*/ 760003 w 5426208"/>
              <a:gd name="connsiteY29" fmla="*/ 2019300 h 6199726"/>
              <a:gd name="connsiteX30" fmla="*/ 213248 w 5426208"/>
              <a:gd name="connsiteY30" fmla="*/ 1510253 h 6199726"/>
              <a:gd name="connsiteX31" fmla="*/ 213248 w 5426208"/>
              <a:gd name="connsiteY31" fmla="*/ 1642228 h 6199726"/>
              <a:gd name="connsiteX32" fmla="*/ 694015 w 5426208"/>
              <a:gd name="connsiteY32" fmla="*/ 2980834 h 6199726"/>
              <a:gd name="connsiteX33" fmla="*/ 1287904 w 5426208"/>
              <a:gd name="connsiteY33" fmla="*/ 4102624 h 6199726"/>
              <a:gd name="connsiteX34" fmla="*/ 2042048 w 5426208"/>
              <a:gd name="connsiteY34" fmla="*/ 4715366 h 6199726"/>
              <a:gd name="connsiteX35" fmla="*/ 2771689 w 5426208"/>
              <a:gd name="connsiteY35" fmla="*/ 5012089 h 6199726"/>
              <a:gd name="connsiteX36" fmla="*/ 2258473 w 5426208"/>
              <a:gd name="connsiteY36" fmla="*/ 5048142 h 6199726"/>
              <a:gd name="connsiteX37" fmla="*/ 1485802 w 5426208"/>
              <a:gd name="connsiteY37" fmla="*/ 4878460 h 6199726"/>
              <a:gd name="connsiteX38" fmla="*/ 760003 w 5426208"/>
              <a:gd name="connsiteY38" fmla="*/ 4187465 h 6199726"/>
              <a:gd name="connsiteX39" fmla="*/ 260382 w 5426208"/>
              <a:gd name="connsiteY39" fmla="*/ 3291919 h 6199726"/>
              <a:gd name="connsiteX40" fmla="*/ 5859 w 5426208"/>
              <a:gd name="connsiteY40" fmla="*/ 2924273 h 6199726"/>
              <a:gd name="connsiteX41" fmla="*/ 109554 w 5426208"/>
              <a:gd name="connsiteY41" fmla="*/ 3518162 h 6199726"/>
              <a:gd name="connsiteX42" fmla="*/ 420638 w 5426208"/>
              <a:gd name="connsiteY42" fmla="*/ 4922756 h 6199726"/>
              <a:gd name="connsiteX43" fmla="*/ 910832 w 5426208"/>
              <a:gd name="connsiteY43" fmla="*/ 5544925 h 6199726"/>
              <a:gd name="connsiteX44" fmla="*/ 1523574 w 5426208"/>
              <a:gd name="connsiteY44" fmla="*/ 5761741 h 6199726"/>
              <a:gd name="connsiteX45" fmla="*/ 2336968 w 5426208"/>
              <a:gd name="connsiteY45" fmla="*/ 5729895 h 6199726"/>
              <a:gd name="connsiteX46" fmla="*/ 3483886 w 5426208"/>
              <a:gd name="connsiteY46" fmla="*/ 5540090 h 6199726"/>
              <a:gd name="connsiteX47" fmla="*/ 3704096 w 5426208"/>
              <a:gd name="connsiteY47" fmla="*/ 5581363 h 6199726"/>
              <a:gd name="connsiteX48" fmla="*/ 3506134 w 5426208"/>
              <a:gd name="connsiteY48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80892 w 5426208"/>
              <a:gd name="connsiteY8" fmla="*/ 4210607 h 6199726"/>
              <a:gd name="connsiteX9" fmla="*/ 3897197 w 5426208"/>
              <a:gd name="connsiteY9" fmla="*/ 3571203 h 6199726"/>
              <a:gd name="connsiteX10" fmla="*/ 4150946 w 5426208"/>
              <a:gd name="connsiteY10" fmla="*/ 2009873 h 6199726"/>
              <a:gd name="connsiteX11" fmla="*/ 4347694 w 5426208"/>
              <a:gd name="connsiteY11" fmla="*/ 1408876 h 6199726"/>
              <a:gd name="connsiteX12" fmla="*/ 4596120 w 5426208"/>
              <a:gd name="connsiteY12" fmla="*/ 925301 h 6199726"/>
              <a:gd name="connsiteX13" fmla="*/ 4049958 w 5426208"/>
              <a:gd name="connsiteY13" fmla="*/ 1199168 h 6199726"/>
              <a:gd name="connsiteX14" fmla="*/ 3488008 w 5426208"/>
              <a:gd name="connsiteY14" fmla="*/ 2315589 h 6199726"/>
              <a:gd name="connsiteX15" fmla="*/ 3287203 w 5426208"/>
              <a:gd name="connsiteY15" fmla="*/ 3409262 h 6199726"/>
              <a:gd name="connsiteX16" fmla="*/ 3292845 w 5426208"/>
              <a:gd name="connsiteY16" fmla="*/ 4093197 h 6199726"/>
              <a:gd name="connsiteX17" fmla="*/ 3192806 w 5426208"/>
              <a:gd name="connsiteY17" fmla="*/ 3842803 h 6199726"/>
              <a:gd name="connsiteX18" fmla="*/ 3006290 w 5426208"/>
              <a:gd name="connsiteY18" fmla="*/ 2973071 h 6199726"/>
              <a:gd name="connsiteX19" fmla="*/ 2391566 w 5426208"/>
              <a:gd name="connsiteY19" fmla="*/ 1651865 h 6199726"/>
              <a:gd name="connsiteX20" fmla="*/ 2042048 w 5426208"/>
              <a:gd name="connsiteY20" fmla="*/ 680694 h 6199726"/>
              <a:gd name="connsiteX21" fmla="*/ 1976061 w 5426208"/>
              <a:gd name="connsiteY21" fmla="*/ 237634 h 6199726"/>
              <a:gd name="connsiteX22" fmla="*/ 1853512 w 5426208"/>
              <a:gd name="connsiteY22" fmla="*/ 1964 h 6199726"/>
              <a:gd name="connsiteX23" fmla="*/ 1674403 w 5426208"/>
              <a:gd name="connsiteY23" fmla="*/ 360183 h 6199726"/>
              <a:gd name="connsiteX24" fmla="*/ 1504721 w 5426208"/>
              <a:gd name="connsiteY24" fmla="*/ 1415985 h 6199726"/>
              <a:gd name="connsiteX25" fmla="*/ 1919500 w 5426208"/>
              <a:gd name="connsiteY25" fmla="*/ 2745164 h 6199726"/>
              <a:gd name="connsiteX26" fmla="*/ 2525505 w 5426208"/>
              <a:gd name="connsiteY26" fmla="*/ 3885807 h 6199726"/>
              <a:gd name="connsiteX27" fmla="*/ 2343706 w 5426208"/>
              <a:gd name="connsiteY27" fmla="*/ 3734978 h 6199726"/>
              <a:gd name="connsiteX28" fmla="*/ 1259624 w 5426208"/>
              <a:gd name="connsiteY28" fmla="*/ 2566055 h 6199726"/>
              <a:gd name="connsiteX29" fmla="*/ 760003 w 5426208"/>
              <a:gd name="connsiteY29" fmla="*/ 2019300 h 6199726"/>
              <a:gd name="connsiteX30" fmla="*/ 213248 w 5426208"/>
              <a:gd name="connsiteY30" fmla="*/ 1510253 h 6199726"/>
              <a:gd name="connsiteX31" fmla="*/ 213248 w 5426208"/>
              <a:gd name="connsiteY31" fmla="*/ 1642228 h 6199726"/>
              <a:gd name="connsiteX32" fmla="*/ 694015 w 5426208"/>
              <a:gd name="connsiteY32" fmla="*/ 2980834 h 6199726"/>
              <a:gd name="connsiteX33" fmla="*/ 1287904 w 5426208"/>
              <a:gd name="connsiteY33" fmla="*/ 4102624 h 6199726"/>
              <a:gd name="connsiteX34" fmla="*/ 2042048 w 5426208"/>
              <a:gd name="connsiteY34" fmla="*/ 4715366 h 6199726"/>
              <a:gd name="connsiteX35" fmla="*/ 2771689 w 5426208"/>
              <a:gd name="connsiteY35" fmla="*/ 5012089 h 6199726"/>
              <a:gd name="connsiteX36" fmla="*/ 2258473 w 5426208"/>
              <a:gd name="connsiteY36" fmla="*/ 5048142 h 6199726"/>
              <a:gd name="connsiteX37" fmla="*/ 1485802 w 5426208"/>
              <a:gd name="connsiteY37" fmla="*/ 4878460 h 6199726"/>
              <a:gd name="connsiteX38" fmla="*/ 760003 w 5426208"/>
              <a:gd name="connsiteY38" fmla="*/ 4187465 h 6199726"/>
              <a:gd name="connsiteX39" fmla="*/ 260382 w 5426208"/>
              <a:gd name="connsiteY39" fmla="*/ 3291919 h 6199726"/>
              <a:gd name="connsiteX40" fmla="*/ 5859 w 5426208"/>
              <a:gd name="connsiteY40" fmla="*/ 2924273 h 6199726"/>
              <a:gd name="connsiteX41" fmla="*/ 109554 w 5426208"/>
              <a:gd name="connsiteY41" fmla="*/ 3518162 h 6199726"/>
              <a:gd name="connsiteX42" fmla="*/ 420638 w 5426208"/>
              <a:gd name="connsiteY42" fmla="*/ 4922756 h 6199726"/>
              <a:gd name="connsiteX43" fmla="*/ 967661 w 5426208"/>
              <a:gd name="connsiteY43" fmla="*/ 5506207 h 6199726"/>
              <a:gd name="connsiteX44" fmla="*/ 1523574 w 5426208"/>
              <a:gd name="connsiteY44" fmla="*/ 5761741 h 6199726"/>
              <a:gd name="connsiteX45" fmla="*/ 2336968 w 5426208"/>
              <a:gd name="connsiteY45" fmla="*/ 5729895 h 6199726"/>
              <a:gd name="connsiteX46" fmla="*/ 3483886 w 5426208"/>
              <a:gd name="connsiteY46" fmla="*/ 5540090 h 6199726"/>
              <a:gd name="connsiteX47" fmla="*/ 3704096 w 5426208"/>
              <a:gd name="connsiteY47" fmla="*/ 5581363 h 6199726"/>
              <a:gd name="connsiteX48" fmla="*/ 3506134 w 5426208"/>
              <a:gd name="connsiteY48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80892 w 5426208"/>
              <a:gd name="connsiteY8" fmla="*/ 4210607 h 6199726"/>
              <a:gd name="connsiteX9" fmla="*/ 3897197 w 5426208"/>
              <a:gd name="connsiteY9" fmla="*/ 3571203 h 6199726"/>
              <a:gd name="connsiteX10" fmla="*/ 4150946 w 5426208"/>
              <a:gd name="connsiteY10" fmla="*/ 2009873 h 6199726"/>
              <a:gd name="connsiteX11" fmla="*/ 4347694 w 5426208"/>
              <a:gd name="connsiteY11" fmla="*/ 1408876 h 6199726"/>
              <a:gd name="connsiteX12" fmla="*/ 4596120 w 5426208"/>
              <a:gd name="connsiteY12" fmla="*/ 925301 h 6199726"/>
              <a:gd name="connsiteX13" fmla="*/ 4049958 w 5426208"/>
              <a:gd name="connsiteY13" fmla="*/ 1199168 h 6199726"/>
              <a:gd name="connsiteX14" fmla="*/ 3488008 w 5426208"/>
              <a:gd name="connsiteY14" fmla="*/ 2315589 h 6199726"/>
              <a:gd name="connsiteX15" fmla="*/ 3287203 w 5426208"/>
              <a:gd name="connsiteY15" fmla="*/ 3409262 h 6199726"/>
              <a:gd name="connsiteX16" fmla="*/ 3292845 w 5426208"/>
              <a:gd name="connsiteY16" fmla="*/ 4093197 h 6199726"/>
              <a:gd name="connsiteX17" fmla="*/ 3192806 w 5426208"/>
              <a:gd name="connsiteY17" fmla="*/ 3842803 h 6199726"/>
              <a:gd name="connsiteX18" fmla="*/ 3006290 w 5426208"/>
              <a:gd name="connsiteY18" fmla="*/ 2973071 h 6199726"/>
              <a:gd name="connsiteX19" fmla="*/ 2391566 w 5426208"/>
              <a:gd name="connsiteY19" fmla="*/ 1651865 h 6199726"/>
              <a:gd name="connsiteX20" fmla="*/ 2042048 w 5426208"/>
              <a:gd name="connsiteY20" fmla="*/ 680694 h 6199726"/>
              <a:gd name="connsiteX21" fmla="*/ 1976061 w 5426208"/>
              <a:gd name="connsiteY21" fmla="*/ 237634 h 6199726"/>
              <a:gd name="connsiteX22" fmla="*/ 1853512 w 5426208"/>
              <a:gd name="connsiteY22" fmla="*/ 1964 h 6199726"/>
              <a:gd name="connsiteX23" fmla="*/ 1674403 w 5426208"/>
              <a:gd name="connsiteY23" fmla="*/ 360183 h 6199726"/>
              <a:gd name="connsiteX24" fmla="*/ 1504721 w 5426208"/>
              <a:gd name="connsiteY24" fmla="*/ 1415985 h 6199726"/>
              <a:gd name="connsiteX25" fmla="*/ 1919500 w 5426208"/>
              <a:gd name="connsiteY25" fmla="*/ 2745164 h 6199726"/>
              <a:gd name="connsiteX26" fmla="*/ 2525505 w 5426208"/>
              <a:gd name="connsiteY26" fmla="*/ 3885807 h 6199726"/>
              <a:gd name="connsiteX27" fmla="*/ 2343706 w 5426208"/>
              <a:gd name="connsiteY27" fmla="*/ 3734978 h 6199726"/>
              <a:gd name="connsiteX28" fmla="*/ 1259624 w 5426208"/>
              <a:gd name="connsiteY28" fmla="*/ 2566055 h 6199726"/>
              <a:gd name="connsiteX29" fmla="*/ 760003 w 5426208"/>
              <a:gd name="connsiteY29" fmla="*/ 2019300 h 6199726"/>
              <a:gd name="connsiteX30" fmla="*/ 213248 w 5426208"/>
              <a:gd name="connsiteY30" fmla="*/ 1510253 h 6199726"/>
              <a:gd name="connsiteX31" fmla="*/ 213248 w 5426208"/>
              <a:gd name="connsiteY31" fmla="*/ 1642228 h 6199726"/>
              <a:gd name="connsiteX32" fmla="*/ 694015 w 5426208"/>
              <a:gd name="connsiteY32" fmla="*/ 2980834 h 6199726"/>
              <a:gd name="connsiteX33" fmla="*/ 1287904 w 5426208"/>
              <a:gd name="connsiteY33" fmla="*/ 4102624 h 6199726"/>
              <a:gd name="connsiteX34" fmla="*/ 2042048 w 5426208"/>
              <a:gd name="connsiteY34" fmla="*/ 4715366 h 6199726"/>
              <a:gd name="connsiteX35" fmla="*/ 2771689 w 5426208"/>
              <a:gd name="connsiteY35" fmla="*/ 5012089 h 6199726"/>
              <a:gd name="connsiteX36" fmla="*/ 2258473 w 5426208"/>
              <a:gd name="connsiteY36" fmla="*/ 5048142 h 6199726"/>
              <a:gd name="connsiteX37" fmla="*/ 1485802 w 5426208"/>
              <a:gd name="connsiteY37" fmla="*/ 4878460 h 6199726"/>
              <a:gd name="connsiteX38" fmla="*/ 760003 w 5426208"/>
              <a:gd name="connsiteY38" fmla="*/ 4187465 h 6199726"/>
              <a:gd name="connsiteX39" fmla="*/ 260382 w 5426208"/>
              <a:gd name="connsiteY39" fmla="*/ 3291919 h 6199726"/>
              <a:gd name="connsiteX40" fmla="*/ 5859 w 5426208"/>
              <a:gd name="connsiteY40" fmla="*/ 2924273 h 6199726"/>
              <a:gd name="connsiteX41" fmla="*/ 109554 w 5426208"/>
              <a:gd name="connsiteY41" fmla="*/ 3518162 h 6199726"/>
              <a:gd name="connsiteX42" fmla="*/ 420638 w 5426208"/>
              <a:gd name="connsiteY42" fmla="*/ 4922756 h 6199726"/>
              <a:gd name="connsiteX43" fmla="*/ 967661 w 5426208"/>
              <a:gd name="connsiteY43" fmla="*/ 5506207 h 6199726"/>
              <a:gd name="connsiteX44" fmla="*/ 1523574 w 5426208"/>
              <a:gd name="connsiteY44" fmla="*/ 5761741 h 6199726"/>
              <a:gd name="connsiteX45" fmla="*/ 2336968 w 5426208"/>
              <a:gd name="connsiteY45" fmla="*/ 5729895 h 6199726"/>
              <a:gd name="connsiteX46" fmla="*/ 3483886 w 5426208"/>
              <a:gd name="connsiteY46" fmla="*/ 5540090 h 6199726"/>
              <a:gd name="connsiteX47" fmla="*/ 3704096 w 5426208"/>
              <a:gd name="connsiteY47" fmla="*/ 5581363 h 6199726"/>
              <a:gd name="connsiteX48" fmla="*/ 3506134 w 5426208"/>
              <a:gd name="connsiteY48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80892 w 5426208"/>
              <a:gd name="connsiteY8" fmla="*/ 4210607 h 6199726"/>
              <a:gd name="connsiteX9" fmla="*/ 3897197 w 5426208"/>
              <a:gd name="connsiteY9" fmla="*/ 3571203 h 6199726"/>
              <a:gd name="connsiteX10" fmla="*/ 4150946 w 5426208"/>
              <a:gd name="connsiteY10" fmla="*/ 2009873 h 6199726"/>
              <a:gd name="connsiteX11" fmla="*/ 4347694 w 5426208"/>
              <a:gd name="connsiteY11" fmla="*/ 1408876 h 6199726"/>
              <a:gd name="connsiteX12" fmla="*/ 4596120 w 5426208"/>
              <a:gd name="connsiteY12" fmla="*/ 925301 h 6199726"/>
              <a:gd name="connsiteX13" fmla="*/ 4049958 w 5426208"/>
              <a:gd name="connsiteY13" fmla="*/ 1199168 h 6199726"/>
              <a:gd name="connsiteX14" fmla="*/ 3488008 w 5426208"/>
              <a:gd name="connsiteY14" fmla="*/ 2315589 h 6199726"/>
              <a:gd name="connsiteX15" fmla="*/ 3287203 w 5426208"/>
              <a:gd name="connsiteY15" fmla="*/ 3409262 h 6199726"/>
              <a:gd name="connsiteX16" fmla="*/ 3292845 w 5426208"/>
              <a:gd name="connsiteY16" fmla="*/ 4093197 h 6199726"/>
              <a:gd name="connsiteX17" fmla="*/ 3192806 w 5426208"/>
              <a:gd name="connsiteY17" fmla="*/ 3842803 h 6199726"/>
              <a:gd name="connsiteX18" fmla="*/ 3006290 w 5426208"/>
              <a:gd name="connsiteY18" fmla="*/ 2973071 h 6199726"/>
              <a:gd name="connsiteX19" fmla="*/ 2391566 w 5426208"/>
              <a:gd name="connsiteY19" fmla="*/ 1651865 h 6199726"/>
              <a:gd name="connsiteX20" fmla="*/ 2042048 w 5426208"/>
              <a:gd name="connsiteY20" fmla="*/ 680694 h 6199726"/>
              <a:gd name="connsiteX21" fmla="*/ 1976061 w 5426208"/>
              <a:gd name="connsiteY21" fmla="*/ 237634 h 6199726"/>
              <a:gd name="connsiteX22" fmla="*/ 1853512 w 5426208"/>
              <a:gd name="connsiteY22" fmla="*/ 1964 h 6199726"/>
              <a:gd name="connsiteX23" fmla="*/ 1674403 w 5426208"/>
              <a:gd name="connsiteY23" fmla="*/ 360183 h 6199726"/>
              <a:gd name="connsiteX24" fmla="*/ 1504721 w 5426208"/>
              <a:gd name="connsiteY24" fmla="*/ 1415985 h 6199726"/>
              <a:gd name="connsiteX25" fmla="*/ 1919500 w 5426208"/>
              <a:gd name="connsiteY25" fmla="*/ 2745164 h 6199726"/>
              <a:gd name="connsiteX26" fmla="*/ 2525505 w 5426208"/>
              <a:gd name="connsiteY26" fmla="*/ 3885807 h 6199726"/>
              <a:gd name="connsiteX27" fmla="*/ 2315002 w 5426208"/>
              <a:gd name="connsiteY27" fmla="*/ 3777648 h 6199726"/>
              <a:gd name="connsiteX28" fmla="*/ 1259624 w 5426208"/>
              <a:gd name="connsiteY28" fmla="*/ 2566055 h 6199726"/>
              <a:gd name="connsiteX29" fmla="*/ 760003 w 5426208"/>
              <a:gd name="connsiteY29" fmla="*/ 2019300 h 6199726"/>
              <a:gd name="connsiteX30" fmla="*/ 213248 w 5426208"/>
              <a:gd name="connsiteY30" fmla="*/ 1510253 h 6199726"/>
              <a:gd name="connsiteX31" fmla="*/ 213248 w 5426208"/>
              <a:gd name="connsiteY31" fmla="*/ 1642228 h 6199726"/>
              <a:gd name="connsiteX32" fmla="*/ 694015 w 5426208"/>
              <a:gd name="connsiteY32" fmla="*/ 2980834 h 6199726"/>
              <a:gd name="connsiteX33" fmla="*/ 1287904 w 5426208"/>
              <a:gd name="connsiteY33" fmla="*/ 4102624 h 6199726"/>
              <a:gd name="connsiteX34" fmla="*/ 2042048 w 5426208"/>
              <a:gd name="connsiteY34" fmla="*/ 4715366 h 6199726"/>
              <a:gd name="connsiteX35" fmla="*/ 2771689 w 5426208"/>
              <a:gd name="connsiteY35" fmla="*/ 5012089 h 6199726"/>
              <a:gd name="connsiteX36" fmla="*/ 2258473 w 5426208"/>
              <a:gd name="connsiteY36" fmla="*/ 5048142 h 6199726"/>
              <a:gd name="connsiteX37" fmla="*/ 1485802 w 5426208"/>
              <a:gd name="connsiteY37" fmla="*/ 4878460 h 6199726"/>
              <a:gd name="connsiteX38" fmla="*/ 760003 w 5426208"/>
              <a:gd name="connsiteY38" fmla="*/ 4187465 h 6199726"/>
              <a:gd name="connsiteX39" fmla="*/ 260382 w 5426208"/>
              <a:gd name="connsiteY39" fmla="*/ 3291919 h 6199726"/>
              <a:gd name="connsiteX40" fmla="*/ 5859 w 5426208"/>
              <a:gd name="connsiteY40" fmla="*/ 2924273 h 6199726"/>
              <a:gd name="connsiteX41" fmla="*/ 109554 w 5426208"/>
              <a:gd name="connsiteY41" fmla="*/ 3518162 h 6199726"/>
              <a:gd name="connsiteX42" fmla="*/ 420638 w 5426208"/>
              <a:gd name="connsiteY42" fmla="*/ 4922756 h 6199726"/>
              <a:gd name="connsiteX43" fmla="*/ 967661 w 5426208"/>
              <a:gd name="connsiteY43" fmla="*/ 5506207 h 6199726"/>
              <a:gd name="connsiteX44" fmla="*/ 1523574 w 5426208"/>
              <a:gd name="connsiteY44" fmla="*/ 5761741 h 6199726"/>
              <a:gd name="connsiteX45" fmla="*/ 2336968 w 5426208"/>
              <a:gd name="connsiteY45" fmla="*/ 5729895 h 6199726"/>
              <a:gd name="connsiteX46" fmla="*/ 3483886 w 5426208"/>
              <a:gd name="connsiteY46" fmla="*/ 5540090 h 6199726"/>
              <a:gd name="connsiteX47" fmla="*/ 3704096 w 5426208"/>
              <a:gd name="connsiteY47" fmla="*/ 5581363 h 6199726"/>
              <a:gd name="connsiteX48" fmla="*/ 3506134 w 5426208"/>
              <a:gd name="connsiteY48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80892 w 5426208"/>
              <a:gd name="connsiteY8" fmla="*/ 4210607 h 6199726"/>
              <a:gd name="connsiteX9" fmla="*/ 3897197 w 5426208"/>
              <a:gd name="connsiteY9" fmla="*/ 3571203 h 6199726"/>
              <a:gd name="connsiteX10" fmla="*/ 4150946 w 5426208"/>
              <a:gd name="connsiteY10" fmla="*/ 2009873 h 6199726"/>
              <a:gd name="connsiteX11" fmla="*/ 4347694 w 5426208"/>
              <a:gd name="connsiteY11" fmla="*/ 1408876 h 6199726"/>
              <a:gd name="connsiteX12" fmla="*/ 4596120 w 5426208"/>
              <a:gd name="connsiteY12" fmla="*/ 925301 h 6199726"/>
              <a:gd name="connsiteX13" fmla="*/ 4049958 w 5426208"/>
              <a:gd name="connsiteY13" fmla="*/ 1199168 h 6199726"/>
              <a:gd name="connsiteX14" fmla="*/ 3488008 w 5426208"/>
              <a:gd name="connsiteY14" fmla="*/ 2315589 h 6199726"/>
              <a:gd name="connsiteX15" fmla="*/ 3287203 w 5426208"/>
              <a:gd name="connsiteY15" fmla="*/ 3409262 h 6199726"/>
              <a:gd name="connsiteX16" fmla="*/ 3292845 w 5426208"/>
              <a:gd name="connsiteY16" fmla="*/ 4093197 h 6199726"/>
              <a:gd name="connsiteX17" fmla="*/ 3192806 w 5426208"/>
              <a:gd name="connsiteY17" fmla="*/ 3842803 h 6199726"/>
              <a:gd name="connsiteX18" fmla="*/ 3006290 w 5426208"/>
              <a:gd name="connsiteY18" fmla="*/ 2973071 h 6199726"/>
              <a:gd name="connsiteX19" fmla="*/ 2391566 w 5426208"/>
              <a:gd name="connsiteY19" fmla="*/ 1651865 h 6199726"/>
              <a:gd name="connsiteX20" fmla="*/ 2042048 w 5426208"/>
              <a:gd name="connsiteY20" fmla="*/ 680694 h 6199726"/>
              <a:gd name="connsiteX21" fmla="*/ 1976061 w 5426208"/>
              <a:gd name="connsiteY21" fmla="*/ 237634 h 6199726"/>
              <a:gd name="connsiteX22" fmla="*/ 1853512 w 5426208"/>
              <a:gd name="connsiteY22" fmla="*/ 1964 h 6199726"/>
              <a:gd name="connsiteX23" fmla="*/ 1674403 w 5426208"/>
              <a:gd name="connsiteY23" fmla="*/ 360183 h 6199726"/>
              <a:gd name="connsiteX24" fmla="*/ 1504721 w 5426208"/>
              <a:gd name="connsiteY24" fmla="*/ 1415985 h 6199726"/>
              <a:gd name="connsiteX25" fmla="*/ 1919500 w 5426208"/>
              <a:gd name="connsiteY25" fmla="*/ 2745164 h 6199726"/>
              <a:gd name="connsiteX26" fmla="*/ 2525505 w 5426208"/>
              <a:gd name="connsiteY26" fmla="*/ 3885807 h 6199726"/>
              <a:gd name="connsiteX27" fmla="*/ 2286298 w 5426208"/>
              <a:gd name="connsiteY27" fmla="*/ 3820319 h 6199726"/>
              <a:gd name="connsiteX28" fmla="*/ 1259624 w 5426208"/>
              <a:gd name="connsiteY28" fmla="*/ 2566055 h 6199726"/>
              <a:gd name="connsiteX29" fmla="*/ 760003 w 5426208"/>
              <a:gd name="connsiteY29" fmla="*/ 2019300 h 6199726"/>
              <a:gd name="connsiteX30" fmla="*/ 213248 w 5426208"/>
              <a:gd name="connsiteY30" fmla="*/ 1510253 h 6199726"/>
              <a:gd name="connsiteX31" fmla="*/ 213248 w 5426208"/>
              <a:gd name="connsiteY31" fmla="*/ 1642228 h 6199726"/>
              <a:gd name="connsiteX32" fmla="*/ 694015 w 5426208"/>
              <a:gd name="connsiteY32" fmla="*/ 2980834 h 6199726"/>
              <a:gd name="connsiteX33" fmla="*/ 1287904 w 5426208"/>
              <a:gd name="connsiteY33" fmla="*/ 4102624 h 6199726"/>
              <a:gd name="connsiteX34" fmla="*/ 2042048 w 5426208"/>
              <a:gd name="connsiteY34" fmla="*/ 4715366 h 6199726"/>
              <a:gd name="connsiteX35" fmla="*/ 2771689 w 5426208"/>
              <a:gd name="connsiteY35" fmla="*/ 5012089 h 6199726"/>
              <a:gd name="connsiteX36" fmla="*/ 2258473 w 5426208"/>
              <a:gd name="connsiteY36" fmla="*/ 5048142 h 6199726"/>
              <a:gd name="connsiteX37" fmla="*/ 1485802 w 5426208"/>
              <a:gd name="connsiteY37" fmla="*/ 4878460 h 6199726"/>
              <a:gd name="connsiteX38" fmla="*/ 760003 w 5426208"/>
              <a:gd name="connsiteY38" fmla="*/ 4187465 h 6199726"/>
              <a:gd name="connsiteX39" fmla="*/ 260382 w 5426208"/>
              <a:gd name="connsiteY39" fmla="*/ 3291919 h 6199726"/>
              <a:gd name="connsiteX40" fmla="*/ 5859 w 5426208"/>
              <a:gd name="connsiteY40" fmla="*/ 2924273 h 6199726"/>
              <a:gd name="connsiteX41" fmla="*/ 109554 w 5426208"/>
              <a:gd name="connsiteY41" fmla="*/ 3518162 h 6199726"/>
              <a:gd name="connsiteX42" fmla="*/ 420638 w 5426208"/>
              <a:gd name="connsiteY42" fmla="*/ 4922756 h 6199726"/>
              <a:gd name="connsiteX43" fmla="*/ 967661 w 5426208"/>
              <a:gd name="connsiteY43" fmla="*/ 5506207 h 6199726"/>
              <a:gd name="connsiteX44" fmla="*/ 1523574 w 5426208"/>
              <a:gd name="connsiteY44" fmla="*/ 5761741 h 6199726"/>
              <a:gd name="connsiteX45" fmla="*/ 2336968 w 5426208"/>
              <a:gd name="connsiteY45" fmla="*/ 5729895 h 6199726"/>
              <a:gd name="connsiteX46" fmla="*/ 3483886 w 5426208"/>
              <a:gd name="connsiteY46" fmla="*/ 5540090 h 6199726"/>
              <a:gd name="connsiteX47" fmla="*/ 3704096 w 5426208"/>
              <a:gd name="connsiteY47" fmla="*/ 5581363 h 6199726"/>
              <a:gd name="connsiteX48" fmla="*/ 3506134 w 5426208"/>
              <a:gd name="connsiteY48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80892 w 5426208"/>
              <a:gd name="connsiteY8" fmla="*/ 4210607 h 6199726"/>
              <a:gd name="connsiteX9" fmla="*/ 3897197 w 5426208"/>
              <a:gd name="connsiteY9" fmla="*/ 3571203 h 6199726"/>
              <a:gd name="connsiteX10" fmla="*/ 4150946 w 5426208"/>
              <a:gd name="connsiteY10" fmla="*/ 2009873 h 6199726"/>
              <a:gd name="connsiteX11" fmla="*/ 4347694 w 5426208"/>
              <a:gd name="connsiteY11" fmla="*/ 1408876 h 6199726"/>
              <a:gd name="connsiteX12" fmla="*/ 4596120 w 5426208"/>
              <a:gd name="connsiteY12" fmla="*/ 925301 h 6199726"/>
              <a:gd name="connsiteX13" fmla="*/ 4049958 w 5426208"/>
              <a:gd name="connsiteY13" fmla="*/ 1199168 h 6199726"/>
              <a:gd name="connsiteX14" fmla="*/ 3488008 w 5426208"/>
              <a:gd name="connsiteY14" fmla="*/ 2315589 h 6199726"/>
              <a:gd name="connsiteX15" fmla="*/ 3287203 w 5426208"/>
              <a:gd name="connsiteY15" fmla="*/ 3409262 h 6199726"/>
              <a:gd name="connsiteX16" fmla="*/ 3292845 w 5426208"/>
              <a:gd name="connsiteY16" fmla="*/ 4093197 h 6199726"/>
              <a:gd name="connsiteX17" fmla="*/ 3192806 w 5426208"/>
              <a:gd name="connsiteY17" fmla="*/ 3842803 h 6199726"/>
              <a:gd name="connsiteX18" fmla="*/ 3006290 w 5426208"/>
              <a:gd name="connsiteY18" fmla="*/ 2973071 h 6199726"/>
              <a:gd name="connsiteX19" fmla="*/ 2391566 w 5426208"/>
              <a:gd name="connsiteY19" fmla="*/ 1651865 h 6199726"/>
              <a:gd name="connsiteX20" fmla="*/ 2042048 w 5426208"/>
              <a:gd name="connsiteY20" fmla="*/ 680694 h 6199726"/>
              <a:gd name="connsiteX21" fmla="*/ 1976061 w 5426208"/>
              <a:gd name="connsiteY21" fmla="*/ 237634 h 6199726"/>
              <a:gd name="connsiteX22" fmla="*/ 1853512 w 5426208"/>
              <a:gd name="connsiteY22" fmla="*/ 1964 h 6199726"/>
              <a:gd name="connsiteX23" fmla="*/ 1674403 w 5426208"/>
              <a:gd name="connsiteY23" fmla="*/ 360183 h 6199726"/>
              <a:gd name="connsiteX24" fmla="*/ 1504721 w 5426208"/>
              <a:gd name="connsiteY24" fmla="*/ 1415985 h 6199726"/>
              <a:gd name="connsiteX25" fmla="*/ 1919500 w 5426208"/>
              <a:gd name="connsiteY25" fmla="*/ 2745164 h 6199726"/>
              <a:gd name="connsiteX26" fmla="*/ 2525505 w 5426208"/>
              <a:gd name="connsiteY26" fmla="*/ 3885807 h 6199726"/>
              <a:gd name="connsiteX27" fmla="*/ 2425170 w 5426208"/>
              <a:gd name="connsiteY27" fmla="*/ 3979927 h 6199726"/>
              <a:gd name="connsiteX28" fmla="*/ 1259624 w 5426208"/>
              <a:gd name="connsiteY28" fmla="*/ 2566055 h 6199726"/>
              <a:gd name="connsiteX29" fmla="*/ 760003 w 5426208"/>
              <a:gd name="connsiteY29" fmla="*/ 2019300 h 6199726"/>
              <a:gd name="connsiteX30" fmla="*/ 213248 w 5426208"/>
              <a:gd name="connsiteY30" fmla="*/ 1510253 h 6199726"/>
              <a:gd name="connsiteX31" fmla="*/ 213248 w 5426208"/>
              <a:gd name="connsiteY31" fmla="*/ 1642228 h 6199726"/>
              <a:gd name="connsiteX32" fmla="*/ 694015 w 5426208"/>
              <a:gd name="connsiteY32" fmla="*/ 2980834 h 6199726"/>
              <a:gd name="connsiteX33" fmla="*/ 1287904 w 5426208"/>
              <a:gd name="connsiteY33" fmla="*/ 4102624 h 6199726"/>
              <a:gd name="connsiteX34" fmla="*/ 2042048 w 5426208"/>
              <a:gd name="connsiteY34" fmla="*/ 4715366 h 6199726"/>
              <a:gd name="connsiteX35" fmla="*/ 2771689 w 5426208"/>
              <a:gd name="connsiteY35" fmla="*/ 5012089 h 6199726"/>
              <a:gd name="connsiteX36" fmla="*/ 2258473 w 5426208"/>
              <a:gd name="connsiteY36" fmla="*/ 5048142 h 6199726"/>
              <a:gd name="connsiteX37" fmla="*/ 1485802 w 5426208"/>
              <a:gd name="connsiteY37" fmla="*/ 4878460 h 6199726"/>
              <a:gd name="connsiteX38" fmla="*/ 760003 w 5426208"/>
              <a:gd name="connsiteY38" fmla="*/ 4187465 h 6199726"/>
              <a:gd name="connsiteX39" fmla="*/ 260382 w 5426208"/>
              <a:gd name="connsiteY39" fmla="*/ 3291919 h 6199726"/>
              <a:gd name="connsiteX40" fmla="*/ 5859 w 5426208"/>
              <a:gd name="connsiteY40" fmla="*/ 2924273 h 6199726"/>
              <a:gd name="connsiteX41" fmla="*/ 109554 w 5426208"/>
              <a:gd name="connsiteY41" fmla="*/ 3518162 h 6199726"/>
              <a:gd name="connsiteX42" fmla="*/ 420638 w 5426208"/>
              <a:gd name="connsiteY42" fmla="*/ 4922756 h 6199726"/>
              <a:gd name="connsiteX43" fmla="*/ 967661 w 5426208"/>
              <a:gd name="connsiteY43" fmla="*/ 5506207 h 6199726"/>
              <a:gd name="connsiteX44" fmla="*/ 1523574 w 5426208"/>
              <a:gd name="connsiteY44" fmla="*/ 5761741 h 6199726"/>
              <a:gd name="connsiteX45" fmla="*/ 2336968 w 5426208"/>
              <a:gd name="connsiteY45" fmla="*/ 5729895 h 6199726"/>
              <a:gd name="connsiteX46" fmla="*/ 3483886 w 5426208"/>
              <a:gd name="connsiteY46" fmla="*/ 5540090 h 6199726"/>
              <a:gd name="connsiteX47" fmla="*/ 3704096 w 5426208"/>
              <a:gd name="connsiteY47" fmla="*/ 5581363 h 6199726"/>
              <a:gd name="connsiteX48" fmla="*/ 3506134 w 5426208"/>
              <a:gd name="connsiteY48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80892 w 5426208"/>
              <a:gd name="connsiteY8" fmla="*/ 4210607 h 6199726"/>
              <a:gd name="connsiteX9" fmla="*/ 3897197 w 5426208"/>
              <a:gd name="connsiteY9" fmla="*/ 3571203 h 6199726"/>
              <a:gd name="connsiteX10" fmla="*/ 4150946 w 5426208"/>
              <a:gd name="connsiteY10" fmla="*/ 2009873 h 6199726"/>
              <a:gd name="connsiteX11" fmla="*/ 4347694 w 5426208"/>
              <a:gd name="connsiteY11" fmla="*/ 1408876 h 6199726"/>
              <a:gd name="connsiteX12" fmla="*/ 4596120 w 5426208"/>
              <a:gd name="connsiteY12" fmla="*/ 925301 h 6199726"/>
              <a:gd name="connsiteX13" fmla="*/ 4049958 w 5426208"/>
              <a:gd name="connsiteY13" fmla="*/ 1199168 h 6199726"/>
              <a:gd name="connsiteX14" fmla="*/ 3488008 w 5426208"/>
              <a:gd name="connsiteY14" fmla="*/ 2315589 h 6199726"/>
              <a:gd name="connsiteX15" fmla="*/ 3287203 w 5426208"/>
              <a:gd name="connsiteY15" fmla="*/ 3409262 h 6199726"/>
              <a:gd name="connsiteX16" fmla="*/ 3292845 w 5426208"/>
              <a:gd name="connsiteY16" fmla="*/ 4093197 h 6199726"/>
              <a:gd name="connsiteX17" fmla="*/ 3192806 w 5426208"/>
              <a:gd name="connsiteY17" fmla="*/ 3842803 h 6199726"/>
              <a:gd name="connsiteX18" fmla="*/ 3006290 w 5426208"/>
              <a:gd name="connsiteY18" fmla="*/ 2973071 h 6199726"/>
              <a:gd name="connsiteX19" fmla="*/ 2391566 w 5426208"/>
              <a:gd name="connsiteY19" fmla="*/ 1651865 h 6199726"/>
              <a:gd name="connsiteX20" fmla="*/ 2042048 w 5426208"/>
              <a:gd name="connsiteY20" fmla="*/ 680694 h 6199726"/>
              <a:gd name="connsiteX21" fmla="*/ 1976061 w 5426208"/>
              <a:gd name="connsiteY21" fmla="*/ 237634 h 6199726"/>
              <a:gd name="connsiteX22" fmla="*/ 1853512 w 5426208"/>
              <a:gd name="connsiteY22" fmla="*/ 1964 h 6199726"/>
              <a:gd name="connsiteX23" fmla="*/ 1674403 w 5426208"/>
              <a:gd name="connsiteY23" fmla="*/ 360183 h 6199726"/>
              <a:gd name="connsiteX24" fmla="*/ 1504721 w 5426208"/>
              <a:gd name="connsiteY24" fmla="*/ 1415985 h 6199726"/>
              <a:gd name="connsiteX25" fmla="*/ 1919500 w 5426208"/>
              <a:gd name="connsiteY25" fmla="*/ 2745164 h 6199726"/>
              <a:gd name="connsiteX26" fmla="*/ 2525505 w 5426208"/>
              <a:gd name="connsiteY26" fmla="*/ 3885807 h 6199726"/>
              <a:gd name="connsiteX27" fmla="*/ 2541484 w 5426208"/>
              <a:gd name="connsiteY27" fmla="*/ 4066317 h 6199726"/>
              <a:gd name="connsiteX28" fmla="*/ 1259624 w 5426208"/>
              <a:gd name="connsiteY28" fmla="*/ 2566055 h 6199726"/>
              <a:gd name="connsiteX29" fmla="*/ 760003 w 5426208"/>
              <a:gd name="connsiteY29" fmla="*/ 2019300 h 6199726"/>
              <a:gd name="connsiteX30" fmla="*/ 213248 w 5426208"/>
              <a:gd name="connsiteY30" fmla="*/ 1510253 h 6199726"/>
              <a:gd name="connsiteX31" fmla="*/ 213248 w 5426208"/>
              <a:gd name="connsiteY31" fmla="*/ 1642228 h 6199726"/>
              <a:gd name="connsiteX32" fmla="*/ 694015 w 5426208"/>
              <a:gd name="connsiteY32" fmla="*/ 2980834 h 6199726"/>
              <a:gd name="connsiteX33" fmla="*/ 1287904 w 5426208"/>
              <a:gd name="connsiteY33" fmla="*/ 4102624 h 6199726"/>
              <a:gd name="connsiteX34" fmla="*/ 2042048 w 5426208"/>
              <a:gd name="connsiteY34" fmla="*/ 4715366 h 6199726"/>
              <a:gd name="connsiteX35" fmla="*/ 2771689 w 5426208"/>
              <a:gd name="connsiteY35" fmla="*/ 5012089 h 6199726"/>
              <a:gd name="connsiteX36" fmla="*/ 2258473 w 5426208"/>
              <a:gd name="connsiteY36" fmla="*/ 5048142 h 6199726"/>
              <a:gd name="connsiteX37" fmla="*/ 1485802 w 5426208"/>
              <a:gd name="connsiteY37" fmla="*/ 4878460 h 6199726"/>
              <a:gd name="connsiteX38" fmla="*/ 760003 w 5426208"/>
              <a:gd name="connsiteY38" fmla="*/ 4187465 h 6199726"/>
              <a:gd name="connsiteX39" fmla="*/ 260382 w 5426208"/>
              <a:gd name="connsiteY39" fmla="*/ 3291919 h 6199726"/>
              <a:gd name="connsiteX40" fmla="*/ 5859 w 5426208"/>
              <a:gd name="connsiteY40" fmla="*/ 2924273 h 6199726"/>
              <a:gd name="connsiteX41" fmla="*/ 109554 w 5426208"/>
              <a:gd name="connsiteY41" fmla="*/ 3518162 h 6199726"/>
              <a:gd name="connsiteX42" fmla="*/ 420638 w 5426208"/>
              <a:gd name="connsiteY42" fmla="*/ 4922756 h 6199726"/>
              <a:gd name="connsiteX43" fmla="*/ 967661 w 5426208"/>
              <a:gd name="connsiteY43" fmla="*/ 5506207 h 6199726"/>
              <a:gd name="connsiteX44" fmla="*/ 1523574 w 5426208"/>
              <a:gd name="connsiteY44" fmla="*/ 5761741 h 6199726"/>
              <a:gd name="connsiteX45" fmla="*/ 2336968 w 5426208"/>
              <a:gd name="connsiteY45" fmla="*/ 5729895 h 6199726"/>
              <a:gd name="connsiteX46" fmla="*/ 3483886 w 5426208"/>
              <a:gd name="connsiteY46" fmla="*/ 5540090 h 6199726"/>
              <a:gd name="connsiteX47" fmla="*/ 3704096 w 5426208"/>
              <a:gd name="connsiteY47" fmla="*/ 5581363 h 6199726"/>
              <a:gd name="connsiteX48" fmla="*/ 3506134 w 5426208"/>
              <a:gd name="connsiteY48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80892 w 5426208"/>
              <a:gd name="connsiteY8" fmla="*/ 4210607 h 6199726"/>
              <a:gd name="connsiteX9" fmla="*/ 3897197 w 5426208"/>
              <a:gd name="connsiteY9" fmla="*/ 3571203 h 6199726"/>
              <a:gd name="connsiteX10" fmla="*/ 4150946 w 5426208"/>
              <a:gd name="connsiteY10" fmla="*/ 2009873 h 6199726"/>
              <a:gd name="connsiteX11" fmla="*/ 4347694 w 5426208"/>
              <a:gd name="connsiteY11" fmla="*/ 1408876 h 6199726"/>
              <a:gd name="connsiteX12" fmla="*/ 4596120 w 5426208"/>
              <a:gd name="connsiteY12" fmla="*/ 925301 h 6199726"/>
              <a:gd name="connsiteX13" fmla="*/ 4049958 w 5426208"/>
              <a:gd name="connsiteY13" fmla="*/ 1199168 h 6199726"/>
              <a:gd name="connsiteX14" fmla="*/ 3488008 w 5426208"/>
              <a:gd name="connsiteY14" fmla="*/ 2315589 h 6199726"/>
              <a:gd name="connsiteX15" fmla="*/ 3287203 w 5426208"/>
              <a:gd name="connsiteY15" fmla="*/ 3409262 h 6199726"/>
              <a:gd name="connsiteX16" fmla="*/ 3292845 w 5426208"/>
              <a:gd name="connsiteY16" fmla="*/ 4093197 h 6199726"/>
              <a:gd name="connsiteX17" fmla="*/ 3192806 w 5426208"/>
              <a:gd name="connsiteY17" fmla="*/ 3842803 h 6199726"/>
              <a:gd name="connsiteX18" fmla="*/ 3006290 w 5426208"/>
              <a:gd name="connsiteY18" fmla="*/ 2973071 h 6199726"/>
              <a:gd name="connsiteX19" fmla="*/ 2391566 w 5426208"/>
              <a:gd name="connsiteY19" fmla="*/ 1651865 h 6199726"/>
              <a:gd name="connsiteX20" fmla="*/ 2042048 w 5426208"/>
              <a:gd name="connsiteY20" fmla="*/ 680694 h 6199726"/>
              <a:gd name="connsiteX21" fmla="*/ 1976061 w 5426208"/>
              <a:gd name="connsiteY21" fmla="*/ 237634 h 6199726"/>
              <a:gd name="connsiteX22" fmla="*/ 1853512 w 5426208"/>
              <a:gd name="connsiteY22" fmla="*/ 1964 h 6199726"/>
              <a:gd name="connsiteX23" fmla="*/ 1674403 w 5426208"/>
              <a:gd name="connsiteY23" fmla="*/ 360183 h 6199726"/>
              <a:gd name="connsiteX24" fmla="*/ 1504721 w 5426208"/>
              <a:gd name="connsiteY24" fmla="*/ 1415985 h 6199726"/>
              <a:gd name="connsiteX25" fmla="*/ 1919500 w 5426208"/>
              <a:gd name="connsiteY25" fmla="*/ 2745164 h 6199726"/>
              <a:gd name="connsiteX26" fmla="*/ 2525505 w 5426208"/>
              <a:gd name="connsiteY26" fmla="*/ 3885807 h 6199726"/>
              <a:gd name="connsiteX27" fmla="*/ 2507282 w 5426208"/>
              <a:gd name="connsiteY27" fmla="*/ 4079026 h 6199726"/>
              <a:gd name="connsiteX28" fmla="*/ 1259624 w 5426208"/>
              <a:gd name="connsiteY28" fmla="*/ 2566055 h 6199726"/>
              <a:gd name="connsiteX29" fmla="*/ 760003 w 5426208"/>
              <a:gd name="connsiteY29" fmla="*/ 2019300 h 6199726"/>
              <a:gd name="connsiteX30" fmla="*/ 213248 w 5426208"/>
              <a:gd name="connsiteY30" fmla="*/ 1510253 h 6199726"/>
              <a:gd name="connsiteX31" fmla="*/ 213248 w 5426208"/>
              <a:gd name="connsiteY31" fmla="*/ 1642228 h 6199726"/>
              <a:gd name="connsiteX32" fmla="*/ 694015 w 5426208"/>
              <a:gd name="connsiteY32" fmla="*/ 2980834 h 6199726"/>
              <a:gd name="connsiteX33" fmla="*/ 1287904 w 5426208"/>
              <a:gd name="connsiteY33" fmla="*/ 4102624 h 6199726"/>
              <a:gd name="connsiteX34" fmla="*/ 2042048 w 5426208"/>
              <a:gd name="connsiteY34" fmla="*/ 4715366 h 6199726"/>
              <a:gd name="connsiteX35" fmla="*/ 2771689 w 5426208"/>
              <a:gd name="connsiteY35" fmla="*/ 5012089 h 6199726"/>
              <a:gd name="connsiteX36" fmla="*/ 2258473 w 5426208"/>
              <a:gd name="connsiteY36" fmla="*/ 5048142 h 6199726"/>
              <a:gd name="connsiteX37" fmla="*/ 1485802 w 5426208"/>
              <a:gd name="connsiteY37" fmla="*/ 4878460 h 6199726"/>
              <a:gd name="connsiteX38" fmla="*/ 760003 w 5426208"/>
              <a:gd name="connsiteY38" fmla="*/ 4187465 h 6199726"/>
              <a:gd name="connsiteX39" fmla="*/ 260382 w 5426208"/>
              <a:gd name="connsiteY39" fmla="*/ 3291919 h 6199726"/>
              <a:gd name="connsiteX40" fmla="*/ 5859 w 5426208"/>
              <a:gd name="connsiteY40" fmla="*/ 2924273 h 6199726"/>
              <a:gd name="connsiteX41" fmla="*/ 109554 w 5426208"/>
              <a:gd name="connsiteY41" fmla="*/ 3518162 h 6199726"/>
              <a:gd name="connsiteX42" fmla="*/ 420638 w 5426208"/>
              <a:gd name="connsiteY42" fmla="*/ 4922756 h 6199726"/>
              <a:gd name="connsiteX43" fmla="*/ 967661 w 5426208"/>
              <a:gd name="connsiteY43" fmla="*/ 5506207 h 6199726"/>
              <a:gd name="connsiteX44" fmla="*/ 1523574 w 5426208"/>
              <a:gd name="connsiteY44" fmla="*/ 5761741 h 6199726"/>
              <a:gd name="connsiteX45" fmla="*/ 2336968 w 5426208"/>
              <a:gd name="connsiteY45" fmla="*/ 5729895 h 6199726"/>
              <a:gd name="connsiteX46" fmla="*/ 3483886 w 5426208"/>
              <a:gd name="connsiteY46" fmla="*/ 5540090 h 6199726"/>
              <a:gd name="connsiteX47" fmla="*/ 3704096 w 5426208"/>
              <a:gd name="connsiteY47" fmla="*/ 5581363 h 6199726"/>
              <a:gd name="connsiteX48" fmla="*/ 3506134 w 5426208"/>
              <a:gd name="connsiteY48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80892 w 5426208"/>
              <a:gd name="connsiteY8" fmla="*/ 4210607 h 6199726"/>
              <a:gd name="connsiteX9" fmla="*/ 3897197 w 5426208"/>
              <a:gd name="connsiteY9" fmla="*/ 3571203 h 6199726"/>
              <a:gd name="connsiteX10" fmla="*/ 4150946 w 5426208"/>
              <a:gd name="connsiteY10" fmla="*/ 2009873 h 6199726"/>
              <a:gd name="connsiteX11" fmla="*/ 4347694 w 5426208"/>
              <a:gd name="connsiteY11" fmla="*/ 1408876 h 6199726"/>
              <a:gd name="connsiteX12" fmla="*/ 4596120 w 5426208"/>
              <a:gd name="connsiteY12" fmla="*/ 925301 h 6199726"/>
              <a:gd name="connsiteX13" fmla="*/ 4049958 w 5426208"/>
              <a:gd name="connsiteY13" fmla="*/ 1199168 h 6199726"/>
              <a:gd name="connsiteX14" fmla="*/ 3488008 w 5426208"/>
              <a:gd name="connsiteY14" fmla="*/ 2315589 h 6199726"/>
              <a:gd name="connsiteX15" fmla="*/ 3287203 w 5426208"/>
              <a:gd name="connsiteY15" fmla="*/ 3409262 h 6199726"/>
              <a:gd name="connsiteX16" fmla="*/ 3292845 w 5426208"/>
              <a:gd name="connsiteY16" fmla="*/ 4093197 h 6199726"/>
              <a:gd name="connsiteX17" fmla="*/ 3192806 w 5426208"/>
              <a:gd name="connsiteY17" fmla="*/ 3842803 h 6199726"/>
              <a:gd name="connsiteX18" fmla="*/ 3006290 w 5426208"/>
              <a:gd name="connsiteY18" fmla="*/ 2973071 h 6199726"/>
              <a:gd name="connsiteX19" fmla="*/ 2391566 w 5426208"/>
              <a:gd name="connsiteY19" fmla="*/ 1651865 h 6199726"/>
              <a:gd name="connsiteX20" fmla="*/ 2042048 w 5426208"/>
              <a:gd name="connsiteY20" fmla="*/ 680694 h 6199726"/>
              <a:gd name="connsiteX21" fmla="*/ 1976061 w 5426208"/>
              <a:gd name="connsiteY21" fmla="*/ 237634 h 6199726"/>
              <a:gd name="connsiteX22" fmla="*/ 1853512 w 5426208"/>
              <a:gd name="connsiteY22" fmla="*/ 1964 h 6199726"/>
              <a:gd name="connsiteX23" fmla="*/ 1674403 w 5426208"/>
              <a:gd name="connsiteY23" fmla="*/ 360183 h 6199726"/>
              <a:gd name="connsiteX24" fmla="*/ 1504721 w 5426208"/>
              <a:gd name="connsiteY24" fmla="*/ 1415985 h 6199726"/>
              <a:gd name="connsiteX25" fmla="*/ 1919500 w 5426208"/>
              <a:gd name="connsiteY25" fmla="*/ 2745164 h 6199726"/>
              <a:gd name="connsiteX26" fmla="*/ 2525505 w 5426208"/>
              <a:gd name="connsiteY26" fmla="*/ 3885807 h 6199726"/>
              <a:gd name="connsiteX27" fmla="*/ 2507282 w 5426208"/>
              <a:gd name="connsiteY27" fmla="*/ 4079026 h 6199726"/>
              <a:gd name="connsiteX28" fmla="*/ 1259624 w 5426208"/>
              <a:gd name="connsiteY28" fmla="*/ 2566055 h 6199726"/>
              <a:gd name="connsiteX29" fmla="*/ 760003 w 5426208"/>
              <a:gd name="connsiteY29" fmla="*/ 2019300 h 6199726"/>
              <a:gd name="connsiteX30" fmla="*/ 213248 w 5426208"/>
              <a:gd name="connsiteY30" fmla="*/ 1510253 h 6199726"/>
              <a:gd name="connsiteX31" fmla="*/ 213248 w 5426208"/>
              <a:gd name="connsiteY31" fmla="*/ 1642228 h 6199726"/>
              <a:gd name="connsiteX32" fmla="*/ 694015 w 5426208"/>
              <a:gd name="connsiteY32" fmla="*/ 2980834 h 6199726"/>
              <a:gd name="connsiteX33" fmla="*/ 1287904 w 5426208"/>
              <a:gd name="connsiteY33" fmla="*/ 4102624 h 6199726"/>
              <a:gd name="connsiteX34" fmla="*/ 2042048 w 5426208"/>
              <a:gd name="connsiteY34" fmla="*/ 4715366 h 6199726"/>
              <a:gd name="connsiteX35" fmla="*/ 2771689 w 5426208"/>
              <a:gd name="connsiteY35" fmla="*/ 5012089 h 6199726"/>
              <a:gd name="connsiteX36" fmla="*/ 2258473 w 5426208"/>
              <a:gd name="connsiteY36" fmla="*/ 5048142 h 6199726"/>
              <a:gd name="connsiteX37" fmla="*/ 1485802 w 5426208"/>
              <a:gd name="connsiteY37" fmla="*/ 4878460 h 6199726"/>
              <a:gd name="connsiteX38" fmla="*/ 760003 w 5426208"/>
              <a:gd name="connsiteY38" fmla="*/ 4187465 h 6199726"/>
              <a:gd name="connsiteX39" fmla="*/ 260382 w 5426208"/>
              <a:gd name="connsiteY39" fmla="*/ 3291919 h 6199726"/>
              <a:gd name="connsiteX40" fmla="*/ 5859 w 5426208"/>
              <a:gd name="connsiteY40" fmla="*/ 2924273 h 6199726"/>
              <a:gd name="connsiteX41" fmla="*/ 109554 w 5426208"/>
              <a:gd name="connsiteY41" fmla="*/ 3518162 h 6199726"/>
              <a:gd name="connsiteX42" fmla="*/ 420638 w 5426208"/>
              <a:gd name="connsiteY42" fmla="*/ 4922756 h 6199726"/>
              <a:gd name="connsiteX43" fmla="*/ 967661 w 5426208"/>
              <a:gd name="connsiteY43" fmla="*/ 5506207 h 6199726"/>
              <a:gd name="connsiteX44" fmla="*/ 1523574 w 5426208"/>
              <a:gd name="connsiteY44" fmla="*/ 5761741 h 6199726"/>
              <a:gd name="connsiteX45" fmla="*/ 2336968 w 5426208"/>
              <a:gd name="connsiteY45" fmla="*/ 5729895 h 6199726"/>
              <a:gd name="connsiteX46" fmla="*/ 3483886 w 5426208"/>
              <a:gd name="connsiteY46" fmla="*/ 5540090 h 6199726"/>
              <a:gd name="connsiteX47" fmla="*/ 3704096 w 5426208"/>
              <a:gd name="connsiteY47" fmla="*/ 5581363 h 6199726"/>
              <a:gd name="connsiteX48" fmla="*/ 3506134 w 5426208"/>
              <a:gd name="connsiteY48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321818 w 5426208"/>
              <a:gd name="connsiteY2" fmla="*/ 5223618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80892 w 5426208"/>
              <a:gd name="connsiteY8" fmla="*/ 4210607 h 6199726"/>
              <a:gd name="connsiteX9" fmla="*/ 3897197 w 5426208"/>
              <a:gd name="connsiteY9" fmla="*/ 3571203 h 6199726"/>
              <a:gd name="connsiteX10" fmla="*/ 4150946 w 5426208"/>
              <a:gd name="connsiteY10" fmla="*/ 2009873 h 6199726"/>
              <a:gd name="connsiteX11" fmla="*/ 4347694 w 5426208"/>
              <a:gd name="connsiteY11" fmla="*/ 1408876 h 6199726"/>
              <a:gd name="connsiteX12" fmla="*/ 4596120 w 5426208"/>
              <a:gd name="connsiteY12" fmla="*/ 925301 h 6199726"/>
              <a:gd name="connsiteX13" fmla="*/ 4049958 w 5426208"/>
              <a:gd name="connsiteY13" fmla="*/ 1199168 h 6199726"/>
              <a:gd name="connsiteX14" fmla="*/ 3488008 w 5426208"/>
              <a:gd name="connsiteY14" fmla="*/ 2315589 h 6199726"/>
              <a:gd name="connsiteX15" fmla="*/ 3287203 w 5426208"/>
              <a:gd name="connsiteY15" fmla="*/ 3409262 h 6199726"/>
              <a:gd name="connsiteX16" fmla="*/ 3292845 w 5426208"/>
              <a:gd name="connsiteY16" fmla="*/ 4093197 h 6199726"/>
              <a:gd name="connsiteX17" fmla="*/ 3192806 w 5426208"/>
              <a:gd name="connsiteY17" fmla="*/ 3842803 h 6199726"/>
              <a:gd name="connsiteX18" fmla="*/ 3006290 w 5426208"/>
              <a:gd name="connsiteY18" fmla="*/ 2973071 h 6199726"/>
              <a:gd name="connsiteX19" fmla="*/ 2391566 w 5426208"/>
              <a:gd name="connsiteY19" fmla="*/ 1651865 h 6199726"/>
              <a:gd name="connsiteX20" fmla="*/ 2042048 w 5426208"/>
              <a:gd name="connsiteY20" fmla="*/ 680694 h 6199726"/>
              <a:gd name="connsiteX21" fmla="*/ 1976061 w 5426208"/>
              <a:gd name="connsiteY21" fmla="*/ 237634 h 6199726"/>
              <a:gd name="connsiteX22" fmla="*/ 1853512 w 5426208"/>
              <a:gd name="connsiteY22" fmla="*/ 1964 h 6199726"/>
              <a:gd name="connsiteX23" fmla="*/ 1674403 w 5426208"/>
              <a:gd name="connsiteY23" fmla="*/ 360183 h 6199726"/>
              <a:gd name="connsiteX24" fmla="*/ 1504721 w 5426208"/>
              <a:gd name="connsiteY24" fmla="*/ 1415985 h 6199726"/>
              <a:gd name="connsiteX25" fmla="*/ 1919500 w 5426208"/>
              <a:gd name="connsiteY25" fmla="*/ 2745164 h 6199726"/>
              <a:gd name="connsiteX26" fmla="*/ 2525505 w 5426208"/>
              <a:gd name="connsiteY26" fmla="*/ 3885807 h 6199726"/>
              <a:gd name="connsiteX27" fmla="*/ 2507282 w 5426208"/>
              <a:gd name="connsiteY27" fmla="*/ 4079026 h 6199726"/>
              <a:gd name="connsiteX28" fmla="*/ 1259624 w 5426208"/>
              <a:gd name="connsiteY28" fmla="*/ 2566055 h 6199726"/>
              <a:gd name="connsiteX29" fmla="*/ 760003 w 5426208"/>
              <a:gd name="connsiteY29" fmla="*/ 2019300 h 6199726"/>
              <a:gd name="connsiteX30" fmla="*/ 213248 w 5426208"/>
              <a:gd name="connsiteY30" fmla="*/ 1510253 h 6199726"/>
              <a:gd name="connsiteX31" fmla="*/ 213248 w 5426208"/>
              <a:gd name="connsiteY31" fmla="*/ 1642228 h 6199726"/>
              <a:gd name="connsiteX32" fmla="*/ 694015 w 5426208"/>
              <a:gd name="connsiteY32" fmla="*/ 2980834 h 6199726"/>
              <a:gd name="connsiteX33" fmla="*/ 1287904 w 5426208"/>
              <a:gd name="connsiteY33" fmla="*/ 4102624 h 6199726"/>
              <a:gd name="connsiteX34" fmla="*/ 2042048 w 5426208"/>
              <a:gd name="connsiteY34" fmla="*/ 4715366 h 6199726"/>
              <a:gd name="connsiteX35" fmla="*/ 2771689 w 5426208"/>
              <a:gd name="connsiteY35" fmla="*/ 5012089 h 6199726"/>
              <a:gd name="connsiteX36" fmla="*/ 2258473 w 5426208"/>
              <a:gd name="connsiteY36" fmla="*/ 5048142 h 6199726"/>
              <a:gd name="connsiteX37" fmla="*/ 1485802 w 5426208"/>
              <a:gd name="connsiteY37" fmla="*/ 4878460 h 6199726"/>
              <a:gd name="connsiteX38" fmla="*/ 760003 w 5426208"/>
              <a:gd name="connsiteY38" fmla="*/ 4187465 h 6199726"/>
              <a:gd name="connsiteX39" fmla="*/ 260382 w 5426208"/>
              <a:gd name="connsiteY39" fmla="*/ 3291919 h 6199726"/>
              <a:gd name="connsiteX40" fmla="*/ 5859 w 5426208"/>
              <a:gd name="connsiteY40" fmla="*/ 2924273 h 6199726"/>
              <a:gd name="connsiteX41" fmla="*/ 109554 w 5426208"/>
              <a:gd name="connsiteY41" fmla="*/ 3518162 h 6199726"/>
              <a:gd name="connsiteX42" fmla="*/ 420638 w 5426208"/>
              <a:gd name="connsiteY42" fmla="*/ 4922756 h 6199726"/>
              <a:gd name="connsiteX43" fmla="*/ 967661 w 5426208"/>
              <a:gd name="connsiteY43" fmla="*/ 5506207 h 6199726"/>
              <a:gd name="connsiteX44" fmla="*/ 1523574 w 5426208"/>
              <a:gd name="connsiteY44" fmla="*/ 5761741 h 6199726"/>
              <a:gd name="connsiteX45" fmla="*/ 2336968 w 5426208"/>
              <a:gd name="connsiteY45" fmla="*/ 5729895 h 6199726"/>
              <a:gd name="connsiteX46" fmla="*/ 3483886 w 5426208"/>
              <a:gd name="connsiteY46" fmla="*/ 5540090 h 6199726"/>
              <a:gd name="connsiteX47" fmla="*/ 3704096 w 5426208"/>
              <a:gd name="connsiteY47" fmla="*/ 5581363 h 6199726"/>
              <a:gd name="connsiteX48" fmla="*/ 3506134 w 5426208"/>
              <a:gd name="connsiteY48" fmla="*/ 6199726 h 6199726"/>
              <a:gd name="connsiteX0" fmla="*/ 4469964 w 5426208"/>
              <a:gd name="connsiteY0" fmla="*/ 6067991 h 6199726"/>
              <a:gd name="connsiteX1" fmla="*/ 4282215 w 5426208"/>
              <a:gd name="connsiteY1" fmla="*/ 5520236 h 6199726"/>
              <a:gd name="connsiteX2" fmla="*/ 4321818 w 5426208"/>
              <a:gd name="connsiteY2" fmla="*/ 5223618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80892 w 5426208"/>
              <a:gd name="connsiteY8" fmla="*/ 4210607 h 6199726"/>
              <a:gd name="connsiteX9" fmla="*/ 3897197 w 5426208"/>
              <a:gd name="connsiteY9" fmla="*/ 3571203 h 6199726"/>
              <a:gd name="connsiteX10" fmla="*/ 4150946 w 5426208"/>
              <a:gd name="connsiteY10" fmla="*/ 2009873 h 6199726"/>
              <a:gd name="connsiteX11" fmla="*/ 4347694 w 5426208"/>
              <a:gd name="connsiteY11" fmla="*/ 1408876 h 6199726"/>
              <a:gd name="connsiteX12" fmla="*/ 4596120 w 5426208"/>
              <a:gd name="connsiteY12" fmla="*/ 925301 h 6199726"/>
              <a:gd name="connsiteX13" fmla="*/ 4049958 w 5426208"/>
              <a:gd name="connsiteY13" fmla="*/ 1199168 h 6199726"/>
              <a:gd name="connsiteX14" fmla="*/ 3488008 w 5426208"/>
              <a:gd name="connsiteY14" fmla="*/ 2315589 h 6199726"/>
              <a:gd name="connsiteX15" fmla="*/ 3287203 w 5426208"/>
              <a:gd name="connsiteY15" fmla="*/ 3409262 h 6199726"/>
              <a:gd name="connsiteX16" fmla="*/ 3292845 w 5426208"/>
              <a:gd name="connsiteY16" fmla="*/ 4093197 h 6199726"/>
              <a:gd name="connsiteX17" fmla="*/ 3192806 w 5426208"/>
              <a:gd name="connsiteY17" fmla="*/ 3842803 h 6199726"/>
              <a:gd name="connsiteX18" fmla="*/ 3006290 w 5426208"/>
              <a:gd name="connsiteY18" fmla="*/ 2973071 h 6199726"/>
              <a:gd name="connsiteX19" fmla="*/ 2391566 w 5426208"/>
              <a:gd name="connsiteY19" fmla="*/ 1651865 h 6199726"/>
              <a:gd name="connsiteX20" fmla="*/ 2042048 w 5426208"/>
              <a:gd name="connsiteY20" fmla="*/ 680694 h 6199726"/>
              <a:gd name="connsiteX21" fmla="*/ 1976061 w 5426208"/>
              <a:gd name="connsiteY21" fmla="*/ 237634 h 6199726"/>
              <a:gd name="connsiteX22" fmla="*/ 1853512 w 5426208"/>
              <a:gd name="connsiteY22" fmla="*/ 1964 h 6199726"/>
              <a:gd name="connsiteX23" fmla="*/ 1674403 w 5426208"/>
              <a:gd name="connsiteY23" fmla="*/ 360183 h 6199726"/>
              <a:gd name="connsiteX24" fmla="*/ 1504721 w 5426208"/>
              <a:gd name="connsiteY24" fmla="*/ 1415985 h 6199726"/>
              <a:gd name="connsiteX25" fmla="*/ 1919500 w 5426208"/>
              <a:gd name="connsiteY25" fmla="*/ 2745164 h 6199726"/>
              <a:gd name="connsiteX26" fmla="*/ 2525505 w 5426208"/>
              <a:gd name="connsiteY26" fmla="*/ 3885807 h 6199726"/>
              <a:gd name="connsiteX27" fmla="*/ 2507282 w 5426208"/>
              <a:gd name="connsiteY27" fmla="*/ 4079026 h 6199726"/>
              <a:gd name="connsiteX28" fmla="*/ 1259624 w 5426208"/>
              <a:gd name="connsiteY28" fmla="*/ 2566055 h 6199726"/>
              <a:gd name="connsiteX29" fmla="*/ 760003 w 5426208"/>
              <a:gd name="connsiteY29" fmla="*/ 2019300 h 6199726"/>
              <a:gd name="connsiteX30" fmla="*/ 213248 w 5426208"/>
              <a:gd name="connsiteY30" fmla="*/ 1510253 h 6199726"/>
              <a:gd name="connsiteX31" fmla="*/ 213248 w 5426208"/>
              <a:gd name="connsiteY31" fmla="*/ 1642228 h 6199726"/>
              <a:gd name="connsiteX32" fmla="*/ 694015 w 5426208"/>
              <a:gd name="connsiteY32" fmla="*/ 2980834 h 6199726"/>
              <a:gd name="connsiteX33" fmla="*/ 1287904 w 5426208"/>
              <a:gd name="connsiteY33" fmla="*/ 4102624 h 6199726"/>
              <a:gd name="connsiteX34" fmla="*/ 2042048 w 5426208"/>
              <a:gd name="connsiteY34" fmla="*/ 4715366 h 6199726"/>
              <a:gd name="connsiteX35" fmla="*/ 2771689 w 5426208"/>
              <a:gd name="connsiteY35" fmla="*/ 5012089 h 6199726"/>
              <a:gd name="connsiteX36" fmla="*/ 2258473 w 5426208"/>
              <a:gd name="connsiteY36" fmla="*/ 5048142 h 6199726"/>
              <a:gd name="connsiteX37" fmla="*/ 1485802 w 5426208"/>
              <a:gd name="connsiteY37" fmla="*/ 4878460 h 6199726"/>
              <a:gd name="connsiteX38" fmla="*/ 760003 w 5426208"/>
              <a:gd name="connsiteY38" fmla="*/ 4187465 h 6199726"/>
              <a:gd name="connsiteX39" fmla="*/ 260382 w 5426208"/>
              <a:gd name="connsiteY39" fmla="*/ 3291919 h 6199726"/>
              <a:gd name="connsiteX40" fmla="*/ 5859 w 5426208"/>
              <a:gd name="connsiteY40" fmla="*/ 2924273 h 6199726"/>
              <a:gd name="connsiteX41" fmla="*/ 109554 w 5426208"/>
              <a:gd name="connsiteY41" fmla="*/ 3518162 h 6199726"/>
              <a:gd name="connsiteX42" fmla="*/ 420638 w 5426208"/>
              <a:gd name="connsiteY42" fmla="*/ 4922756 h 6199726"/>
              <a:gd name="connsiteX43" fmla="*/ 967661 w 5426208"/>
              <a:gd name="connsiteY43" fmla="*/ 5506207 h 6199726"/>
              <a:gd name="connsiteX44" fmla="*/ 1523574 w 5426208"/>
              <a:gd name="connsiteY44" fmla="*/ 5761741 h 6199726"/>
              <a:gd name="connsiteX45" fmla="*/ 2336968 w 5426208"/>
              <a:gd name="connsiteY45" fmla="*/ 5729895 h 6199726"/>
              <a:gd name="connsiteX46" fmla="*/ 3483886 w 5426208"/>
              <a:gd name="connsiteY46" fmla="*/ 5540090 h 6199726"/>
              <a:gd name="connsiteX47" fmla="*/ 3704096 w 5426208"/>
              <a:gd name="connsiteY47" fmla="*/ 5581363 h 6199726"/>
              <a:gd name="connsiteX48" fmla="*/ 3506134 w 5426208"/>
              <a:gd name="connsiteY48" fmla="*/ 6199726 h 6199726"/>
              <a:gd name="connsiteX0" fmla="*/ 4469964 w 5426208"/>
              <a:gd name="connsiteY0" fmla="*/ 6067991 h 6199726"/>
              <a:gd name="connsiteX1" fmla="*/ 4282215 w 5426208"/>
              <a:gd name="connsiteY1" fmla="*/ 5520236 h 6199726"/>
              <a:gd name="connsiteX2" fmla="*/ 4330110 w 5426208"/>
              <a:gd name="connsiteY2" fmla="*/ 5252177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80892 w 5426208"/>
              <a:gd name="connsiteY8" fmla="*/ 4210607 h 6199726"/>
              <a:gd name="connsiteX9" fmla="*/ 3897197 w 5426208"/>
              <a:gd name="connsiteY9" fmla="*/ 3571203 h 6199726"/>
              <a:gd name="connsiteX10" fmla="*/ 4150946 w 5426208"/>
              <a:gd name="connsiteY10" fmla="*/ 2009873 h 6199726"/>
              <a:gd name="connsiteX11" fmla="*/ 4347694 w 5426208"/>
              <a:gd name="connsiteY11" fmla="*/ 1408876 h 6199726"/>
              <a:gd name="connsiteX12" fmla="*/ 4596120 w 5426208"/>
              <a:gd name="connsiteY12" fmla="*/ 925301 h 6199726"/>
              <a:gd name="connsiteX13" fmla="*/ 4049958 w 5426208"/>
              <a:gd name="connsiteY13" fmla="*/ 1199168 h 6199726"/>
              <a:gd name="connsiteX14" fmla="*/ 3488008 w 5426208"/>
              <a:gd name="connsiteY14" fmla="*/ 2315589 h 6199726"/>
              <a:gd name="connsiteX15" fmla="*/ 3287203 w 5426208"/>
              <a:gd name="connsiteY15" fmla="*/ 3409262 h 6199726"/>
              <a:gd name="connsiteX16" fmla="*/ 3292845 w 5426208"/>
              <a:gd name="connsiteY16" fmla="*/ 4093197 h 6199726"/>
              <a:gd name="connsiteX17" fmla="*/ 3192806 w 5426208"/>
              <a:gd name="connsiteY17" fmla="*/ 3842803 h 6199726"/>
              <a:gd name="connsiteX18" fmla="*/ 3006290 w 5426208"/>
              <a:gd name="connsiteY18" fmla="*/ 2973071 h 6199726"/>
              <a:gd name="connsiteX19" fmla="*/ 2391566 w 5426208"/>
              <a:gd name="connsiteY19" fmla="*/ 1651865 h 6199726"/>
              <a:gd name="connsiteX20" fmla="*/ 2042048 w 5426208"/>
              <a:gd name="connsiteY20" fmla="*/ 680694 h 6199726"/>
              <a:gd name="connsiteX21" fmla="*/ 1976061 w 5426208"/>
              <a:gd name="connsiteY21" fmla="*/ 237634 h 6199726"/>
              <a:gd name="connsiteX22" fmla="*/ 1853512 w 5426208"/>
              <a:gd name="connsiteY22" fmla="*/ 1964 h 6199726"/>
              <a:gd name="connsiteX23" fmla="*/ 1674403 w 5426208"/>
              <a:gd name="connsiteY23" fmla="*/ 360183 h 6199726"/>
              <a:gd name="connsiteX24" fmla="*/ 1504721 w 5426208"/>
              <a:gd name="connsiteY24" fmla="*/ 1415985 h 6199726"/>
              <a:gd name="connsiteX25" fmla="*/ 1919500 w 5426208"/>
              <a:gd name="connsiteY25" fmla="*/ 2745164 h 6199726"/>
              <a:gd name="connsiteX26" fmla="*/ 2525505 w 5426208"/>
              <a:gd name="connsiteY26" fmla="*/ 3885807 h 6199726"/>
              <a:gd name="connsiteX27" fmla="*/ 2507282 w 5426208"/>
              <a:gd name="connsiteY27" fmla="*/ 4079026 h 6199726"/>
              <a:gd name="connsiteX28" fmla="*/ 1259624 w 5426208"/>
              <a:gd name="connsiteY28" fmla="*/ 2566055 h 6199726"/>
              <a:gd name="connsiteX29" fmla="*/ 760003 w 5426208"/>
              <a:gd name="connsiteY29" fmla="*/ 2019300 h 6199726"/>
              <a:gd name="connsiteX30" fmla="*/ 213248 w 5426208"/>
              <a:gd name="connsiteY30" fmla="*/ 1510253 h 6199726"/>
              <a:gd name="connsiteX31" fmla="*/ 213248 w 5426208"/>
              <a:gd name="connsiteY31" fmla="*/ 1642228 h 6199726"/>
              <a:gd name="connsiteX32" fmla="*/ 694015 w 5426208"/>
              <a:gd name="connsiteY32" fmla="*/ 2980834 h 6199726"/>
              <a:gd name="connsiteX33" fmla="*/ 1287904 w 5426208"/>
              <a:gd name="connsiteY33" fmla="*/ 4102624 h 6199726"/>
              <a:gd name="connsiteX34" fmla="*/ 2042048 w 5426208"/>
              <a:gd name="connsiteY34" fmla="*/ 4715366 h 6199726"/>
              <a:gd name="connsiteX35" fmla="*/ 2771689 w 5426208"/>
              <a:gd name="connsiteY35" fmla="*/ 5012089 h 6199726"/>
              <a:gd name="connsiteX36" fmla="*/ 2258473 w 5426208"/>
              <a:gd name="connsiteY36" fmla="*/ 5048142 h 6199726"/>
              <a:gd name="connsiteX37" fmla="*/ 1485802 w 5426208"/>
              <a:gd name="connsiteY37" fmla="*/ 4878460 h 6199726"/>
              <a:gd name="connsiteX38" fmla="*/ 760003 w 5426208"/>
              <a:gd name="connsiteY38" fmla="*/ 4187465 h 6199726"/>
              <a:gd name="connsiteX39" fmla="*/ 260382 w 5426208"/>
              <a:gd name="connsiteY39" fmla="*/ 3291919 h 6199726"/>
              <a:gd name="connsiteX40" fmla="*/ 5859 w 5426208"/>
              <a:gd name="connsiteY40" fmla="*/ 2924273 h 6199726"/>
              <a:gd name="connsiteX41" fmla="*/ 109554 w 5426208"/>
              <a:gd name="connsiteY41" fmla="*/ 3518162 h 6199726"/>
              <a:gd name="connsiteX42" fmla="*/ 420638 w 5426208"/>
              <a:gd name="connsiteY42" fmla="*/ 4922756 h 6199726"/>
              <a:gd name="connsiteX43" fmla="*/ 967661 w 5426208"/>
              <a:gd name="connsiteY43" fmla="*/ 5506207 h 6199726"/>
              <a:gd name="connsiteX44" fmla="*/ 1523574 w 5426208"/>
              <a:gd name="connsiteY44" fmla="*/ 5761741 h 6199726"/>
              <a:gd name="connsiteX45" fmla="*/ 2336968 w 5426208"/>
              <a:gd name="connsiteY45" fmla="*/ 5729895 h 6199726"/>
              <a:gd name="connsiteX46" fmla="*/ 3483886 w 5426208"/>
              <a:gd name="connsiteY46" fmla="*/ 5540090 h 6199726"/>
              <a:gd name="connsiteX47" fmla="*/ 3704096 w 5426208"/>
              <a:gd name="connsiteY47" fmla="*/ 5581363 h 6199726"/>
              <a:gd name="connsiteX48" fmla="*/ 3506134 w 5426208"/>
              <a:gd name="connsiteY48" fmla="*/ 6199726 h 6199726"/>
              <a:gd name="connsiteX0" fmla="*/ 4469964 w 5426208"/>
              <a:gd name="connsiteY0" fmla="*/ 6067991 h 6199726"/>
              <a:gd name="connsiteX1" fmla="*/ 4282215 w 5426208"/>
              <a:gd name="connsiteY1" fmla="*/ 5520236 h 6199726"/>
              <a:gd name="connsiteX2" fmla="*/ 4330110 w 5426208"/>
              <a:gd name="connsiteY2" fmla="*/ 5252177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80892 w 5426208"/>
              <a:gd name="connsiteY8" fmla="*/ 4210607 h 6199726"/>
              <a:gd name="connsiteX9" fmla="*/ 3897197 w 5426208"/>
              <a:gd name="connsiteY9" fmla="*/ 3571203 h 6199726"/>
              <a:gd name="connsiteX10" fmla="*/ 4150946 w 5426208"/>
              <a:gd name="connsiteY10" fmla="*/ 2009873 h 6199726"/>
              <a:gd name="connsiteX11" fmla="*/ 4347694 w 5426208"/>
              <a:gd name="connsiteY11" fmla="*/ 1408876 h 6199726"/>
              <a:gd name="connsiteX12" fmla="*/ 4596120 w 5426208"/>
              <a:gd name="connsiteY12" fmla="*/ 925301 h 6199726"/>
              <a:gd name="connsiteX13" fmla="*/ 4049958 w 5426208"/>
              <a:gd name="connsiteY13" fmla="*/ 1199168 h 6199726"/>
              <a:gd name="connsiteX14" fmla="*/ 3488008 w 5426208"/>
              <a:gd name="connsiteY14" fmla="*/ 2315589 h 6199726"/>
              <a:gd name="connsiteX15" fmla="*/ 3287203 w 5426208"/>
              <a:gd name="connsiteY15" fmla="*/ 3409262 h 6199726"/>
              <a:gd name="connsiteX16" fmla="*/ 3292845 w 5426208"/>
              <a:gd name="connsiteY16" fmla="*/ 4093197 h 6199726"/>
              <a:gd name="connsiteX17" fmla="*/ 3192806 w 5426208"/>
              <a:gd name="connsiteY17" fmla="*/ 3842803 h 6199726"/>
              <a:gd name="connsiteX18" fmla="*/ 3006290 w 5426208"/>
              <a:gd name="connsiteY18" fmla="*/ 2973071 h 6199726"/>
              <a:gd name="connsiteX19" fmla="*/ 2391566 w 5426208"/>
              <a:gd name="connsiteY19" fmla="*/ 1651865 h 6199726"/>
              <a:gd name="connsiteX20" fmla="*/ 2042048 w 5426208"/>
              <a:gd name="connsiteY20" fmla="*/ 680694 h 6199726"/>
              <a:gd name="connsiteX21" fmla="*/ 1976061 w 5426208"/>
              <a:gd name="connsiteY21" fmla="*/ 237634 h 6199726"/>
              <a:gd name="connsiteX22" fmla="*/ 1853512 w 5426208"/>
              <a:gd name="connsiteY22" fmla="*/ 1964 h 6199726"/>
              <a:gd name="connsiteX23" fmla="*/ 1674403 w 5426208"/>
              <a:gd name="connsiteY23" fmla="*/ 360183 h 6199726"/>
              <a:gd name="connsiteX24" fmla="*/ 1504721 w 5426208"/>
              <a:gd name="connsiteY24" fmla="*/ 1415985 h 6199726"/>
              <a:gd name="connsiteX25" fmla="*/ 1919500 w 5426208"/>
              <a:gd name="connsiteY25" fmla="*/ 2745164 h 6199726"/>
              <a:gd name="connsiteX26" fmla="*/ 2525505 w 5426208"/>
              <a:gd name="connsiteY26" fmla="*/ 3885807 h 6199726"/>
              <a:gd name="connsiteX27" fmla="*/ 2507282 w 5426208"/>
              <a:gd name="connsiteY27" fmla="*/ 4079026 h 6199726"/>
              <a:gd name="connsiteX28" fmla="*/ 1259624 w 5426208"/>
              <a:gd name="connsiteY28" fmla="*/ 2566055 h 6199726"/>
              <a:gd name="connsiteX29" fmla="*/ 760003 w 5426208"/>
              <a:gd name="connsiteY29" fmla="*/ 2019300 h 6199726"/>
              <a:gd name="connsiteX30" fmla="*/ 213248 w 5426208"/>
              <a:gd name="connsiteY30" fmla="*/ 1510253 h 6199726"/>
              <a:gd name="connsiteX31" fmla="*/ 213248 w 5426208"/>
              <a:gd name="connsiteY31" fmla="*/ 1642228 h 6199726"/>
              <a:gd name="connsiteX32" fmla="*/ 694015 w 5426208"/>
              <a:gd name="connsiteY32" fmla="*/ 2980834 h 6199726"/>
              <a:gd name="connsiteX33" fmla="*/ 1287904 w 5426208"/>
              <a:gd name="connsiteY33" fmla="*/ 4102624 h 6199726"/>
              <a:gd name="connsiteX34" fmla="*/ 2042048 w 5426208"/>
              <a:gd name="connsiteY34" fmla="*/ 4715366 h 6199726"/>
              <a:gd name="connsiteX35" fmla="*/ 2771689 w 5426208"/>
              <a:gd name="connsiteY35" fmla="*/ 5012089 h 6199726"/>
              <a:gd name="connsiteX36" fmla="*/ 2258473 w 5426208"/>
              <a:gd name="connsiteY36" fmla="*/ 5048142 h 6199726"/>
              <a:gd name="connsiteX37" fmla="*/ 1485802 w 5426208"/>
              <a:gd name="connsiteY37" fmla="*/ 4878460 h 6199726"/>
              <a:gd name="connsiteX38" fmla="*/ 760003 w 5426208"/>
              <a:gd name="connsiteY38" fmla="*/ 4187465 h 6199726"/>
              <a:gd name="connsiteX39" fmla="*/ 260382 w 5426208"/>
              <a:gd name="connsiteY39" fmla="*/ 3291919 h 6199726"/>
              <a:gd name="connsiteX40" fmla="*/ 5859 w 5426208"/>
              <a:gd name="connsiteY40" fmla="*/ 2924273 h 6199726"/>
              <a:gd name="connsiteX41" fmla="*/ 109554 w 5426208"/>
              <a:gd name="connsiteY41" fmla="*/ 3518162 h 6199726"/>
              <a:gd name="connsiteX42" fmla="*/ 420638 w 5426208"/>
              <a:gd name="connsiteY42" fmla="*/ 4922756 h 6199726"/>
              <a:gd name="connsiteX43" fmla="*/ 967661 w 5426208"/>
              <a:gd name="connsiteY43" fmla="*/ 5506207 h 6199726"/>
              <a:gd name="connsiteX44" fmla="*/ 1523574 w 5426208"/>
              <a:gd name="connsiteY44" fmla="*/ 5761741 h 6199726"/>
              <a:gd name="connsiteX45" fmla="*/ 2336968 w 5426208"/>
              <a:gd name="connsiteY45" fmla="*/ 5729895 h 6199726"/>
              <a:gd name="connsiteX46" fmla="*/ 3483886 w 5426208"/>
              <a:gd name="connsiteY46" fmla="*/ 5540090 h 6199726"/>
              <a:gd name="connsiteX47" fmla="*/ 3575885 w 5426208"/>
              <a:gd name="connsiteY47" fmla="*/ 5668217 h 6199726"/>
              <a:gd name="connsiteX48" fmla="*/ 3506134 w 5426208"/>
              <a:gd name="connsiteY48" fmla="*/ 6199726 h 6199726"/>
              <a:gd name="connsiteX0" fmla="*/ 4469964 w 5426208"/>
              <a:gd name="connsiteY0" fmla="*/ 6067991 h 6199726"/>
              <a:gd name="connsiteX1" fmla="*/ 4282215 w 5426208"/>
              <a:gd name="connsiteY1" fmla="*/ 5520236 h 6199726"/>
              <a:gd name="connsiteX2" fmla="*/ 4330110 w 5426208"/>
              <a:gd name="connsiteY2" fmla="*/ 5252177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80892 w 5426208"/>
              <a:gd name="connsiteY8" fmla="*/ 4210607 h 6199726"/>
              <a:gd name="connsiteX9" fmla="*/ 3897197 w 5426208"/>
              <a:gd name="connsiteY9" fmla="*/ 3571203 h 6199726"/>
              <a:gd name="connsiteX10" fmla="*/ 4150946 w 5426208"/>
              <a:gd name="connsiteY10" fmla="*/ 2009873 h 6199726"/>
              <a:gd name="connsiteX11" fmla="*/ 4347694 w 5426208"/>
              <a:gd name="connsiteY11" fmla="*/ 1408876 h 6199726"/>
              <a:gd name="connsiteX12" fmla="*/ 4596120 w 5426208"/>
              <a:gd name="connsiteY12" fmla="*/ 925301 h 6199726"/>
              <a:gd name="connsiteX13" fmla="*/ 4049958 w 5426208"/>
              <a:gd name="connsiteY13" fmla="*/ 1199168 h 6199726"/>
              <a:gd name="connsiteX14" fmla="*/ 3488008 w 5426208"/>
              <a:gd name="connsiteY14" fmla="*/ 2315589 h 6199726"/>
              <a:gd name="connsiteX15" fmla="*/ 3287203 w 5426208"/>
              <a:gd name="connsiteY15" fmla="*/ 3409262 h 6199726"/>
              <a:gd name="connsiteX16" fmla="*/ 3292845 w 5426208"/>
              <a:gd name="connsiteY16" fmla="*/ 4093197 h 6199726"/>
              <a:gd name="connsiteX17" fmla="*/ 3192806 w 5426208"/>
              <a:gd name="connsiteY17" fmla="*/ 3842803 h 6199726"/>
              <a:gd name="connsiteX18" fmla="*/ 3006290 w 5426208"/>
              <a:gd name="connsiteY18" fmla="*/ 2973071 h 6199726"/>
              <a:gd name="connsiteX19" fmla="*/ 2391566 w 5426208"/>
              <a:gd name="connsiteY19" fmla="*/ 1651865 h 6199726"/>
              <a:gd name="connsiteX20" fmla="*/ 2042048 w 5426208"/>
              <a:gd name="connsiteY20" fmla="*/ 680694 h 6199726"/>
              <a:gd name="connsiteX21" fmla="*/ 1976061 w 5426208"/>
              <a:gd name="connsiteY21" fmla="*/ 237634 h 6199726"/>
              <a:gd name="connsiteX22" fmla="*/ 1853512 w 5426208"/>
              <a:gd name="connsiteY22" fmla="*/ 1964 h 6199726"/>
              <a:gd name="connsiteX23" fmla="*/ 1674403 w 5426208"/>
              <a:gd name="connsiteY23" fmla="*/ 360183 h 6199726"/>
              <a:gd name="connsiteX24" fmla="*/ 1504721 w 5426208"/>
              <a:gd name="connsiteY24" fmla="*/ 1415985 h 6199726"/>
              <a:gd name="connsiteX25" fmla="*/ 1919500 w 5426208"/>
              <a:gd name="connsiteY25" fmla="*/ 2745164 h 6199726"/>
              <a:gd name="connsiteX26" fmla="*/ 2525505 w 5426208"/>
              <a:gd name="connsiteY26" fmla="*/ 3885807 h 6199726"/>
              <a:gd name="connsiteX27" fmla="*/ 2507282 w 5426208"/>
              <a:gd name="connsiteY27" fmla="*/ 4079026 h 6199726"/>
              <a:gd name="connsiteX28" fmla="*/ 1259624 w 5426208"/>
              <a:gd name="connsiteY28" fmla="*/ 2566055 h 6199726"/>
              <a:gd name="connsiteX29" fmla="*/ 760003 w 5426208"/>
              <a:gd name="connsiteY29" fmla="*/ 2019300 h 6199726"/>
              <a:gd name="connsiteX30" fmla="*/ 213248 w 5426208"/>
              <a:gd name="connsiteY30" fmla="*/ 1510253 h 6199726"/>
              <a:gd name="connsiteX31" fmla="*/ 213248 w 5426208"/>
              <a:gd name="connsiteY31" fmla="*/ 1642228 h 6199726"/>
              <a:gd name="connsiteX32" fmla="*/ 694015 w 5426208"/>
              <a:gd name="connsiteY32" fmla="*/ 2980834 h 6199726"/>
              <a:gd name="connsiteX33" fmla="*/ 1287904 w 5426208"/>
              <a:gd name="connsiteY33" fmla="*/ 4102624 h 6199726"/>
              <a:gd name="connsiteX34" fmla="*/ 2042048 w 5426208"/>
              <a:gd name="connsiteY34" fmla="*/ 4715366 h 6199726"/>
              <a:gd name="connsiteX35" fmla="*/ 2771689 w 5426208"/>
              <a:gd name="connsiteY35" fmla="*/ 5012089 h 6199726"/>
              <a:gd name="connsiteX36" fmla="*/ 2258473 w 5426208"/>
              <a:gd name="connsiteY36" fmla="*/ 5048142 h 6199726"/>
              <a:gd name="connsiteX37" fmla="*/ 1485802 w 5426208"/>
              <a:gd name="connsiteY37" fmla="*/ 4878460 h 6199726"/>
              <a:gd name="connsiteX38" fmla="*/ 760003 w 5426208"/>
              <a:gd name="connsiteY38" fmla="*/ 4187465 h 6199726"/>
              <a:gd name="connsiteX39" fmla="*/ 260382 w 5426208"/>
              <a:gd name="connsiteY39" fmla="*/ 3291919 h 6199726"/>
              <a:gd name="connsiteX40" fmla="*/ 5859 w 5426208"/>
              <a:gd name="connsiteY40" fmla="*/ 2924273 h 6199726"/>
              <a:gd name="connsiteX41" fmla="*/ 109554 w 5426208"/>
              <a:gd name="connsiteY41" fmla="*/ 3518162 h 6199726"/>
              <a:gd name="connsiteX42" fmla="*/ 420638 w 5426208"/>
              <a:gd name="connsiteY42" fmla="*/ 4922756 h 6199726"/>
              <a:gd name="connsiteX43" fmla="*/ 967661 w 5426208"/>
              <a:gd name="connsiteY43" fmla="*/ 5506207 h 6199726"/>
              <a:gd name="connsiteX44" fmla="*/ 1523574 w 5426208"/>
              <a:gd name="connsiteY44" fmla="*/ 5761741 h 6199726"/>
              <a:gd name="connsiteX45" fmla="*/ 2369727 w 5426208"/>
              <a:gd name="connsiteY45" fmla="*/ 5813687 h 6199726"/>
              <a:gd name="connsiteX46" fmla="*/ 3483886 w 5426208"/>
              <a:gd name="connsiteY46" fmla="*/ 5540090 h 6199726"/>
              <a:gd name="connsiteX47" fmla="*/ 3575885 w 5426208"/>
              <a:gd name="connsiteY47" fmla="*/ 5668217 h 6199726"/>
              <a:gd name="connsiteX48" fmla="*/ 3506134 w 5426208"/>
              <a:gd name="connsiteY48" fmla="*/ 6199726 h 6199726"/>
              <a:gd name="connsiteX0" fmla="*/ 4469964 w 5426208"/>
              <a:gd name="connsiteY0" fmla="*/ 6067991 h 6199726"/>
              <a:gd name="connsiteX1" fmla="*/ 4282215 w 5426208"/>
              <a:gd name="connsiteY1" fmla="*/ 5520236 h 6199726"/>
              <a:gd name="connsiteX2" fmla="*/ 4330110 w 5426208"/>
              <a:gd name="connsiteY2" fmla="*/ 5252177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80892 w 5426208"/>
              <a:gd name="connsiteY8" fmla="*/ 4210607 h 6199726"/>
              <a:gd name="connsiteX9" fmla="*/ 3897197 w 5426208"/>
              <a:gd name="connsiteY9" fmla="*/ 3571203 h 6199726"/>
              <a:gd name="connsiteX10" fmla="*/ 4150946 w 5426208"/>
              <a:gd name="connsiteY10" fmla="*/ 2009873 h 6199726"/>
              <a:gd name="connsiteX11" fmla="*/ 4347694 w 5426208"/>
              <a:gd name="connsiteY11" fmla="*/ 1408876 h 6199726"/>
              <a:gd name="connsiteX12" fmla="*/ 4596120 w 5426208"/>
              <a:gd name="connsiteY12" fmla="*/ 925301 h 6199726"/>
              <a:gd name="connsiteX13" fmla="*/ 4049958 w 5426208"/>
              <a:gd name="connsiteY13" fmla="*/ 1199168 h 6199726"/>
              <a:gd name="connsiteX14" fmla="*/ 3488008 w 5426208"/>
              <a:gd name="connsiteY14" fmla="*/ 2315589 h 6199726"/>
              <a:gd name="connsiteX15" fmla="*/ 3287203 w 5426208"/>
              <a:gd name="connsiteY15" fmla="*/ 3409262 h 6199726"/>
              <a:gd name="connsiteX16" fmla="*/ 3292845 w 5426208"/>
              <a:gd name="connsiteY16" fmla="*/ 4093197 h 6199726"/>
              <a:gd name="connsiteX17" fmla="*/ 3192806 w 5426208"/>
              <a:gd name="connsiteY17" fmla="*/ 3842803 h 6199726"/>
              <a:gd name="connsiteX18" fmla="*/ 3006290 w 5426208"/>
              <a:gd name="connsiteY18" fmla="*/ 2973071 h 6199726"/>
              <a:gd name="connsiteX19" fmla="*/ 2391566 w 5426208"/>
              <a:gd name="connsiteY19" fmla="*/ 1651865 h 6199726"/>
              <a:gd name="connsiteX20" fmla="*/ 2042048 w 5426208"/>
              <a:gd name="connsiteY20" fmla="*/ 680694 h 6199726"/>
              <a:gd name="connsiteX21" fmla="*/ 1976061 w 5426208"/>
              <a:gd name="connsiteY21" fmla="*/ 237634 h 6199726"/>
              <a:gd name="connsiteX22" fmla="*/ 1853512 w 5426208"/>
              <a:gd name="connsiteY22" fmla="*/ 1964 h 6199726"/>
              <a:gd name="connsiteX23" fmla="*/ 1674403 w 5426208"/>
              <a:gd name="connsiteY23" fmla="*/ 360183 h 6199726"/>
              <a:gd name="connsiteX24" fmla="*/ 1504721 w 5426208"/>
              <a:gd name="connsiteY24" fmla="*/ 1415985 h 6199726"/>
              <a:gd name="connsiteX25" fmla="*/ 1919500 w 5426208"/>
              <a:gd name="connsiteY25" fmla="*/ 2745164 h 6199726"/>
              <a:gd name="connsiteX26" fmla="*/ 2525505 w 5426208"/>
              <a:gd name="connsiteY26" fmla="*/ 3885807 h 6199726"/>
              <a:gd name="connsiteX27" fmla="*/ 2507282 w 5426208"/>
              <a:gd name="connsiteY27" fmla="*/ 4079026 h 6199726"/>
              <a:gd name="connsiteX28" fmla="*/ 1259624 w 5426208"/>
              <a:gd name="connsiteY28" fmla="*/ 2566055 h 6199726"/>
              <a:gd name="connsiteX29" fmla="*/ 760003 w 5426208"/>
              <a:gd name="connsiteY29" fmla="*/ 2019300 h 6199726"/>
              <a:gd name="connsiteX30" fmla="*/ 213248 w 5426208"/>
              <a:gd name="connsiteY30" fmla="*/ 1510253 h 6199726"/>
              <a:gd name="connsiteX31" fmla="*/ 213248 w 5426208"/>
              <a:gd name="connsiteY31" fmla="*/ 1642228 h 6199726"/>
              <a:gd name="connsiteX32" fmla="*/ 694015 w 5426208"/>
              <a:gd name="connsiteY32" fmla="*/ 2980834 h 6199726"/>
              <a:gd name="connsiteX33" fmla="*/ 1287904 w 5426208"/>
              <a:gd name="connsiteY33" fmla="*/ 4102624 h 6199726"/>
              <a:gd name="connsiteX34" fmla="*/ 2042048 w 5426208"/>
              <a:gd name="connsiteY34" fmla="*/ 4715366 h 6199726"/>
              <a:gd name="connsiteX35" fmla="*/ 2771689 w 5426208"/>
              <a:gd name="connsiteY35" fmla="*/ 5012089 h 6199726"/>
              <a:gd name="connsiteX36" fmla="*/ 2258473 w 5426208"/>
              <a:gd name="connsiteY36" fmla="*/ 5048142 h 6199726"/>
              <a:gd name="connsiteX37" fmla="*/ 1485802 w 5426208"/>
              <a:gd name="connsiteY37" fmla="*/ 4878460 h 6199726"/>
              <a:gd name="connsiteX38" fmla="*/ 760003 w 5426208"/>
              <a:gd name="connsiteY38" fmla="*/ 4187465 h 6199726"/>
              <a:gd name="connsiteX39" fmla="*/ 260382 w 5426208"/>
              <a:gd name="connsiteY39" fmla="*/ 3291919 h 6199726"/>
              <a:gd name="connsiteX40" fmla="*/ 5859 w 5426208"/>
              <a:gd name="connsiteY40" fmla="*/ 2924273 h 6199726"/>
              <a:gd name="connsiteX41" fmla="*/ 109554 w 5426208"/>
              <a:gd name="connsiteY41" fmla="*/ 3518162 h 6199726"/>
              <a:gd name="connsiteX42" fmla="*/ 420638 w 5426208"/>
              <a:gd name="connsiteY42" fmla="*/ 4922756 h 6199726"/>
              <a:gd name="connsiteX43" fmla="*/ 967661 w 5426208"/>
              <a:gd name="connsiteY43" fmla="*/ 5506207 h 6199726"/>
              <a:gd name="connsiteX44" fmla="*/ 1523574 w 5426208"/>
              <a:gd name="connsiteY44" fmla="*/ 5761741 h 6199726"/>
              <a:gd name="connsiteX45" fmla="*/ 2369727 w 5426208"/>
              <a:gd name="connsiteY45" fmla="*/ 5813687 h 6199726"/>
              <a:gd name="connsiteX46" fmla="*/ 3483886 w 5426208"/>
              <a:gd name="connsiteY46" fmla="*/ 5540090 h 6199726"/>
              <a:gd name="connsiteX47" fmla="*/ 3575885 w 5426208"/>
              <a:gd name="connsiteY47" fmla="*/ 5668217 h 6199726"/>
              <a:gd name="connsiteX48" fmla="*/ 3506134 w 5426208"/>
              <a:gd name="connsiteY48" fmla="*/ 6199726 h 6199726"/>
              <a:gd name="connsiteX0" fmla="*/ 4469964 w 5426208"/>
              <a:gd name="connsiteY0" fmla="*/ 6067991 h 6199726"/>
              <a:gd name="connsiteX1" fmla="*/ 4282215 w 5426208"/>
              <a:gd name="connsiteY1" fmla="*/ 5520236 h 6199726"/>
              <a:gd name="connsiteX2" fmla="*/ 4330110 w 5426208"/>
              <a:gd name="connsiteY2" fmla="*/ 5252177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80892 w 5426208"/>
              <a:gd name="connsiteY8" fmla="*/ 4210607 h 6199726"/>
              <a:gd name="connsiteX9" fmla="*/ 4002122 w 5426208"/>
              <a:gd name="connsiteY9" fmla="*/ 3520509 h 6199726"/>
              <a:gd name="connsiteX10" fmla="*/ 4150946 w 5426208"/>
              <a:gd name="connsiteY10" fmla="*/ 2009873 h 6199726"/>
              <a:gd name="connsiteX11" fmla="*/ 4347694 w 5426208"/>
              <a:gd name="connsiteY11" fmla="*/ 1408876 h 6199726"/>
              <a:gd name="connsiteX12" fmla="*/ 4596120 w 5426208"/>
              <a:gd name="connsiteY12" fmla="*/ 925301 h 6199726"/>
              <a:gd name="connsiteX13" fmla="*/ 4049958 w 5426208"/>
              <a:gd name="connsiteY13" fmla="*/ 1199168 h 6199726"/>
              <a:gd name="connsiteX14" fmla="*/ 3488008 w 5426208"/>
              <a:gd name="connsiteY14" fmla="*/ 2315589 h 6199726"/>
              <a:gd name="connsiteX15" fmla="*/ 3287203 w 5426208"/>
              <a:gd name="connsiteY15" fmla="*/ 3409262 h 6199726"/>
              <a:gd name="connsiteX16" fmla="*/ 3292845 w 5426208"/>
              <a:gd name="connsiteY16" fmla="*/ 4093197 h 6199726"/>
              <a:gd name="connsiteX17" fmla="*/ 3192806 w 5426208"/>
              <a:gd name="connsiteY17" fmla="*/ 3842803 h 6199726"/>
              <a:gd name="connsiteX18" fmla="*/ 3006290 w 5426208"/>
              <a:gd name="connsiteY18" fmla="*/ 2973071 h 6199726"/>
              <a:gd name="connsiteX19" fmla="*/ 2391566 w 5426208"/>
              <a:gd name="connsiteY19" fmla="*/ 1651865 h 6199726"/>
              <a:gd name="connsiteX20" fmla="*/ 2042048 w 5426208"/>
              <a:gd name="connsiteY20" fmla="*/ 680694 h 6199726"/>
              <a:gd name="connsiteX21" fmla="*/ 1976061 w 5426208"/>
              <a:gd name="connsiteY21" fmla="*/ 237634 h 6199726"/>
              <a:gd name="connsiteX22" fmla="*/ 1853512 w 5426208"/>
              <a:gd name="connsiteY22" fmla="*/ 1964 h 6199726"/>
              <a:gd name="connsiteX23" fmla="*/ 1674403 w 5426208"/>
              <a:gd name="connsiteY23" fmla="*/ 360183 h 6199726"/>
              <a:gd name="connsiteX24" fmla="*/ 1504721 w 5426208"/>
              <a:gd name="connsiteY24" fmla="*/ 1415985 h 6199726"/>
              <a:gd name="connsiteX25" fmla="*/ 1919500 w 5426208"/>
              <a:gd name="connsiteY25" fmla="*/ 2745164 h 6199726"/>
              <a:gd name="connsiteX26" fmla="*/ 2525505 w 5426208"/>
              <a:gd name="connsiteY26" fmla="*/ 3885807 h 6199726"/>
              <a:gd name="connsiteX27" fmla="*/ 2507282 w 5426208"/>
              <a:gd name="connsiteY27" fmla="*/ 4079026 h 6199726"/>
              <a:gd name="connsiteX28" fmla="*/ 1259624 w 5426208"/>
              <a:gd name="connsiteY28" fmla="*/ 2566055 h 6199726"/>
              <a:gd name="connsiteX29" fmla="*/ 760003 w 5426208"/>
              <a:gd name="connsiteY29" fmla="*/ 2019300 h 6199726"/>
              <a:gd name="connsiteX30" fmla="*/ 213248 w 5426208"/>
              <a:gd name="connsiteY30" fmla="*/ 1510253 h 6199726"/>
              <a:gd name="connsiteX31" fmla="*/ 213248 w 5426208"/>
              <a:gd name="connsiteY31" fmla="*/ 1642228 h 6199726"/>
              <a:gd name="connsiteX32" fmla="*/ 694015 w 5426208"/>
              <a:gd name="connsiteY32" fmla="*/ 2980834 h 6199726"/>
              <a:gd name="connsiteX33" fmla="*/ 1287904 w 5426208"/>
              <a:gd name="connsiteY33" fmla="*/ 4102624 h 6199726"/>
              <a:gd name="connsiteX34" fmla="*/ 2042048 w 5426208"/>
              <a:gd name="connsiteY34" fmla="*/ 4715366 h 6199726"/>
              <a:gd name="connsiteX35" fmla="*/ 2771689 w 5426208"/>
              <a:gd name="connsiteY35" fmla="*/ 5012089 h 6199726"/>
              <a:gd name="connsiteX36" fmla="*/ 2258473 w 5426208"/>
              <a:gd name="connsiteY36" fmla="*/ 5048142 h 6199726"/>
              <a:gd name="connsiteX37" fmla="*/ 1485802 w 5426208"/>
              <a:gd name="connsiteY37" fmla="*/ 4878460 h 6199726"/>
              <a:gd name="connsiteX38" fmla="*/ 760003 w 5426208"/>
              <a:gd name="connsiteY38" fmla="*/ 4187465 h 6199726"/>
              <a:gd name="connsiteX39" fmla="*/ 260382 w 5426208"/>
              <a:gd name="connsiteY39" fmla="*/ 3291919 h 6199726"/>
              <a:gd name="connsiteX40" fmla="*/ 5859 w 5426208"/>
              <a:gd name="connsiteY40" fmla="*/ 2924273 h 6199726"/>
              <a:gd name="connsiteX41" fmla="*/ 109554 w 5426208"/>
              <a:gd name="connsiteY41" fmla="*/ 3518162 h 6199726"/>
              <a:gd name="connsiteX42" fmla="*/ 420638 w 5426208"/>
              <a:gd name="connsiteY42" fmla="*/ 4922756 h 6199726"/>
              <a:gd name="connsiteX43" fmla="*/ 967661 w 5426208"/>
              <a:gd name="connsiteY43" fmla="*/ 5506207 h 6199726"/>
              <a:gd name="connsiteX44" fmla="*/ 1523574 w 5426208"/>
              <a:gd name="connsiteY44" fmla="*/ 5761741 h 6199726"/>
              <a:gd name="connsiteX45" fmla="*/ 2369727 w 5426208"/>
              <a:gd name="connsiteY45" fmla="*/ 5813687 h 6199726"/>
              <a:gd name="connsiteX46" fmla="*/ 3483886 w 5426208"/>
              <a:gd name="connsiteY46" fmla="*/ 5540090 h 6199726"/>
              <a:gd name="connsiteX47" fmla="*/ 3575885 w 5426208"/>
              <a:gd name="connsiteY47" fmla="*/ 5668217 h 6199726"/>
              <a:gd name="connsiteX48" fmla="*/ 3506134 w 5426208"/>
              <a:gd name="connsiteY48" fmla="*/ 6199726 h 6199726"/>
              <a:gd name="connsiteX0" fmla="*/ 4469964 w 5426208"/>
              <a:gd name="connsiteY0" fmla="*/ 6067991 h 6199726"/>
              <a:gd name="connsiteX1" fmla="*/ 4282215 w 5426208"/>
              <a:gd name="connsiteY1" fmla="*/ 5520236 h 6199726"/>
              <a:gd name="connsiteX2" fmla="*/ 4330110 w 5426208"/>
              <a:gd name="connsiteY2" fmla="*/ 5252177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80892 w 5426208"/>
              <a:gd name="connsiteY8" fmla="*/ 4210607 h 6199726"/>
              <a:gd name="connsiteX9" fmla="*/ 4002122 w 5426208"/>
              <a:gd name="connsiteY9" fmla="*/ 3520509 h 6199726"/>
              <a:gd name="connsiteX10" fmla="*/ 4261463 w 5426208"/>
              <a:gd name="connsiteY10" fmla="*/ 1983295 h 6199726"/>
              <a:gd name="connsiteX11" fmla="*/ 4347694 w 5426208"/>
              <a:gd name="connsiteY11" fmla="*/ 1408876 h 6199726"/>
              <a:gd name="connsiteX12" fmla="*/ 4596120 w 5426208"/>
              <a:gd name="connsiteY12" fmla="*/ 925301 h 6199726"/>
              <a:gd name="connsiteX13" fmla="*/ 4049958 w 5426208"/>
              <a:gd name="connsiteY13" fmla="*/ 1199168 h 6199726"/>
              <a:gd name="connsiteX14" fmla="*/ 3488008 w 5426208"/>
              <a:gd name="connsiteY14" fmla="*/ 2315589 h 6199726"/>
              <a:gd name="connsiteX15" fmla="*/ 3287203 w 5426208"/>
              <a:gd name="connsiteY15" fmla="*/ 3409262 h 6199726"/>
              <a:gd name="connsiteX16" fmla="*/ 3292845 w 5426208"/>
              <a:gd name="connsiteY16" fmla="*/ 4093197 h 6199726"/>
              <a:gd name="connsiteX17" fmla="*/ 3192806 w 5426208"/>
              <a:gd name="connsiteY17" fmla="*/ 3842803 h 6199726"/>
              <a:gd name="connsiteX18" fmla="*/ 3006290 w 5426208"/>
              <a:gd name="connsiteY18" fmla="*/ 2973071 h 6199726"/>
              <a:gd name="connsiteX19" fmla="*/ 2391566 w 5426208"/>
              <a:gd name="connsiteY19" fmla="*/ 1651865 h 6199726"/>
              <a:gd name="connsiteX20" fmla="*/ 2042048 w 5426208"/>
              <a:gd name="connsiteY20" fmla="*/ 680694 h 6199726"/>
              <a:gd name="connsiteX21" fmla="*/ 1976061 w 5426208"/>
              <a:gd name="connsiteY21" fmla="*/ 237634 h 6199726"/>
              <a:gd name="connsiteX22" fmla="*/ 1853512 w 5426208"/>
              <a:gd name="connsiteY22" fmla="*/ 1964 h 6199726"/>
              <a:gd name="connsiteX23" fmla="*/ 1674403 w 5426208"/>
              <a:gd name="connsiteY23" fmla="*/ 360183 h 6199726"/>
              <a:gd name="connsiteX24" fmla="*/ 1504721 w 5426208"/>
              <a:gd name="connsiteY24" fmla="*/ 1415985 h 6199726"/>
              <a:gd name="connsiteX25" fmla="*/ 1919500 w 5426208"/>
              <a:gd name="connsiteY25" fmla="*/ 2745164 h 6199726"/>
              <a:gd name="connsiteX26" fmla="*/ 2525505 w 5426208"/>
              <a:gd name="connsiteY26" fmla="*/ 3885807 h 6199726"/>
              <a:gd name="connsiteX27" fmla="*/ 2507282 w 5426208"/>
              <a:gd name="connsiteY27" fmla="*/ 4079026 h 6199726"/>
              <a:gd name="connsiteX28" fmla="*/ 1259624 w 5426208"/>
              <a:gd name="connsiteY28" fmla="*/ 2566055 h 6199726"/>
              <a:gd name="connsiteX29" fmla="*/ 760003 w 5426208"/>
              <a:gd name="connsiteY29" fmla="*/ 2019300 h 6199726"/>
              <a:gd name="connsiteX30" fmla="*/ 213248 w 5426208"/>
              <a:gd name="connsiteY30" fmla="*/ 1510253 h 6199726"/>
              <a:gd name="connsiteX31" fmla="*/ 213248 w 5426208"/>
              <a:gd name="connsiteY31" fmla="*/ 1642228 h 6199726"/>
              <a:gd name="connsiteX32" fmla="*/ 694015 w 5426208"/>
              <a:gd name="connsiteY32" fmla="*/ 2980834 h 6199726"/>
              <a:gd name="connsiteX33" fmla="*/ 1287904 w 5426208"/>
              <a:gd name="connsiteY33" fmla="*/ 4102624 h 6199726"/>
              <a:gd name="connsiteX34" fmla="*/ 2042048 w 5426208"/>
              <a:gd name="connsiteY34" fmla="*/ 4715366 h 6199726"/>
              <a:gd name="connsiteX35" fmla="*/ 2771689 w 5426208"/>
              <a:gd name="connsiteY35" fmla="*/ 5012089 h 6199726"/>
              <a:gd name="connsiteX36" fmla="*/ 2258473 w 5426208"/>
              <a:gd name="connsiteY36" fmla="*/ 5048142 h 6199726"/>
              <a:gd name="connsiteX37" fmla="*/ 1485802 w 5426208"/>
              <a:gd name="connsiteY37" fmla="*/ 4878460 h 6199726"/>
              <a:gd name="connsiteX38" fmla="*/ 760003 w 5426208"/>
              <a:gd name="connsiteY38" fmla="*/ 4187465 h 6199726"/>
              <a:gd name="connsiteX39" fmla="*/ 260382 w 5426208"/>
              <a:gd name="connsiteY39" fmla="*/ 3291919 h 6199726"/>
              <a:gd name="connsiteX40" fmla="*/ 5859 w 5426208"/>
              <a:gd name="connsiteY40" fmla="*/ 2924273 h 6199726"/>
              <a:gd name="connsiteX41" fmla="*/ 109554 w 5426208"/>
              <a:gd name="connsiteY41" fmla="*/ 3518162 h 6199726"/>
              <a:gd name="connsiteX42" fmla="*/ 420638 w 5426208"/>
              <a:gd name="connsiteY42" fmla="*/ 4922756 h 6199726"/>
              <a:gd name="connsiteX43" fmla="*/ 967661 w 5426208"/>
              <a:gd name="connsiteY43" fmla="*/ 5506207 h 6199726"/>
              <a:gd name="connsiteX44" fmla="*/ 1523574 w 5426208"/>
              <a:gd name="connsiteY44" fmla="*/ 5761741 h 6199726"/>
              <a:gd name="connsiteX45" fmla="*/ 2369727 w 5426208"/>
              <a:gd name="connsiteY45" fmla="*/ 5813687 h 6199726"/>
              <a:gd name="connsiteX46" fmla="*/ 3483886 w 5426208"/>
              <a:gd name="connsiteY46" fmla="*/ 5540090 h 6199726"/>
              <a:gd name="connsiteX47" fmla="*/ 3575885 w 5426208"/>
              <a:gd name="connsiteY47" fmla="*/ 5668217 h 6199726"/>
              <a:gd name="connsiteX48" fmla="*/ 3506134 w 5426208"/>
              <a:gd name="connsiteY48" fmla="*/ 6199726 h 6199726"/>
              <a:gd name="connsiteX0" fmla="*/ 4469964 w 5426208"/>
              <a:gd name="connsiteY0" fmla="*/ 6067991 h 6199726"/>
              <a:gd name="connsiteX1" fmla="*/ 4282215 w 5426208"/>
              <a:gd name="connsiteY1" fmla="*/ 5520236 h 6199726"/>
              <a:gd name="connsiteX2" fmla="*/ 4330110 w 5426208"/>
              <a:gd name="connsiteY2" fmla="*/ 5252177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80892 w 5426208"/>
              <a:gd name="connsiteY8" fmla="*/ 4210607 h 6199726"/>
              <a:gd name="connsiteX9" fmla="*/ 4002122 w 5426208"/>
              <a:gd name="connsiteY9" fmla="*/ 3520509 h 6199726"/>
              <a:gd name="connsiteX10" fmla="*/ 4261463 w 5426208"/>
              <a:gd name="connsiteY10" fmla="*/ 1983295 h 6199726"/>
              <a:gd name="connsiteX11" fmla="*/ 4416873 w 5426208"/>
              <a:gd name="connsiteY11" fmla="*/ 1383755 h 6199726"/>
              <a:gd name="connsiteX12" fmla="*/ 4596120 w 5426208"/>
              <a:gd name="connsiteY12" fmla="*/ 925301 h 6199726"/>
              <a:gd name="connsiteX13" fmla="*/ 4049958 w 5426208"/>
              <a:gd name="connsiteY13" fmla="*/ 1199168 h 6199726"/>
              <a:gd name="connsiteX14" fmla="*/ 3488008 w 5426208"/>
              <a:gd name="connsiteY14" fmla="*/ 2315589 h 6199726"/>
              <a:gd name="connsiteX15" fmla="*/ 3287203 w 5426208"/>
              <a:gd name="connsiteY15" fmla="*/ 3409262 h 6199726"/>
              <a:gd name="connsiteX16" fmla="*/ 3292845 w 5426208"/>
              <a:gd name="connsiteY16" fmla="*/ 4093197 h 6199726"/>
              <a:gd name="connsiteX17" fmla="*/ 3192806 w 5426208"/>
              <a:gd name="connsiteY17" fmla="*/ 3842803 h 6199726"/>
              <a:gd name="connsiteX18" fmla="*/ 3006290 w 5426208"/>
              <a:gd name="connsiteY18" fmla="*/ 2973071 h 6199726"/>
              <a:gd name="connsiteX19" fmla="*/ 2391566 w 5426208"/>
              <a:gd name="connsiteY19" fmla="*/ 1651865 h 6199726"/>
              <a:gd name="connsiteX20" fmla="*/ 2042048 w 5426208"/>
              <a:gd name="connsiteY20" fmla="*/ 680694 h 6199726"/>
              <a:gd name="connsiteX21" fmla="*/ 1976061 w 5426208"/>
              <a:gd name="connsiteY21" fmla="*/ 237634 h 6199726"/>
              <a:gd name="connsiteX22" fmla="*/ 1853512 w 5426208"/>
              <a:gd name="connsiteY22" fmla="*/ 1964 h 6199726"/>
              <a:gd name="connsiteX23" fmla="*/ 1674403 w 5426208"/>
              <a:gd name="connsiteY23" fmla="*/ 360183 h 6199726"/>
              <a:gd name="connsiteX24" fmla="*/ 1504721 w 5426208"/>
              <a:gd name="connsiteY24" fmla="*/ 1415985 h 6199726"/>
              <a:gd name="connsiteX25" fmla="*/ 1919500 w 5426208"/>
              <a:gd name="connsiteY25" fmla="*/ 2745164 h 6199726"/>
              <a:gd name="connsiteX26" fmla="*/ 2525505 w 5426208"/>
              <a:gd name="connsiteY26" fmla="*/ 3885807 h 6199726"/>
              <a:gd name="connsiteX27" fmla="*/ 2507282 w 5426208"/>
              <a:gd name="connsiteY27" fmla="*/ 4079026 h 6199726"/>
              <a:gd name="connsiteX28" fmla="*/ 1259624 w 5426208"/>
              <a:gd name="connsiteY28" fmla="*/ 2566055 h 6199726"/>
              <a:gd name="connsiteX29" fmla="*/ 760003 w 5426208"/>
              <a:gd name="connsiteY29" fmla="*/ 2019300 h 6199726"/>
              <a:gd name="connsiteX30" fmla="*/ 213248 w 5426208"/>
              <a:gd name="connsiteY30" fmla="*/ 1510253 h 6199726"/>
              <a:gd name="connsiteX31" fmla="*/ 213248 w 5426208"/>
              <a:gd name="connsiteY31" fmla="*/ 1642228 h 6199726"/>
              <a:gd name="connsiteX32" fmla="*/ 694015 w 5426208"/>
              <a:gd name="connsiteY32" fmla="*/ 2980834 h 6199726"/>
              <a:gd name="connsiteX33" fmla="*/ 1287904 w 5426208"/>
              <a:gd name="connsiteY33" fmla="*/ 4102624 h 6199726"/>
              <a:gd name="connsiteX34" fmla="*/ 2042048 w 5426208"/>
              <a:gd name="connsiteY34" fmla="*/ 4715366 h 6199726"/>
              <a:gd name="connsiteX35" fmla="*/ 2771689 w 5426208"/>
              <a:gd name="connsiteY35" fmla="*/ 5012089 h 6199726"/>
              <a:gd name="connsiteX36" fmla="*/ 2258473 w 5426208"/>
              <a:gd name="connsiteY36" fmla="*/ 5048142 h 6199726"/>
              <a:gd name="connsiteX37" fmla="*/ 1485802 w 5426208"/>
              <a:gd name="connsiteY37" fmla="*/ 4878460 h 6199726"/>
              <a:gd name="connsiteX38" fmla="*/ 760003 w 5426208"/>
              <a:gd name="connsiteY38" fmla="*/ 4187465 h 6199726"/>
              <a:gd name="connsiteX39" fmla="*/ 260382 w 5426208"/>
              <a:gd name="connsiteY39" fmla="*/ 3291919 h 6199726"/>
              <a:gd name="connsiteX40" fmla="*/ 5859 w 5426208"/>
              <a:gd name="connsiteY40" fmla="*/ 2924273 h 6199726"/>
              <a:gd name="connsiteX41" fmla="*/ 109554 w 5426208"/>
              <a:gd name="connsiteY41" fmla="*/ 3518162 h 6199726"/>
              <a:gd name="connsiteX42" fmla="*/ 420638 w 5426208"/>
              <a:gd name="connsiteY42" fmla="*/ 4922756 h 6199726"/>
              <a:gd name="connsiteX43" fmla="*/ 967661 w 5426208"/>
              <a:gd name="connsiteY43" fmla="*/ 5506207 h 6199726"/>
              <a:gd name="connsiteX44" fmla="*/ 1523574 w 5426208"/>
              <a:gd name="connsiteY44" fmla="*/ 5761741 h 6199726"/>
              <a:gd name="connsiteX45" fmla="*/ 2369727 w 5426208"/>
              <a:gd name="connsiteY45" fmla="*/ 5813687 h 6199726"/>
              <a:gd name="connsiteX46" fmla="*/ 3483886 w 5426208"/>
              <a:gd name="connsiteY46" fmla="*/ 5540090 h 6199726"/>
              <a:gd name="connsiteX47" fmla="*/ 3575885 w 5426208"/>
              <a:gd name="connsiteY47" fmla="*/ 5668217 h 6199726"/>
              <a:gd name="connsiteX48" fmla="*/ 3506134 w 5426208"/>
              <a:gd name="connsiteY48" fmla="*/ 6199726 h 6199726"/>
              <a:gd name="connsiteX0" fmla="*/ 4469964 w 5426208"/>
              <a:gd name="connsiteY0" fmla="*/ 6067996 h 6199731"/>
              <a:gd name="connsiteX1" fmla="*/ 4282215 w 5426208"/>
              <a:gd name="connsiteY1" fmla="*/ 5520241 h 6199731"/>
              <a:gd name="connsiteX2" fmla="*/ 4330110 w 5426208"/>
              <a:gd name="connsiteY2" fmla="*/ 5252182 h 6199731"/>
              <a:gd name="connsiteX3" fmla="*/ 4631881 w 5426208"/>
              <a:gd name="connsiteY3" fmla="*/ 4847196 h 6199731"/>
              <a:gd name="connsiteX4" fmla="*/ 5058626 w 5426208"/>
              <a:gd name="connsiteY4" fmla="*/ 3800971 h 6199731"/>
              <a:gd name="connsiteX5" fmla="*/ 5416844 w 5426208"/>
              <a:gd name="connsiteY5" fmla="*/ 2735742 h 6199731"/>
              <a:gd name="connsiteX6" fmla="*/ 5253752 w 5426208"/>
              <a:gd name="connsiteY6" fmla="*/ 2747942 h 6199731"/>
              <a:gd name="connsiteX7" fmla="*/ 4553133 w 5426208"/>
              <a:gd name="connsiteY7" fmla="*/ 3267459 h 6199731"/>
              <a:gd name="connsiteX8" fmla="*/ 3980892 w 5426208"/>
              <a:gd name="connsiteY8" fmla="*/ 4210612 h 6199731"/>
              <a:gd name="connsiteX9" fmla="*/ 4002122 w 5426208"/>
              <a:gd name="connsiteY9" fmla="*/ 3520514 h 6199731"/>
              <a:gd name="connsiteX10" fmla="*/ 4261463 w 5426208"/>
              <a:gd name="connsiteY10" fmla="*/ 1983300 h 6199731"/>
              <a:gd name="connsiteX11" fmla="*/ 4416873 w 5426208"/>
              <a:gd name="connsiteY11" fmla="*/ 1383760 h 6199731"/>
              <a:gd name="connsiteX12" fmla="*/ 4596120 w 5426208"/>
              <a:gd name="connsiteY12" fmla="*/ 925306 h 6199731"/>
              <a:gd name="connsiteX13" fmla="*/ 4049958 w 5426208"/>
              <a:gd name="connsiteY13" fmla="*/ 1199173 h 6199731"/>
              <a:gd name="connsiteX14" fmla="*/ 3488008 w 5426208"/>
              <a:gd name="connsiteY14" fmla="*/ 2315594 h 6199731"/>
              <a:gd name="connsiteX15" fmla="*/ 3287203 w 5426208"/>
              <a:gd name="connsiteY15" fmla="*/ 3409267 h 6199731"/>
              <a:gd name="connsiteX16" fmla="*/ 3292845 w 5426208"/>
              <a:gd name="connsiteY16" fmla="*/ 4093202 h 6199731"/>
              <a:gd name="connsiteX17" fmla="*/ 3192806 w 5426208"/>
              <a:gd name="connsiteY17" fmla="*/ 3842808 h 6199731"/>
              <a:gd name="connsiteX18" fmla="*/ 3006290 w 5426208"/>
              <a:gd name="connsiteY18" fmla="*/ 2973076 h 6199731"/>
              <a:gd name="connsiteX19" fmla="*/ 2391566 w 5426208"/>
              <a:gd name="connsiteY19" fmla="*/ 1651870 h 6199731"/>
              <a:gd name="connsiteX20" fmla="*/ 2086078 w 5426208"/>
              <a:gd name="connsiteY20" fmla="*/ 683692 h 6199731"/>
              <a:gd name="connsiteX21" fmla="*/ 1976061 w 5426208"/>
              <a:gd name="connsiteY21" fmla="*/ 237639 h 6199731"/>
              <a:gd name="connsiteX22" fmla="*/ 1853512 w 5426208"/>
              <a:gd name="connsiteY22" fmla="*/ 1969 h 6199731"/>
              <a:gd name="connsiteX23" fmla="*/ 1674403 w 5426208"/>
              <a:gd name="connsiteY23" fmla="*/ 360188 h 6199731"/>
              <a:gd name="connsiteX24" fmla="*/ 1504721 w 5426208"/>
              <a:gd name="connsiteY24" fmla="*/ 1415990 h 6199731"/>
              <a:gd name="connsiteX25" fmla="*/ 1919500 w 5426208"/>
              <a:gd name="connsiteY25" fmla="*/ 2745169 h 6199731"/>
              <a:gd name="connsiteX26" fmla="*/ 2525505 w 5426208"/>
              <a:gd name="connsiteY26" fmla="*/ 3885812 h 6199731"/>
              <a:gd name="connsiteX27" fmla="*/ 2507282 w 5426208"/>
              <a:gd name="connsiteY27" fmla="*/ 4079031 h 6199731"/>
              <a:gd name="connsiteX28" fmla="*/ 1259624 w 5426208"/>
              <a:gd name="connsiteY28" fmla="*/ 2566060 h 6199731"/>
              <a:gd name="connsiteX29" fmla="*/ 760003 w 5426208"/>
              <a:gd name="connsiteY29" fmla="*/ 2019305 h 6199731"/>
              <a:gd name="connsiteX30" fmla="*/ 213248 w 5426208"/>
              <a:gd name="connsiteY30" fmla="*/ 1510258 h 6199731"/>
              <a:gd name="connsiteX31" fmla="*/ 213248 w 5426208"/>
              <a:gd name="connsiteY31" fmla="*/ 1642233 h 6199731"/>
              <a:gd name="connsiteX32" fmla="*/ 694015 w 5426208"/>
              <a:gd name="connsiteY32" fmla="*/ 2980839 h 6199731"/>
              <a:gd name="connsiteX33" fmla="*/ 1287904 w 5426208"/>
              <a:gd name="connsiteY33" fmla="*/ 4102629 h 6199731"/>
              <a:gd name="connsiteX34" fmla="*/ 2042048 w 5426208"/>
              <a:gd name="connsiteY34" fmla="*/ 4715371 h 6199731"/>
              <a:gd name="connsiteX35" fmla="*/ 2771689 w 5426208"/>
              <a:gd name="connsiteY35" fmla="*/ 5012094 h 6199731"/>
              <a:gd name="connsiteX36" fmla="*/ 2258473 w 5426208"/>
              <a:gd name="connsiteY36" fmla="*/ 5048147 h 6199731"/>
              <a:gd name="connsiteX37" fmla="*/ 1485802 w 5426208"/>
              <a:gd name="connsiteY37" fmla="*/ 4878465 h 6199731"/>
              <a:gd name="connsiteX38" fmla="*/ 760003 w 5426208"/>
              <a:gd name="connsiteY38" fmla="*/ 4187470 h 6199731"/>
              <a:gd name="connsiteX39" fmla="*/ 260382 w 5426208"/>
              <a:gd name="connsiteY39" fmla="*/ 3291924 h 6199731"/>
              <a:gd name="connsiteX40" fmla="*/ 5859 w 5426208"/>
              <a:gd name="connsiteY40" fmla="*/ 2924278 h 6199731"/>
              <a:gd name="connsiteX41" fmla="*/ 109554 w 5426208"/>
              <a:gd name="connsiteY41" fmla="*/ 3518167 h 6199731"/>
              <a:gd name="connsiteX42" fmla="*/ 420638 w 5426208"/>
              <a:gd name="connsiteY42" fmla="*/ 4922761 h 6199731"/>
              <a:gd name="connsiteX43" fmla="*/ 967661 w 5426208"/>
              <a:gd name="connsiteY43" fmla="*/ 5506212 h 6199731"/>
              <a:gd name="connsiteX44" fmla="*/ 1523574 w 5426208"/>
              <a:gd name="connsiteY44" fmla="*/ 5761746 h 6199731"/>
              <a:gd name="connsiteX45" fmla="*/ 2369727 w 5426208"/>
              <a:gd name="connsiteY45" fmla="*/ 5813692 h 6199731"/>
              <a:gd name="connsiteX46" fmla="*/ 3483886 w 5426208"/>
              <a:gd name="connsiteY46" fmla="*/ 5540095 h 6199731"/>
              <a:gd name="connsiteX47" fmla="*/ 3575885 w 5426208"/>
              <a:gd name="connsiteY47" fmla="*/ 5668222 h 6199731"/>
              <a:gd name="connsiteX48" fmla="*/ 3506134 w 5426208"/>
              <a:gd name="connsiteY48" fmla="*/ 6199731 h 6199731"/>
              <a:gd name="connsiteX0" fmla="*/ 4469964 w 5426208"/>
              <a:gd name="connsiteY0" fmla="*/ 6067996 h 6199731"/>
              <a:gd name="connsiteX1" fmla="*/ 4282215 w 5426208"/>
              <a:gd name="connsiteY1" fmla="*/ 5520241 h 6199731"/>
              <a:gd name="connsiteX2" fmla="*/ 4330110 w 5426208"/>
              <a:gd name="connsiteY2" fmla="*/ 5252182 h 6199731"/>
              <a:gd name="connsiteX3" fmla="*/ 4631881 w 5426208"/>
              <a:gd name="connsiteY3" fmla="*/ 4847196 h 6199731"/>
              <a:gd name="connsiteX4" fmla="*/ 5058626 w 5426208"/>
              <a:gd name="connsiteY4" fmla="*/ 3800971 h 6199731"/>
              <a:gd name="connsiteX5" fmla="*/ 5416844 w 5426208"/>
              <a:gd name="connsiteY5" fmla="*/ 2735742 h 6199731"/>
              <a:gd name="connsiteX6" fmla="*/ 5253752 w 5426208"/>
              <a:gd name="connsiteY6" fmla="*/ 2747942 h 6199731"/>
              <a:gd name="connsiteX7" fmla="*/ 4553133 w 5426208"/>
              <a:gd name="connsiteY7" fmla="*/ 3267459 h 6199731"/>
              <a:gd name="connsiteX8" fmla="*/ 3980892 w 5426208"/>
              <a:gd name="connsiteY8" fmla="*/ 4210612 h 6199731"/>
              <a:gd name="connsiteX9" fmla="*/ 4002122 w 5426208"/>
              <a:gd name="connsiteY9" fmla="*/ 3520514 h 6199731"/>
              <a:gd name="connsiteX10" fmla="*/ 4261463 w 5426208"/>
              <a:gd name="connsiteY10" fmla="*/ 1983300 h 6199731"/>
              <a:gd name="connsiteX11" fmla="*/ 4416873 w 5426208"/>
              <a:gd name="connsiteY11" fmla="*/ 1383760 h 6199731"/>
              <a:gd name="connsiteX12" fmla="*/ 4596120 w 5426208"/>
              <a:gd name="connsiteY12" fmla="*/ 925306 h 6199731"/>
              <a:gd name="connsiteX13" fmla="*/ 4049958 w 5426208"/>
              <a:gd name="connsiteY13" fmla="*/ 1199173 h 6199731"/>
              <a:gd name="connsiteX14" fmla="*/ 3488008 w 5426208"/>
              <a:gd name="connsiteY14" fmla="*/ 2315594 h 6199731"/>
              <a:gd name="connsiteX15" fmla="*/ 3287203 w 5426208"/>
              <a:gd name="connsiteY15" fmla="*/ 3409267 h 6199731"/>
              <a:gd name="connsiteX16" fmla="*/ 3292845 w 5426208"/>
              <a:gd name="connsiteY16" fmla="*/ 4093202 h 6199731"/>
              <a:gd name="connsiteX17" fmla="*/ 3192806 w 5426208"/>
              <a:gd name="connsiteY17" fmla="*/ 3842808 h 6199731"/>
              <a:gd name="connsiteX18" fmla="*/ 3006290 w 5426208"/>
              <a:gd name="connsiteY18" fmla="*/ 2973076 h 6199731"/>
              <a:gd name="connsiteX19" fmla="*/ 2437902 w 5426208"/>
              <a:gd name="connsiteY19" fmla="*/ 1628845 h 6199731"/>
              <a:gd name="connsiteX20" fmla="*/ 2086078 w 5426208"/>
              <a:gd name="connsiteY20" fmla="*/ 683692 h 6199731"/>
              <a:gd name="connsiteX21" fmla="*/ 1976061 w 5426208"/>
              <a:gd name="connsiteY21" fmla="*/ 237639 h 6199731"/>
              <a:gd name="connsiteX22" fmla="*/ 1853512 w 5426208"/>
              <a:gd name="connsiteY22" fmla="*/ 1969 h 6199731"/>
              <a:gd name="connsiteX23" fmla="*/ 1674403 w 5426208"/>
              <a:gd name="connsiteY23" fmla="*/ 360188 h 6199731"/>
              <a:gd name="connsiteX24" fmla="*/ 1504721 w 5426208"/>
              <a:gd name="connsiteY24" fmla="*/ 1415990 h 6199731"/>
              <a:gd name="connsiteX25" fmla="*/ 1919500 w 5426208"/>
              <a:gd name="connsiteY25" fmla="*/ 2745169 h 6199731"/>
              <a:gd name="connsiteX26" fmla="*/ 2525505 w 5426208"/>
              <a:gd name="connsiteY26" fmla="*/ 3885812 h 6199731"/>
              <a:gd name="connsiteX27" fmla="*/ 2507282 w 5426208"/>
              <a:gd name="connsiteY27" fmla="*/ 4079031 h 6199731"/>
              <a:gd name="connsiteX28" fmla="*/ 1259624 w 5426208"/>
              <a:gd name="connsiteY28" fmla="*/ 2566060 h 6199731"/>
              <a:gd name="connsiteX29" fmla="*/ 760003 w 5426208"/>
              <a:gd name="connsiteY29" fmla="*/ 2019305 h 6199731"/>
              <a:gd name="connsiteX30" fmla="*/ 213248 w 5426208"/>
              <a:gd name="connsiteY30" fmla="*/ 1510258 h 6199731"/>
              <a:gd name="connsiteX31" fmla="*/ 213248 w 5426208"/>
              <a:gd name="connsiteY31" fmla="*/ 1642233 h 6199731"/>
              <a:gd name="connsiteX32" fmla="*/ 694015 w 5426208"/>
              <a:gd name="connsiteY32" fmla="*/ 2980839 h 6199731"/>
              <a:gd name="connsiteX33" fmla="*/ 1287904 w 5426208"/>
              <a:gd name="connsiteY33" fmla="*/ 4102629 h 6199731"/>
              <a:gd name="connsiteX34" fmla="*/ 2042048 w 5426208"/>
              <a:gd name="connsiteY34" fmla="*/ 4715371 h 6199731"/>
              <a:gd name="connsiteX35" fmla="*/ 2771689 w 5426208"/>
              <a:gd name="connsiteY35" fmla="*/ 5012094 h 6199731"/>
              <a:gd name="connsiteX36" fmla="*/ 2258473 w 5426208"/>
              <a:gd name="connsiteY36" fmla="*/ 5048147 h 6199731"/>
              <a:gd name="connsiteX37" fmla="*/ 1485802 w 5426208"/>
              <a:gd name="connsiteY37" fmla="*/ 4878465 h 6199731"/>
              <a:gd name="connsiteX38" fmla="*/ 760003 w 5426208"/>
              <a:gd name="connsiteY38" fmla="*/ 4187470 h 6199731"/>
              <a:gd name="connsiteX39" fmla="*/ 260382 w 5426208"/>
              <a:gd name="connsiteY39" fmla="*/ 3291924 h 6199731"/>
              <a:gd name="connsiteX40" fmla="*/ 5859 w 5426208"/>
              <a:gd name="connsiteY40" fmla="*/ 2924278 h 6199731"/>
              <a:gd name="connsiteX41" fmla="*/ 109554 w 5426208"/>
              <a:gd name="connsiteY41" fmla="*/ 3518167 h 6199731"/>
              <a:gd name="connsiteX42" fmla="*/ 420638 w 5426208"/>
              <a:gd name="connsiteY42" fmla="*/ 4922761 h 6199731"/>
              <a:gd name="connsiteX43" fmla="*/ 967661 w 5426208"/>
              <a:gd name="connsiteY43" fmla="*/ 5506212 h 6199731"/>
              <a:gd name="connsiteX44" fmla="*/ 1523574 w 5426208"/>
              <a:gd name="connsiteY44" fmla="*/ 5761746 h 6199731"/>
              <a:gd name="connsiteX45" fmla="*/ 2369727 w 5426208"/>
              <a:gd name="connsiteY45" fmla="*/ 5813692 h 6199731"/>
              <a:gd name="connsiteX46" fmla="*/ 3483886 w 5426208"/>
              <a:gd name="connsiteY46" fmla="*/ 5540095 h 6199731"/>
              <a:gd name="connsiteX47" fmla="*/ 3575885 w 5426208"/>
              <a:gd name="connsiteY47" fmla="*/ 5668222 h 6199731"/>
              <a:gd name="connsiteX48" fmla="*/ 3506134 w 5426208"/>
              <a:gd name="connsiteY48" fmla="*/ 6199731 h 6199731"/>
              <a:gd name="connsiteX0" fmla="*/ 4469964 w 5426208"/>
              <a:gd name="connsiteY0" fmla="*/ 6067996 h 6199731"/>
              <a:gd name="connsiteX1" fmla="*/ 4282215 w 5426208"/>
              <a:gd name="connsiteY1" fmla="*/ 5520241 h 6199731"/>
              <a:gd name="connsiteX2" fmla="*/ 4330110 w 5426208"/>
              <a:gd name="connsiteY2" fmla="*/ 5252182 h 6199731"/>
              <a:gd name="connsiteX3" fmla="*/ 4631881 w 5426208"/>
              <a:gd name="connsiteY3" fmla="*/ 4847196 h 6199731"/>
              <a:gd name="connsiteX4" fmla="*/ 5058626 w 5426208"/>
              <a:gd name="connsiteY4" fmla="*/ 3800971 h 6199731"/>
              <a:gd name="connsiteX5" fmla="*/ 5416844 w 5426208"/>
              <a:gd name="connsiteY5" fmla="*/ 2735742 h 6199731"/>
              <a:gd name="connsiteX6" fmla="*/ 5253752 w 5426208"/>
              <a:gd name="connsiteY6" fmla="*/ 2747942 h 6199731"/>
              <a:gd name="connsiteX7" fmla="*/ 4553133 w 5426208"/>
              <a:gd name="connsiteY7" fmla="*/ 3267459 h 6199731"/>
              <a:gd name="connsiteX8" fmla="*/ 3980892 w 5426208"/>
              <a:gd name="connsiteY8" fmla="*/ 4210612 h 6199731"/>
              <a:gd name="connsiteX9" fmla="*/ 4002122 w 5426208"/>
              <a:gd name="connsiteY9" fmla="*/ 3520514 h 6199731"/>
              <a:gd name="connsiteX10" fmla="*/ 4261463 w 5426208"/>
              <a:gd name="connsiteY10" fmla="*/ 1983300 h 6199731"/>
              <a:gd name="connsiteX11" fmla="*/ 4416873 w 5426208"/>
              <a:gd name="connsiteY11" fmla="*/ 1383760 h 6199731"/>
              <a:gd name="connsiteX12" fmla="*/ 4596120 w 5426208"/>
              <a:gd name="connsiteY12" fmla="*/ 925306 h 6199731"/>
              <a:gd name="connsiteX13" fmla="*/ 4049958 w 5426208"/>
              <a:gd name="connsiteY13" fmla="*/ 1199173 h 6199731"/>
              <a:gd name="connsiteX14" fmla="*/ 3488008 w 5426208"/>
              <a:gd name="connsiteY14" fmla="*/ 2315594 h 6199731"/>
              <a:gd name="connsiteX15" fmla="*/ 3287203 w 5426208"/>
              <a:gd name="connsiteY15" fmla="*/ 3409267 h 6199731"/>
              <a:gd name="connsiteX16" fmla="*/ 3292845 w 5426208"/>
              <a:gd name="connsiteY16" fmla="*/ 4093202 h 6199731"/>
              <a:gd name="connsiteX17" fmla="*/ 3192806 w 5426208"/>
              <a:gd name="connsiteY17" fmla="*/ 3842808 h 6199731"/>
              <a:gd name="connsiteX18" fmla="*/ 3006290 w 5426208"/>
              <a:gd name="connsiteY18" fmla="*/ 2973076 h 6199731"/>
              <a:gd name="connsiteX19" fmla="*/ 2437902 w 5426208"/>
              <a:gd name="connsiteY19" fmla="*/ 1628845 h 6199731"/>
              <a:gd name="connsiteX20" fmla="*/ 2086078 w 5426208"/>
              <a:gd name="connsiteY20" fmla="*/ 683692 h 6199731"/>
              <a:gd name="connsiteX21" fmla="*/ 1976061 w 5426208"/>
              <a:gd name="connsiteY21" fmla="*/ 237639 h 6199731"/>
              <a:gd name="connsiteX22" fmla="*/ 1853512 w 5426208"/>
              <a:gd name="connsiteY22" fmla="*/ 1969 h 6199731"/>
              <a:gd name="connsiteX23" fmla="*/ 1674403 w 5426208"/>
              <a:gd name="connsiteY23" fmla="*/ 360188 h 6199731"/>
              <a:gd name="connsiteX24" fmla="*/ 1504721 w 5426208"/>
              <a:gd name="connsiteY24" fmla="*/ 1415990 h 6199731"/>
              <a:gd name="connsiteX25" fmla="*/ 1919500 w 5426208"/>
              <a:gd name="connsiteY25" fmla="*/ 2745169 h 6199731"/>
              <a:gd name="connsiteX26" fmla="*/ 2511779 w 5426208"/>
              <a:gd name="connsiteY26" fmla="*/ 3912880 h 6199731"/>
              <a:gd name="connsiteX27" fmla="*/ 2507282 w 5426208"/>
              <a:gd name="connsiteY27" fmla="*/ 4079031 h 6199731"/>
              <a:gd name="connsiteX28" fmla="*/ 1259624 w 5426208"/>
              <a:gd name="connsiteY28" fmla="*/ 2566060 h 6199731"/>
              <a:gd name="connsiteX29" fmla="*/ 760003 w 5426208"/>
              <a:gd name="connsiteY29" fmla="*/ 2019305 h 6199731"/>
              <a:gd name="connsiteX30" fmla="*/ 213248 w 5426208"/>
              <a:gd name="connsiteY30" fmla="*/ 1510258 h 6199731"/>
              <a:gd name="connsiteX31" fmla="*/ 213248 w 5426208"/>
              <a:gd name="connsiteY31" fmla="*/ 1642233 h 6199731"/>
              <a:gd name="connsiteX32" fmla="*/ 694015 w 5426208"/>
              <a:gd name="connsiteY32" fmla="*/ 2980839 h 6199731"/>
              <a:gd name="connsiteX33" fmla="*/ 1287904 w 5426208"/>
              <a:gd name="connsiteY33" fmla="*/ 4102629 h 6199731"/>
              <a:gd name="connsiteX34" fmla="*/ 2042048 w 5426208"/>
              <a:gd name="connsiteY34" fmla="*/ 4715371 h 6199731"/>
              <a:gd name="connsiteX35" fmla="*/ 2771689 w 5426208"/>
              <a:gd name="connsiteY35" fmla="*/ 5012094 h 6199731"/>
              <a:gd name="connsiteX36" fmla="*/ 2258473 w 5426208"/>
              <a:gd name="connsiteY36" fmla="*/ 5048147 h 6199731"/>
              <a:gd name="connsiteX37" fmla="*/ 1485802 w 5426208"/>
              <a:gd name="connsiteY37" fmla="*/ 4878465 h 6199731"/>
              <a:gd name="connsiteX38" fmla="*/ 760003 w 5426208"/>
              <a:gd name="connsiteY38" fmla="*/ 4187470 h 6199731"/>
              <a:gd name="connsiteX39" fmla="*/ 260382 w 5426208"/>
              <a:gd name="connsiteY39" fmla="*/ 3291924 h 6199731"/>
              <a:gd name="connsiteX40" fmla="*/ 5859 w 5426208"/>
              <a:gd name="connsiteY40" fmla="*/ 2924278 h 6199731"/>
              <a:gd name="connsiteX41" fmla="*/ 109554 w 5426208"/>
              <a:gd name="connsiteY41" fmla="*/ 3518167 h 6199731"/>
              <a:gd name="connsiteX42" fmla="*/ 420638 w 5426208"/>
              <a:gd name="connsiteY42" fmla="*/ 4922761 h 6199731"/>
              <a:gd name="connsiteX43" fmla="*/ 967661 w 5426208"/>
              <a:gd name="connsiteY43" fmla="*/ 5506212 h 6199731"/>
              <a:gd name="connsiteX44" fmla="*/ 1523574 w 5426208"/>
              <a:gd name="connsiteY44" fmla="*/ 5761746 h 6199731"/>
              <a:gd name="connsiteX45" fmla="*/ 2369727 w 5426208"/>
              <a:gd name="connsiteY45" fmla="*/ 5813692 h 6199731"/>
              <a:gd name="connsiteX46" fmla="*/ 3483886 w 5426208"/>
              <a:gd name="connsiteY46" fmla="*/ 5540095 h 6199731"/>
              <a:gd name="connsiteX47" fmla="*/ 3575885 w 5426208"/>
              <a:gd name="connsiteY47" fmla="*/ 5668222 h 6199731"/>
              <a:gd name="connsiteX48" fmla="*/ 3506134 w 5426208"/>
              <a:gd name="connsiteY48" fmla="*/ 6199731 h 6199731"/>
              <a:gd name="connsiteX0" fmla="*/ 4469964 w 5426208"/>
              <a:gd name="connsiteY0" fmla="*/ 6067996 h 6199731"/>
              <a:gd name="connsiteX1" fmla="*/ 4282215 w 5426208"/>
              <a:gd name="connsiteY1" fmla="*/ 5520241 h 6199731"/>
              <a:gd name="connsiteX2" fmla="*/ 4330110 w 5426208"/>
              <a:gd name="connsiteY2" fmla="*/ 5252182 h 6199731"/>
              <a:gd name="connsiteX3" fmla="*/ 4631881 w 5426208"/>
              <a:gd name="connsiteY3" fmla="*/ 4847196 h 6199731"/>
              <a:gd name="connsiteX4" fmla="*/ 5058626 w 5426208"/>
              <a:gd name="connsiteY4" fmla="*/ 3800971 h 6199731"/>
              <a:gd name="connsiteX5" fmla="*/ 5416844 w 5426208"/>
              <a:gd name="connsiteY5" fmla="*/ 2735742 h 6199731"/>
              <a:gd name="connsiteX6" fmla="*/ 5253752 w 5426208"/>
              <a:gd name="connsiteY6" fmla="*/ 2747942 h 6199731"/>
              <a:gd name="connsiteX7" fmla="*/ 4553133 w 5426208"/>
              <a:gd name="connsiteY7" fmla="*/ 3267459 h 6199731"/>
              <a:gd name="connsiteX8" fmla="*/ 3980892 w 5426208"/>
              <a:gd name="connsiteY8" fmla="*/ 4210612 h 6199731"/>
              <a:gd name="connsiteX9" fmla="*/ 4002122 w 5426208"/>
              <a:gd name="connsiteY9" fmla="*/ 3520514 h 6199731"/>
              <a:gd name="connsiteX10" fmla="*/ 4261463 w 5426208"/>
              <a:gd name="connsiteY10" fmla="*/ 1983300 h 6199731"/>
              <a:gd name="connsiteX11" fmla="*/ 4416873 w 5426208"/>
              <a:gd name="connsiteY11" fmla="*/ 1383760 h 6199731"/>
              <a:gd name="connsiteX12" fmla="*/ 4596120 w 5426208"/>
              <a:gd name="connsiteY12" fmla="*/ 925306 h 6199731"/>
              <a:gd name="connsiteX13" fmla="*/ 4049958 w 5426208"/>
              <a:gd name="connsiteY13" fmla="*/ 1199173 h 6199731"/>
              <a:gd name="connsiteX14" fmla="*/ 3488008 w 5426208"/>
              <a:gd name="connsiteY14" fmla="*/ 2315594 h 6199731"/>
              <a:gd name="connsiteX15" fmla="*/ 3287203 w 5426208"/>
              <a:gd name="connsiteY15" fmla="*/ 3409267 h 6199731"/>
              <a:gd name="connsiteX16" fmla="*/ 3292845 w 5426208"/>
              <a:gd name="connsiteY16" fmla="*/ 4093202 h 6199731"/>
              <a:gd name="connsiteX17" fmla="*/ 3192806 w 5426208"/>
              <a:gd name="connsiteY17" fmla="*/ 3842808 h 6199731"/>
              <a:gd name="connsiteX18" fmla="*/ 3006290 w 5426208"/>
              <a:gd name="connsiteY18" fmla="*/ 2973076 h 6199731"/>
              <a:gd name="connsiteX19" fmla="*/ 2437902 w 5426208"/>
              <a:gd name="connsiteY19" fmla="*/ 1628845 h 6199731"/>
              <a:gd name="connsiteX20" fmla="*/ 2086078 w 5426208"/>
              <a:gd name="connsiteY20" fmla="*/ 683692 h 6199731"/>
              <a:gd name="connsiteX21" fmla="*/ 1976061 w 5426208"/>
              <a:gd name="connsiteY21" fmla="*/ 237639 h 6199731"/>
              <a:gd name="connsiteX22" fmla="*/ 1853512 w 5426208"/>
              <a:gd name="connsiteY22" fmla="*/ 1969 h 6199731"/>
              <a:gd name="connsiteX23" fmla="*/ 1674403 w 5426208"/>
              <a:gd name="connsiteY23" fmla="*/ 360188 h 6199731"/>
              <a:gd name="connsiteX24" fmla="*/ 1504721 w 5426208"/>
              <a:gd name="connsiteY24" fmla="*/ 1415990 h 6199731"/>
              <a:gd name="connsiteX25" fmla="*/ 1919500 w 5426208"/>
              <a:gd name="connsiteY25" fmla="*/ 2745169 h 6199731"/>
              <a:gd name="connsiteX26" fmla="*/ 2511779 w 5426208"/>
              <a:gd name="connsiteY26" fmla="*/ 3912880 h 6199731"/>
              <a:gd name="connsiteX27" fmla="*/ 2507282 w 5426208"/>
              <a:gd name="connsiteY27" fmla="*/ 4079031 h 6199731"/>
              <a:gd name="connsiteX28" fmla="*/ 1259624 w 5426208"/>
              <a:gd name="connsiteY28" fmla="*/ 2566060 h 6199731"/>
              <a:gd name="connsiteX29" fmla="*/ 760003 w 5426208"/>
              <a:gd name="connsiteY29" fmla="*/ 2019305 h 6199731"/>
              <a:gd name="connsiteX30" fmla="*/ 213248 w 5426208"/>
              <a:gd name="connsiteY30" fmla="*/ 1510258 h 6199731"/>
              <a:gd name="connsiteX31" fmla="*/ 213248 w 5426208"/>
              <a:gd name="connsiteY31" fmla="*/ 1642233 h 6199731"/>
              <a:gd name="connsiteX32" fmla="*/ 694015 w 5426208"/>
              <a:gd name="connsiteY32" fmla="*/ 2980839 h 6199731"/>
              <a:gd name="connsiteX33" fmla="*/ 1287904 w 5426208"/>
              <a:gd name="connsiteY33" fmla="*/ 4102629 h 6199731"/>
              <a:gd name="connsiteX34" fmla="*/ 2042048 w 5426208"/>
              <a:gd name="connsiteY34" fmla="*/ 4715371 h 6199731"/>
              <a:gd name="connsiteX35" fmla="*/ 2771689 w 5426208"/>
              <a:gd name="connsiteY35" fmla="*/ 5012094 h 6199731"/>
              <a:gd name="connsiteX36" fmla="*/ 2258473 w 5426208"/>
              <a:gd name="connsiteY36" fmla="*/ 5048147 h 6199731"/>
              <a:gd name="connsiteX37" fmla="*/ 1485802 w 5426208"/>
              <a:gd name="connsiteY37" fmla="*/ 4878465 h 6199731"/>
              <a:gd name="connsiteX38" fmla="*/ 760003 w 5426208"/>
              <a:gd name="connsiteY38" fmla="*/ 4187470 h 6199731"/>
              <a:gd name="connsiteX39" fmla="*/ 260382 w 5426208"/>
              <a:gd name="connsiteY39" fmla="*/ 3291924 h 6199731"/>
              <a:gd name="connsiteX40" fmla="*/ 5859 w 5426208"/>
              <a:gd name="connsiteY40" fmla="*/ 2924278 h 6199731"/>
              <a:gd name="connsiteX41" fmla="*/ 109554 w 5426208"/>
              <a:gd name="connsiteY41" fmla="*/ 3518167 h 6199731"/>
              <a:gd name="connsiteX42" fmla="*/ 420638 w 5426208"/>
              <a:gd name="connsiteY42" fmla="*/ 4922761 h 6199731"/>
              <a:gd name="connsiteX43" fmla="*/ 967661 w 5426208"/>
              <a:gd name="connsiteY43" fmla="*/ 5506212 h 6199731"/>
              <a:gd name="connsiteX44" fmla="*/ 1523574 w 5426208"/>
              <a:gd name="connsiteY44" fmla="*/ 5761746 h 6199731"/>
              <a:gd name="connsiteX45" fmla="*/ 2369727 w 5426208"/>
              <a:gd name="connsiteY45" fmla="*/ 5813692 h 6199731"/>
              <a:gd name="connsiteX46" fmla="*/ 3483886 w 5426208"/>
              <a:gd name="connsiteY46" fmla="*/ 5540095 h 6199731"/>
              <a:gd name="connsiteX47" fmla="*/ 3575885 w 5426208"/>
              <a:gd name="connsiteY47" fmla="*/ 5668222 h 6199731"/>
              <a:gd name="connsiteX48" fmla="*/ 3506134 w 5426208"/>
              <a:gd name="connsiteY48" fmla="*/ 6199731 h 6199731"/>
              <a:gd name="connsiteX0" fmla="*/ 4469964 w 5426208"/>
              <a:gd name="connsiteY0" fmla="*/ 6067996 h 6199731"/>
              <a:gd name="connsiteX1" fmla="*/ 4282215 w 5426208"/>
              <a:gd name="connsiteY1" fmla="*/ 5520241 h 6199731"/>
              <a:gd name="connsiteX2" fmla="*/ 4330110 w 5426208"/>
              <a:gd name="connsiteY2" fmla="*/ 5252182 h 6199731"/>
              <a:gd name="connsiteX3" fmla="*/ 4631881 w 5426208"/>
              <a:gd name="connsiteY3" fmla="*/ 4847196 h 6199731"/>
              <a:gd name="connsiteX4" fmla="*/ 5058626 w 5426208"/>
              <a:gd name="connsiteY4" fmla="*/ 3800971 h 6199731"/>
              <a:gd name="connsiteX5" fmla="*/ 5416844 w 5426208"/>
              <a:gd name="connsiteY5" fmla="*/ 2735742 h 6199731"/>
              <a:gd name="connsiteX6" fmla="*/ 5253752 w 5426208"/>
              <a:gd name="connsiteY6" fmla="*/ 2747942 h 6199731"/>
              <a:gd name="connsiteX7" fmla="*/ 4553133 w 5426208"/>
              <a:gd name="connsiteY7" fmla="*/ 3267459 h 6199731"/>
              <a:gd name="connsiteX8" fmla="*/ 3980892 w 5426208"/>
              <a:gd name="connsiteY8" fmla="*/ 4210612 h 6199731"/>
              <a:gd name="connsiteX9" fmla="*/ 4002122 w 5426208"/>
              <a:gd name="connsiteY9" fmla="*/ 3520514 h 6199731"/>
              <a:gd name="connsiteX10" fmla="*/ 4261463 w 5426208"/>
              <a:gd name="connsiteY10" fmla="*/ 1983300 h 6199731"/>
              <a:gd name="connsiteX11" fmla="*/ 4416873 w 5426208"/>
              <a:gd name="connsiteY11" fmla="*/ 1383760 h 6199731"/>
              <a:gd name="connsiteX12" fmla="*/ 4596120 w 5426208"/>
              <a:gd name="connsiteY12" fmla="*/ 925306 h 6199731"/>
              <a:gd name="connsiteX13" fmla="*/ 4049958 w 5426208"/>
              <a:gd name="connsiteY13" fmla="*/ 1199173 h 6199731"/>
              <a:gd name="connsiteX14" fmla="*/ 3488008 w 5426208"/>
              <a:gd name="connsiteY14" fmla="*/ 2315594 h 6199731"/>
              <a:gd name="connsiteX15" fmla="*/ 3287203 w 5426208"/>
              <a:gd name="connsiteY15" fmla="*/ 3409267 h 6199731"/>
              <a:gd name="connsiteX16" fmla="*/ 3292845 w 5426208"/>
              <a:gd name="connsiteY16" fmla="*/ 4093202 h 6199731"/>
              <a:gd name="connsiteX17" fmla="*/ 3192806 w 5426208"/>
              <a:gd name="connsiteY17" fmla="*/ 3842808 h 6199731"/>
              <a:gd name="connsiteX18" fmla="*/ 3006290 w 5426208"/>
              <a:gd name="connsiteY18" fmla="*/ 2973076 h 6199731"/>
              <a:gd name="connsiteX19" fmla="*/ 2437902 w 5426208"/>
              <a:gd name="connsiteY19" fmla="*/ 1628845 h 6199731"/>
              <a:gd name="connsiteX20" fmla="*/ 2086078 w 5426208"/>
              <a:gd name="connsiteY20" fmla="*/ 683692 h 6199731"/>
              <a:gd name="connsiteX21" fmla="*/ 1976061 w 5426208"/>
              <a:gd name="connsiteY21" fmla="*/ 237639 h 6199731"/>
              <a:gd name="connsiteX22" fmla="*/ 1853512 w 5426208"/>
              <a:gd name="connsiteY22" fmla="*/ 1969 h 6199731"/>
              <a:gd name="connsiteX23" fmla="*/ 1674403 w 5426208"/>
              <a:gd name="connsiteY23" fmla="*/ 360188 h 6199731"/>
              <a:gd name="connsiteX24" fmla="*/ 1504721 w 5426208"/>
              <a:gd name="connsiteY24" fmla="*/ 1415990 h 6199731"/>
              <a:gd name="connsiteX25" fmla="*/ 1919500 w 5426208"/>
              <a:gd name="connsiteY25" fmla="*/ 2745169 h 6199731"/>
              <a:gd name="connsiteX26" fmla="*/ 2511779 w 5426208"/>
              <a:gd name="connsiteY26" fmla="*/ 3912880 h 6199731"/>
              <a:gd name="connsiteX27" fmla="*/ 2507282 w 5426208"/>
              <a:gd name="connsiteY27" fmla="*/ 4079031 h 6199731"/>
              <a:gd name="connsiteX28" fmla="*/ 1259624 w 5426208"/>
              <a:gd name="connsiteY28" fmla="*/ 2566060 h 6199731"/>
              <a:gd name="connsiteX29" fmla="*/ 760003 w 5426208"/>
              <a:gd name="connsiteY29" fmla="*/ 2019305 h 6199731"/>
              <a:gd name="connsiteX30" fmla="*/ 213248 w 5426208"/>
              <a:gd name="connsiteY30" fmla="*/ 1510258 h 6199731"/>
              <a:gd name="connsiteX31" fmla="*/ 213248 w 5426208"/>
              <a:gd name="connsiteY31" fmla="*/ 1642233 h 6199731"/>
              <a:gd name="connsiteX32" fmla="*/ 694015 w 5426208"/>
              <a:gd name="connsiteY32" fmla="*/ 2980839 h 6199731"/>
              <a:gd name="connsiteX33" fmla="*/ 1287904 w 5426208"/>
              <a:gd name="connsiteY33" fmla="*/ 4102629 h 6199731"/>
              <a:gd name="connsiteX34" fmla="*/ 2015715 w 5426208"/>
              <a:gd name="connsiteY34" fmla="*/ 4652101 h 6199731"/>
              <a:gd name="connsiteX35" fmla="*/ 2771689 w 5426208"/>
              <a:gd name="connsiteY35" fmla="*/ 5012094 h 6199731"/>
              <a:gd name="connsiteX36" fmla="*/ 2258473 w 5426208"/>
              <a:gd name="connsiteY36" fmla="*/ 5048147 h 6199731"/>
              <a:gd name="connsiteX37" fmla="*/ 1485802 w 5426208"/>
              <a:gd name="connsiteY37" fmla="*/ 4878465 h 6199731"/>
              <a:gd name="connsiteX38" fmla="*/ 760003 w 5426208"/>
              <a:gd name="connsiteY38" fmla="*/ 4187470 h 6199731"/>
              <a:gd name="connsiteX39" fmla="*/ 260382 w 5426208"/>
              <a:gd name="connsiteY39" fmla="*/ 3291924 h 6199731"/>
              <a:gd name="connsiteX40" fmla="*/ 5859 w 5426208"/>
              <a:gd name="connsiteY40" fmla="*/ 2924278 h 6199731"/>
              <a:gd name="connsiteX41" fmla="*/ 109554 w 5426208"/>
              <a:gd name="connsiteY41" fmla="*/ 3518167 h 6199731"/>
              <a:gd name="connsiteX42" fmla="*/ 420638 w 5426208"/>
              <a:gd name="connsiteY42" fmla="*/ 4922761 h 6199731"/>
              <a:gd name="connsiteX43" fmla="*/ 967661 w 5426208"/>
              <a:gd name="connsiteY43" fmla="*/ 5506212 h 6199731"/>
              <a:gd name="connsiteX44" fmla="*/ 1523574 w 5426208"/>
              <a:gd name="connsiteY44" fmla="*/ 5761746 h 6199731"/>
              <a:gd name="connsiteX45" fmla="*/ 2369727 w 5426208"/>
              <a:gd name="connsiteY45" fmla="*/ 5813692 h 6199731"/>
              <a:gd name="connsiteX46" fmla="*/ 3483886 w 5426208"/>
              <a:gd name="connsiteY46" fmla="*/ 5540095 h 6199731"/>
              <a:gd name="connsiteX47" fmla="*/ 3575885 w 5426208"/>
              <a:gd name="connsiteY47" fmla="*/ 5668222 h 6199731"/>
              <a:gd name="connsiteX48" fmla="*/ 3506134 w 5426208"/>
              <a:gd name="connsiteY48" fmla="*/ 6199731 h 6199731"/>
              <a:gd name="connsiteX0" fmla="*/ 4469964 w 5426208"/>
              <a:gd name="connsiteY0" fmla="*/ 6067996 h 6199731"/>
              <a:gd name="connsiteX1" fmla="*/ 4282215 w 5426208"/>
              <a:gd name="connsiteY1" fmla="*/ 5520241 h 6199731"/>
              <a:gd name="connsiteX2" fmla="*/ 4330110 w 5426208"/>
              <a:gd name="connsiteY2" fmla="*/ 5252182 h 6199731"/>
              <a:gd name="connsiteX3" fmla="*/ 4631881 w 5426208"/>
              <a:gd name="connsiteY3" fmla="*/ 4847196 h 6199731"/>
              <a:gd name="connsiteX4" fmla="*/ 5058626 w 5426208"/>
              <a:gd name="connsiteY4" fmla="*/ 3800971 h 6199731"/>
              <a:gd name="connsiteX5" fmla="*/ 5416844 w 5426208"/>
              <a:gd name="connsiteY5" fmla="*/ 2735742 h 6199731"/>
              <a:gd name="connsiteX6" fmla="*/ 5253752 w 5426208"/>
              <a:gd name="connsiteY6" fmla="*/ 2747942 h 6199731"/>
              <a:gd name="connsiteX7" fmla="*/ 4553133 w 5426208"/>
              <a:gd name="connsiteY7" fmla="*/ 3267459 h 6199731"/>
              <a:gd name="connsiteX8" fmla="*/ 3980892 w 5426208"/>
              <a:gd name="connsiteY8" fmla="*/ 4210612 h 6199731"/>
              <a:gd name="connsiteX9" fmla="*/ 4002122 w 5426208"/>
              <a:gd name="connsiteY9" fmla="*/ 3520514 h 6199731"/>
              <a:gd name="connsiteX10" fmla="*/ 4261463 w 5426208"/>
              <a:gd name="connsiteY10" fmla="*/ 1983300 h 6199731"/>
              <a:gd name="connsiteX11" fmla="*/ 4416873 w 5426208"/>
              <a:gd name="connsiteY11" fmla="*/ 1383760 h 6199731"/>
              <a:gd name="connsiteX12" fmla="*/ 4596120 w 5426208"/>
              <a:gd name="connsiteY12" fmla="*/ 925306 h 6199731"/>
              <a:gd name="connsiteX13" fmla="*/ 4049958 w 5426208"/>
              <a:gd name="connsiteY13" fmla="*/ 1199173 h 6199731"/>
              <a:gd name="connsiteX14" fmla="*/ 3488008 w 5426208"/>
              <a:gd name="connsiteY14" fmla="*/ 2315594 h 6199731"/>
              <a:gd name="connsiteX15" fmla="*/ 3287203 w 5426208"/>
              <a:gd name="connsiteY15" fmla="*/ 3409267 h 6199731"/>
              <a:gd name="connsiteX16" fmla="*/ 3292845 w 5426208"/>
              <a:gd name="connsiteY16" fmla="*/ 4093202 h 6199731"/>
              <a:gd name="connsiteX17" fmla="*/ 3192806 w 5426208"/>
              <a:gd name="connsiteY17" fmla="*/ 3842808 h 6199731"/>
              <a:gd name="connsiteX18" fmla="*/ 3006290 w 5426208"/>
              <a:gd name="connsiteY18" fmla="*/ 2973076 h 6199731"/>
              <a:gd name="connsiteX19" fmla="*/ 2437902 w 5426208"/>
              <a:gd name="connsiteY19" fmla="*/ 1628845 h 6199731"/>
              <a:gd name="connsiteX20" fmla="*/ 2086078 w 5426208"/>
              <a:gd name="connsiteY20" fmla="*/ 683692 h 6199731"/>
              <a:gd name="connsiteX21" fmla="*/ 1976061 w 5426208"/>
              <a:gd name="connsiteY21" fmla="*/ 237639 h 6199731"/>
              <a:gd name="connsiteX22" fmla="*/ 1853512 w 5426208"/>
              <a:gd name="connsiteY22" fmla="*/ 1969 h 6199731"/>
              <a:gd name="connsiteX23" fmla="*/ 1674403 w 5426208"/>
              <a:gd name="connsiteY23" fmla="*/ 360188 h 6199731"/>
              <a:gd name="connsiteX24" fmla="*/ 1504721 w 5426208"/>
              <a:gd name="connsiteY24" fmla="*/ 1415990 h 6199731"/>
              <a:gd name="connsiteX25" fmla="*/ 1919500 w 5426208"/>
              <a:gd name="connsiteY25" fmla="*/ 2745169 h 6199731"/>
              <a:gd name="connsiteX26" fmla="*/ 2511779 w 5426208"/>
              <a:gd name="connsiteY26" fmla="*/ 3912880 h 6199731"/>
              <a:gd name="connsiteX27" fmla="*/ 2507282 w 5426208"/>
              <a:gd name="connsiteY27" fmla="*/ 4079031 h 6199731"/>
              <a:gd name="connsiteX28" fmla="*/ 1259624 w 5426208"/>
              <a:gd name="connsiteY28" fmla="*/ 2566060 h 6199731"/>
              <a:gd name="connsiteX29" fmla="*/ 760003 w 5426208"/>
              <a:gd name="connsiteY29" fmla="*/ 2019305 h 6199731"/>
              <a:gd name="connsiteX30" fmla="*/ 213248 w 5426208"/>
              <a:gd name="connsiteY30" fmla="*/ 1510258 h 6199731"/>
              <a:gd name="connsiteX31" fmla="*/ 213248 w 5426208"/>
              <a:gd name="connsiteY31" fmla="*/ 1642233 h 6199731"/>
              <a:gd name="connsiteX32" fmla="*/ 694015 w 5426208"/>
              <a:gd name="connsiteY32" fmla="*/ 2980839 h 6199731"/>
              <a:gd name="connsiteX33" fmla="*/ 1253280 w 5426208"/>
              <a:gd name="connsiteY33" fmla="*/ 4010799 h 6199731"/>
              <a:gd name="connsiteX34" fmla="*/ 2015715 w 5426208"/>
              <a:gd name="connsiteY34" fmla="*/ 4652101 h 6199731"/>
              <a:gd name="connsiteX35" fmla="*/ 2771689 w 5426208"/>
              <a:gd name="connsiteY35" fmla="*/ 5012094 h 6199731"/>
              <a:gd name="connsiteX36" fmla="*/ 2258473 w 5426208"/>
              <a:gd name="connsiteY36" fmla="*/ 5048147 h 6199731"/>
              <a:gd name="connsiteX37" fmla="*/ 1485802 w 5426208"/>
              <a:gd name="connsiteY37" fmla="*/ 4878465 h 6199731"/>
              <a:gd name="connsiteX38" fmla="*/ 760003 w 5426208"/>
              <a:gd name="connsiteY38" fmla="*/ 4187470 h 6199731"/>
              <a:gd name="connsiteX39" fmla="*/ 260382 w 5426208"/>
              <a:gd name="connsiteY39" fmla="*/ 3291924 h 6199731"/>
              <a:gd name="connsiteX40" fmla="*/ 5859 w 5426208"/>
              <a:gd name="connsiteY40" fmla="*/ 2924278 h 6199731"/>
              <a:gd name="connsiteX41" fmla="*/ 109554 w 5426208"/>
              <a:gd name="connsiteY41" fmla="*/ 3518167 h 6199731"/>
              <a:gd name="connsiteX42" fmla="*/ 420638 w 5426208"/>
              <a:gd name="connsiteY42" fmla="*/ 4922761 h 6199731"/>
              <a:gd name="connsiteX43" fmla="*/ 967661 w 5426208"/>
              <a:gd name="connsiteY43" fmla="*/ 5506212 h 6199731"/>
              <a:gd name="connsiteX44" fmla="*/ 1523574 w 5426208"/>
              <a:gd name="connsiteY44" fmla="*/ 5761746 h 6199731"/>
              <a:gd name="connsiteX45" fmla="*/ 2369727 w 5426208"/>
              <a:gd name="connsiteY45" fmla="*/ 5813692 h 6199731"/>
              <a:gd name="connsiteX46" fmla="*/ 3483886 w 5426208"/>
              <a:gd name="connsiteY46" fmla="*/ 5540095 h 6199731"/>
              <a:gd name="connsiteX47" fmla="*/ 3575885 w 5426208"/>
              <a:gd name="connsiteY47" fmla="*/ 5668222 h 6199731"/>
              <a:gd name="connsiteX48" fmla="*/ 3506134 w 5426208"/>
              <a:gd name="connsiteY48" fmla="*/ 6199731 h 6199731"/>
              <a:gd name="connsiteX0" fmla="*/ 4469964 w 5426208"/>
              <a:gd name="connsiteY0" fmla="*/ 6067996 h 6199731"/>
              <a:gd name="connsiteX1" fmla="*/ 4282215 w 5426208"/>
              <a:gd name="connsiteY1" fmla="*/ 5520241 h 6199731"/>
              <a:gd name="connsiteX2" fmla="*/ 4330110 w 5426208"/>
              <a:gd name="connsiteY2" fmla="*/ 5252182 h 6199731"/>
              <a:gd name="connsiteX3" fmla="*/ 4631881 w 5426208"/>
              <a:gd name="connsiteY3" fmla="*/ 4847196 h 6199731"/>
              <a:gd name="connsiteX4" fmla="*/ 5058626 w 5426208"/>
              <a:gd name="connsiteY4" fmla="*/ 3800971 h 6199731"/>
              <a:gd name="connsiteX5" fmla="*/ 5416844 w 5426208"/>
              <a:gd name="connsiteY5" fmla="*/ 2735742 h 6199731"/>
              <a:gd name="connsiteX6" fmla="*/ 5253752 w 5426208"/>
              <a:gd name="connsiteY6" fmla="*/ 2747942 h 6199731"/>
              <a:gd name="connsiteX7" fmla="*/ 4553133 w 5426208"/>
              <a:gd name="connsiteY7" fmla="*/ 3267459 h 6199731"/>
              <a:gd name="connsiteX8" fmla="*/ 3980892 w 5426208"/>
              <a:gd name="connsiteY8" fmla="*/ 4210612 h 6199731"/>
              <a:gd name="connsiteX9" fmla="*/ 4002122 w 5426208"/>
              <a:gd name="connsiteY9" fmla="*/ 3520514 h 6199731"/>
              <a:gd name="connsiteX10" fmla="*/ 4261463 w 5426208"/>
              <a:gd name="connsiteY10" fmla="*/ 1983300 h 6199731"/>
              <a:gd name="connsiteX11" fmla="*/ 4416873 w 5426208"/>
              <a:gd name="connsiteY11" fmla="*/ 1383760 h 6199731"/>
              <a:gd name="connsiteX12" fmla="*/ 4596120 w 5426208"/>
              <a:gd name="connsiteY12" fmla="*/ 925306 h 6199731"/>
              <a:gd name="connsiteX13" fmla="*/ 4049958 w 5426208"/>
              <a:gd name="connsiteY13" fmla="*/ 1199173 h 6199731"/>
              <a:gd name="connsiteX14" fmla="*/ 3488008 w 5426208"/>
              <a:gd name="connsiteY14" fmla="*/ 2315594 h 6199731"/>
              <a:gd name="connsiteX15" fmla="*/ 3287203 w 5426208"/>
              <a:gd name="connsiteY15" fmla="*/ 3409267 h 6199731"/>
              <a:gd name="connsiteX16" fmla="*/ 3292845 w 5426208"/>
              <a:gd name="connsiteY16" fmla="*/ 4093202 h 6199731"/>
              <a:gd name="connsiteX17" fmla="*/ 3192806 w 5426208"/>
              <a:gd name="connsiteY17" fmla="*/ 3842808 h 6199731"/>
              <a:gd name="connsiteX18" fmla="*/ 3006290 w 5426208"/>
              <a:gd name="connsiteY18" fmla="*/ 2973076 h 6199731"/>
              <a:gd name="connsiteX19" fmla="*/ 2437902 w 5426208"/>
              <a:gd name="connsiteY19" fmla="*/ 1628845 h 6199731"/>
              <a:gd name="connsiteX20" fmla="*/ 2086078 w 5426208"/>
              <a:gd name="connsiteY20" fmla="*/ 683692 h 6199731"/>
              <a:gd name="connsiteX21" fmla="*/ 1976061 w 5426208"/>
              <a:gd name="connsiteY21" fmla="*/ 237639 h 6199731"/>
              <a:gd name="connsiteX22" fmla="*/ 1853512 w 5426208"/>
              <a:gd name="connsiteY22" fmla="*/ 1969 h 6199731"/>
              <a:gd name="connsiteX23" fmla="*/ 1674403 w 5426208"/>
              <a:gd name="connsiteY23" fmla="*/ 360188 h 6199731"/>
              <a:gd name="connsiteX24" fmla="*/ 1504721 w 5426208"/>
              <a:gd name="connsiteY24" fmla="*/ 1415990 h 6199731"/>
              <a:gd name="connsiteX25" fmla="*/ 1919500 w 5426208"/>
              <a:gd name="connsiteY25" fmla="*/ 2745169 h 6199731"/>
              <a:gd name="connsiteX26" fmla="*/ 2511779 w 5426208"/>
              <a:gd name="connsiteY26" fmla="*/ 3912880 h 6199731"/>
              <a:gd name="connsiteX27" fmla="*/ 2507282 w 5426208"/>
              <a:gd name="connsiteY27" fmla="*/ 4079031 h 6199731"/>
              <a:gd name="connsiteX28" fmla="*/ 1259624 w 5426208"/>
              <a:gd name="connsiteY28" fmla="*/ 2566060 h 6199731"/>
              <a:gd name="connsiteX29" fmla="*/ 760003 w 5426208"/>
              <a:gd name="connsiteY29" fmla="*/ 2019305 h 6199731"/>
              <a:gd name="connsiteX30" fmla="*/ 213248 w 5426208"/>
              <a:gd name="connsiteY30" fmla="*/ 1510258 h 6199731"/>
              <a:gd name="connsiteX31" fmla="*/ 213248 w 5426208"/>
              <a:gd name="connsiteY31" fmla="*/ 1642233 h 6199731"/>
              <a:gd name="connsiteX32" fmla="*/ 694015 w 5426208"/>
              <a:gd name="connsiteY32" fmla="*/ 2980839 h 6199731"/>
              <a:gd name="connsiteX33" fmla="*/ 1253280 w 5426208"/>
              <a:gd name="connsiteY33" fmla="*/ 4010799 h 6199731"/>
              <a:gd name="connsiteX34" fmla="*/ 2015715 w 5426208"/>
              <a:gd name="connsiteY34" fmla="*/ 4652101 h 6199731"/>
              <a:gd name="connsiteX35" fmla="*/ 2771689 w 5426208"/>
              <a:gd name="connsiteY35" fmla="*/ 5012094 h 6199731"/>
              <a:gd name="connsiteX36" fmla="*/ 2258473 w 5426208"/>
              <a:gd name="connsiteY36" fmla="*/ 5048147 h 6199731"/>
              <a:gd name="connsiteX37" fmla="*/ 1485802 w 5426208"/>
              <a:gd name="connsiteY37" fmla="*/ 4878465 h 6199731"/>
              <a:gd name="connsiteX38" fmla="*/ 760003 w 5426208"/>
              <a:gd name="connsiteY38" fmla="*/ 4187470 h 6199731"/>
              <a:gd name="connsiteX39" fmla="*/ 260382 w 5426208"/>
              <a:gd name="connsiteY39" fmla="*/ 3291924 h 6199731"/>
              <a:gd name="connsiteX40" fmla="*/ 5859 w 5426208"/>
              <a:gd name="connsiteY40" fmla="*/ 2924278 h 6199731"/>
              <a:gd name="connsiteX41" fmla="*/ 109554 w 5426208"/>
              <a:gd name="connsiteY41" fmla="*/ 3518167 h 6199731"/>
              <a:gd name="connsiteX42" fmla="*/ 420638 w 5426208"/>
              <a:gd name="connsiteY42" fmla="*/ 4922761 h 6199731"/>
              <a:gd name="connsiteX43" fmla="*/ 967661 w 5426208"/>
              <a:gd name="connsiteY43" fmla="*/ 5506212 h 6199731"/>
              <a:gd name="connsiteX44" fmla="*/ 1523574 w 5426208"/>
              <a:gd name="connsiteY44" fmla="*/ 5761746 h 6199731"/>
              <a:gd name="connsiteX45" fmla="*/ 2369727 w 5426208"/>
              <a:gd name="connsiteY45" fmla="*/ 5813692 h 6199731"/>
              <a:gd name="connsiteX46" fmla="*/ 3483886 w 5426208"/>
              <a:gd name="connsiteY46" fmla="*/ 5540095 h 6199731"/>
              <a:gd name="connsiteX47" fmla="*/ 3500869 w 5426208"/>
              <a:gd name="connsiteY47" fmla="*/ 5718513 h 6199731"/>
              <a:gd name="connsiteX48" fmla="*/ 3506134 w 5426208"/>
              <a:gd name="connsiteY48" fmla="*/ 6199731 h 6199731"/>
              <a:gd name="connsiteX0" fmla="*/ 4469964 w 5426208"/>
              <a:gd name="connsiteY0" fmla="*/ 6067996 h 6199731"/>
              <a:gd name="connsiteX1" fmla="*/ 4282215 w 5426208"/>
              <a:gd name="connsiteY1" fmla="*/ 5520241 h 6199731"/>
              <a:gd name="connsiteX2" fmla="*/ 4330110 w 5426208"/>
              <a:gd name="connsiteY2" fmla="*/ 5252182 h 6199731"/>
              <a:gd name="connsiteX3" fmla="*/ 4631881 w 5426208"/>
              <a:gd name="connsiteY3" fmla="*/ 4847196 h 6199731"/>
              <a:gd name="connsiteX4" fmla="*/ 5058626 w 5426208"/>
              <a:gd name="connsiteY4" fmla="*/ 3800971 h 6199731"/>
              <a:gd name="connsiteX5" fmla="*/ 5416844 w 5426208"/>
              <a:gd name="connsiteY5" fmla="*/ 2735742 h 6199731"/>
              <a:gd name="connsiteX6" fmla="*/ 5253752 w 5426208"/>
              <a:gd name="connsiteY6" fmla="*/ 2747942 h 6199731"/>
              <a:gd name="connsiteX7" fmla="*/ 4553133 w 5426208"/>
              <a:gd name="connsiteY7" fmla="*/ 3267459 h 6199731"/>
              <a:gd name="connsiteX8" fmla="*/ 3980892 w 5426208"/>
              <a:gd name="connsiteY8" fmla="*/ 4210612 h 6199731"/>
              <a:gd name="connsiteX9" fmla="*/ 4002122 w 5426208"/>
              <a:gd name="connsiteY9" fmla="*/ 3520514 h 6199731"/>
              <a:gd name="connsiteX10" fmla="*/ 4261463 w 5426208"/>
              <a:gd name="connsiteY10" fmla="*/ 1983300 h 6199731"/>
              <a:gd name="connsiteX11" fmla="*/ 4416873 w 5426208"/>
              <a:gd name="connsiteY11" fmla="*/ 1383760 h 6199731"/>
              <a:gd name="connsiteX12" fmla="*/ 4596120 w 5426208"/>
              <a:gd name="connsiteY12" fmla="*/ 925306 h 6199731"/>
              <a:gd name="connsiteX13" fmla="*/ 4049958 w 5426208"/>
              <a:gd name="connsiteY13" fmla="*/ 1199173 h 6199731"/>
              <a:gd name="connsiteX14" fmla="*/ 3488008 w 5426208"/>
              <a:gd name="connsiteY14" fmla="*/ 2315594 h 6199731"/>
              <a:gd name="connsiteX15" fmla="*/ 3287203 w 5426208"/>
              <a:gd name="connsiteY15" fmla="*/ 3409267 h 6199731"/>
              <a:gd name="connsiteX16" fmla="*/ 3292845 w 5426208"/>
              <a:gd name="connsiteY16" fmla="*/ 4093202 h 6199731"/>
              <a:gd name="connsiteX17" fmla="*/ 3192806 w 5426208"/>
              <a:gd name="connsiteY17" fmla="*/ 3842808 h 6199731"/>
              <a:gd name="connsiteX18" fmla="*/ 3006290 w 5426208"/>
              <a:gd name="connsiteY18" fmla="*/ 2973076 h 6199731"/>
              <a:gd name="connsiteX19" fmla="*/ 2437902 w 5426208"/>
              <a:gd name="connsiteY19" fmla="*/ 1628845 h 6199731"/>
              <a:gd name="connsiteX20" fmla="*/ 2086078 w 5426208"/>
              <a:gd name="connsiteY20" fmla="*/ 683692 h 6199731"/>
              <a:gd name="connsiteX21" fmla="*/ 1976061 w 5426208"/>
              <a:gd name="connsiteY21" fmla="*/ 237639 h 6199731"/>
              <a:gd name="connsiteX22" fmla="*/ 1853512 w 5426208"/>
              <a:gd name="connsiteY22" fmla="*/ 1969 h 6199731"/>
              <a:gd name="connsiteX23" fmla="*/ 1674403 w 5426208"/>
              <a:gd name="connsiteY23" fmla="*/ 360188 h 6199731"/>
              <a:gd name="connsiteX24" fmla="*/ 1504721 w 5426208"/>
              <a:gd name="connsiteY24" fmla="*/ 1415990 h 6199731"/>
              <a:gd name="connsiteX25" fmla="*/ 1919500 w 5426208"/>
              <a:gd name="connsiteY25" fmla="*/ 2745169 h 6199731"/>
              <a:gd name="connsiteX26" fmla="*/ 2511779 w 5426208"/>
              <a:gd name="connsiteY26" fmla="*/ 3912880 h 6199731"/>
              <a:gd name="connsiteX27" fmla="*/ 2507282 w 5426208"/>
              <a:gd name="connsiteY27" fmla="*/ 4079031 h 6199731"/>
              <a:gd name="connsiteX28" fmla="*/ 1259624 w 5426208"/>
              <a:gd name="connsiteY28" fmla="*/ 2566060 h 6199731"/>
              <a:gd name="connsiteX29" fmla="*/ 760003 w 5426208"/>
              <a:gd name="connsiteY29" fmla="*/ 2019305 h 6199731"/>
              <a:gd name="connsiteX30" fmla="*/ 213248 w 5426208"/>
              <a:gd name="connsiteY30" fmla="*/ 1510258 h 6199731"/>
              <a:gd name="connsiteX31" fmla="*/ 213248 w 5426208"/>
              <a:gd name="connsiteY31" fmla="*/ 1642233 h 6199731"/>
              <a:gd name="connsiteX32" fmla="*/ 694015 w 5426208"/>
              <a:gd name="connsiteY32" fmla="*/ 2980839 h 6199731"/>
              <a:gd name="connsiteX33" fmla="*/ 1253280 w 5426208"/>
              <a:gd name="connsiteY33" fmla="*/ 4010799 h 6199731"/>
              <a:gd name="connsiteX34" fmla="*/ 2015715 w 5426208"/>
              <a:gd name="connsiteY34" fmla="*/ 4652101 h 6199731"/>
              <a:gd name="connsiteX35" fmla="*/ 2771689 w 5426208"/>
              <a:gd name="connsiteY35" fmla="*/ 5012094 h 6199731"/>
              <a:gd name="connsiteX36" fmla="*/ 2258473 w 5426208"/>
              <a:gd name="connsiteY36" fmla="*/ 5048147 h 6199731"/>
              <a:gd name="connsiteX37" fmla="*/ 1485802 w 5426208"/>
              <a:gd name="connsiteY37" fmla="*/ 4878465 h 6199731"/>
              <a:gd name="connsiteX38" fmla="*/ 760003 w 5426208"/>
              <a:gd name="connsiteY38" fmla="*/ 4187470 h 6199731"/>
              <a:gd name="connsiteX39" fmla="*/ 260382 w 5426208"/>
              <a:gd name="connsiteY39" fmla="*/ 3291924 h 6199731"/>
              <a:gd name="connsiteX40" fmla="*/ 5859 w 5426208"/>
              <a:gd name="connsiteY40" fmla="*/ 2924278 h 6199731"/>
              <a:gd name="connsiteX41" fmla="*/ 109554 w 5426208"/>
              <a:gd name="connsiteY41" fmla="*/ 3518167 h 6199731"/>
              <a:gd name="connsiteX42" fmla="*/ 420638 w 5426208"/>
              <a:gd name="connsiteY42" fmla="*/ 4922761 h 6199731"/>
              <a:gd name="connsiteX43" fmla="*/ 967661 w 5426208"/>
              <a:gd name="connsiteY43" fmla="*/ 5506212 h 6199731"/>
              <a:gd name="connsiteX44" fmla="*/ 1523574 w 5426208"/>
              <a:gd name="connsiteY44" fmla="*/ 5761746 h 6199731"/>
              <a:gd name="connsiteX45" fmla="*/ 2369727 w 5426208"/>
              <a:gd name="connsiteY45" fmla="*/ 5813692 h 6199731"/>
              <a:gd name="connsiteX46" fmla="*/ 3384948 w 5426208"/>
              <a:gd name="connsiteY46" fmla="*/ 5645372 h 6199731"/>
              <a:gd name="connsiteX47" fmla="*/ 3500869 w 5426208"/>
              <a:gd name="connsiteY47" fmla="*/ 5718513 h 6199731"/>
              <a:gd name="connsiteX48" fmla="*/ 3506134 w 5426208"/>
              <a:gd name="connsiteY48" fmla="*/ 6199731 h 6199731"/>
              <a:gd name="connsiteX0" fmla="*/ 4469964 w 5426208"/>
              <a:gd name="connsiteY0" fmla="*/ 6067996 h 6199731"/>
              <a:gd name="connsiteX1" fmla="*/ 4282215 w 5426208"/>
              <a:gd name="connsiteY1" fmla="*/ 5520241 h 6199731"/>
              <a:gd name="connsiteX2" fmla="*/ 4330110 w 5426208"/>
              <a:gd name="connsiteY2" fmla="*/ 5252182 h 6199731"/>
              <a:gd name="connsiteX3" fmla="*/ 4631881 w 5426208"/>
              <a:gd name="connsiteY3" fmla="*/ 4847196 h 6199731"/>
              <a:gd name="connsiteX4" fmla="*/ 5058626 w 5426208"/>
              <a:gd name="connsiteY4" fmla="*/ 3800971 h 6199731"/>
              <a:gd name="connsiteX5" fmla="*/ 5416844 w 5426208"/>
              <a:gd name="connsiteY5" fmla="*/ 2735742 h 6199731"/>
              <a:gd name="connsiteX6" fmla="*/ 5253752 w 5426208"/>
              <a:gd name="connsiteY6" fmla="*/ 2747942 h 6199731"/>
              <a:gd name="connsiteX7" fmla="*/ 4553133 w 5426208"/>
              <a:gd name="connsiteY7" fmla="*/ 3267459 h 6199731"/>
              <a:gd name="connsiteX8" fmla="*/ 3980892 w 5426208"/>
              <a:gd name="connsiteY8" fmla="*/ 4210612 h 6199731"/>
              <a:gd name="connsiteX9" fmla="*/ 4002122 w 5426208"/>
              <a:gd name="connsiteY9" fmla="*/ 3520514 h 6199731"/>
              <a:gd name="connsiteX10" fmla="*/ 4261463 w 5426208"/>
              <a:gd name="connsiteY10" fmla="*/ 1983300 h 6199731"/>
              <a:gd name="connsiteX11" fmla="*/ 4416873 w 5426208"/>
              <a:gd name="connsiteY11" fmla="*/ 1383760 h 6199731"/>
              <a:gd name="connsiteX12" fmla="*/ 4596120 w 5426208"/>
              <a:gd name="connsiteY12" fmla="*/ 925306 h 6199731"/>
              <a:gd name="connsiteX13" fmla="*/ 4049958 w 5426208"/>
              <a:gd name="connsiteY13" fmla="*/ 1199173 h 6199731"/>
              <a:gd name="connsiteX14" fmla="*/ 3488008 w 5426208"/>
              <a:gd name="connsiteY14" fmla="*/ 2315594 h 6199731"/>
              <a:gd name="connsiteX15" fmla="*/ 3287203 w 5426208"/>
              <a:gd name="connsiteY15" fmla="*/ 3409267 h 6199731"/>
              <a:gd name="connsiteX16" fmla="*/ 3292845 w 5426208"/>
              <a:gd name="connsiteY16" fmla="*/ 4093202 h 6199731"/>
              <a:gd name="connsiteX17" fmla="*/ 3192806 w 5426208"/>
              <a:gd name="connsiteY17" fmla="*/ 3842808 h 6199731"/>
              <a:gd name="connsiteX18" fmla="*/ 3006290 w 5426208"/>
              <a:gd name="connsiteY18" fmla="*/ 2973076 h 6199731"/>
              <a:gd name="connsiteX19" fmla="*/ 2437902 w 5426208"/>
              <a:gd name="connsiteY19" fmla="*/ 1628845 h 6199731"/>
              <a:gd name="connsiteX20" fmla="*/ 2086078 w 5426208"/>
              <a:gd name="connsiteY20" fmla="*/ 683692 h 6199731"/>
              <a:gd name="connsiteX21" fmla="*/ 1976061 w 5426208"/>
              <a:gd name="connsiteY21" fmla="*/ 237639 h 6199731"/>
              <a:gd name="connsiteX22" fmla="*/ 1853512 w 5426208"/>
              <a:gd name="connsiteY22" fmla="*/ 1969 h 6199731"/>
              <a:gd name="connsiteX23" fmla="*/ 1674403 w 5426208"/>
              <a:gd name="connsiteY23" fmla="*/ 360188 h 6199731"/>
              <a:gd name="connsiteX24" fmla="*/ 1504721 w 5426208"/>
              <a:gd name="connsiteY24" fmla="*/ 1415990 h 6199731"/>
              <a:gd name="connsiteX25" fmla="*/ 1919500 w 5426208"/>
              <a:gd name="connsiteY25" fmla="*/ 2745169 h 6199731"/>
              <a:gd name="connsiteX26" fmla="*/ 2511779 w 5426208"/>
              <a:gd name="connsiteY26" fmla="*/ 3912880 h 6199731"/>
              <a:gd name="connsiteX27" fmla="*/ 2507282 w 5426208"/>
              <a:gd name="connsiteY27" fmla="*/ 4079031 h 6199731"/>
              <a:gd name="connsiteX28" fmla="*/ 1259624 w 5426208"/>
              <a:gd name="connsiteY28" fmla="*/ 2566060 h 6199731"/>
              <a:gd name="connsiteX29" fmla="*/ 760003 w 5426208"/>
              <a:gd name="connsiteY29" fmla="*/ 2019305 h 6199731"/>
              <a:gd name="connsiteX30" fmla="*/ 213248 w 5426208"/>
              <a:gd name="connsiteY30" fmla="*/ 1510258 h 6199731"/>
              <a:gd name="connsiteX31" fmla="*/ 213248 w 5426208"/>
              <a:gd name="connsiteY31" fmla="*/ 1642233 h 6199731"/>
              <a:gd name="connsiteX32" fmla="*/ 694015 w 5426208"/>
              <a:gd name="connsiteY32" fmla="*/ 2980839 h 6199731"/>
              <a:gd name="connsiteX33" fmla="*/ 1253280 w 5426208"/>
              <a:gd name="connsiteY33" fmla="*/ 4010799 h 6199731"/>
              <a:gd name="connsiteX34" fmla="*/ 2015715 w 5426208"/>
              <a:gd name="connsiteY34" fmla="*/ 4652101 h 6199731"/>
              <a:gd name="connsiteX35" fmla="*/ 2771689 w 5426208"/>
              <a:gd name="connsiteY35" fmla="*/ 5012094 h 6199731"/>
              <a:gd name="connsiteX36" fmla="*/ 2258473 w 5426208"/>
              <a:gd name="connsiteY36" fmla="*/ 5048147 h 6199731"/>
              <a:gd name="connsiteX37" fmla="*/ 1485802 w 5426208"/>
              <a:gd name="connsiteY37" fmla="*/ 4878465 h 6199731"/>
              <a:gd name="connsiteX38" fmla="*/ 760003 w 5426208"/>
              <a:gd name="connsiteY38" fmla="*/ 4187470 h 6199731"/>
              <a:gd name="connsiteX39" fmla="*/ 260382 w 5426208"/>
              <a:gd name="connsiteY39" fmla="*/ 3291924 h 6199731"/>
              <a:gd name="connsiteX40" fmla="*/ 5859 w 5426208"/>
              <a:gd name="connsiteY40" fmla="*/ 2924278 h 6199731"/>
              <a:gd name="connsiteX41" fmla="*/ 109554 w 5426208"/>
              <a:gd name="connsiteY41" fmla="*/ 3518167 h 6199731"/>
              <a:gd name="connsiteX42" fmla="*/ 420638 w 5426208"/>
              <a:gd name="connsiteY42" fmla="*/ 4922761 h 6199731"/>
              <a:gd name="connsiteX43" fmla="*/ 967661 w 5426208"/>
              <a:gd name="connsiteY43" fmla="*/ 5506212 h 6199731"/>
              <a:gd name="connsiteX44" fmla="*/ 1523574 w 5426208"/>
              <a:gd name="connsiteY44" fmla="*/ 5761746 h 6199731"/>
              <a:gd name="connsiteX45" fmla="*/ 2369727 w 5426208"/>
              <a:gd name="connsiteY45" fmla="*/ 5813692 h 6199731"/>
              <a:gd name="connsiteX46" fmla="*/ 3384948 w 5426208"/>
              <a:gd name="connsiteY46" fmla="*/ 5645372 h 6199731"/>
              <a:gd name="connsiteX47" fmla="*/ 3500869 w 5426208"/>
              <a:gd name="connsiteY47" fmla="*/ 5718513 h 6199731"/>
              <a:gd name="connsiteX48" fmla="*/ 3506134 w 5426208"/>
              <a:gd name="connsiteY48" fmla="*/ 6199731 h 6199731"/>
              <a:gd name="connsiteX0" fmla="*/ 4469964 w 5426208"/>
              <a:gd name="connsiteY0" fmla="*/ 6067996 h 6199731"/>
              <a:gd name="connsiteX1" fmla="*/ 4282215 w 5426208"/>
              <a:gd name="connsiteY1" fmla="*/ 5520241 h 6199731"/>
              <a:gd name="connsiteX2" fmla="*/ 4330110 w 5426208"/>
              <a:gd name="connsiteY2" fmla="*/ 5252182 h 6199731"/>
              <a:gd name="connsiteX3" fmla="*/ 4631881 w 5426208"/>
              <a:gd name="connsiteY3" fmla="*/ 4847196 h 6199731"/>
              <a:gd name="connsiteX4" fmla="*/ 5058626 w 5426208"/>
              <a:gd name="connsiteY4" fmla="*/ 3800971 h 6199731"/>
              <a:gd name="connsiteX5" fmla="*/ 5416844 w 5426208"/>
              <a:gd name="connsiteY5" fmla="*/ 2735742 h 6199731"/>
              <a:gd name="connsiteX6" fmla="*/ 5253752 w 5426208"/>
              <a:gd name="connsiteY6" fmla="*/ 2747942 h 6199731"/>
              <a:gd name="connsiteX7" fmla="*/ 4553133 w 5426208"/>
              <a:gd name="connsiteY7" fmla="*/ 3267459 h 6199731"/>
              <a:gd name="connsiteX8" fmla="*/ 3980892 w 5426208"/>
              <a:gd name="connsiteY8" fmla="*/ 4210612 h 6199731"/>
              <a:gd name="connsiteX9" fmla="*/ 4002122 w 5426208"/>
              <a:gd name="connsiteY9" fmla="*/ 3520514 h 6199731"/>
              <a:gd name="connsiteX10" fmla="*/ 4261463 w 5426208"/>
              <a:gd name="connsiteY10" fmla="*/ 1983300 h 6199731"/>
              <a:gd name="connsiteX11" fmla="*/ 4416873 w 5426208"/>
              <a:gd name="connsiteY11" fmla="*/ 1383760 h 6199731"/>
              <a:gd name="connsiteX12" fmla="*/ 4596120 w 5426208"/>
              <a:gd name="connsiteY12" fmla="*/ 925306 h 6199731"/>
              <a:gd name="connsiteX13" fmla="*/ 4049958 w 5426208"/>
              <a:gd name="connsiteY13" fmla="*/ 1199173 h 6199731"/>
              <a:gd name="connsiteX14" fmla="*/ 3488008 w 5426208"/>
              <a:gd name="connsiteY14" fmla="*/ 2315594 h 6199731"/>
              <a:gd name="connsiteX15" fmla="*/ 3287203 w 5426208"/>
              <a:gd name="connsiteY15" fmla="*/ 3409267 h 6199731"/>
              <a:gd name="connsiteX16" fmla="*/ 3292845 w 5426208"/>
              <a:gd name="connsiteY16" fmla="*/ 4093202 h 6199731"/>
              <a:gd name="connsiteX17" fmla="*/ 3192806 w 5426208"/>
              <a:gd name="connsiteY17" fmla="*/ 3842808 h 6199731"/>
              <a:gd name="connsiteX18" fmla="*/ 3006290 w 5426208"/>
              <a:gd name="connsiteY18" fmla="*/ 2973076 h 6199731"/>
              <a:gd name="connsiteX19" fmla="*/ 2437902 w 5426208"/>
              <a:gd name="connsiteY19" fmla="*/ 1628845 h 6199731"/>
              <a:gd name="connsiteX20" fmla="*/ 2086078 w 5426208"/>
              <a:gd name="connsiteY20" fmla="*/ 683692 h 6199731"/>
              <a:gd name="connsiteX21" fmla="*/ 1976061 w 5426208"/>
              <a:gd name="connsiteY21" fmla="*/ 237639 h 6199731"/>
              <a:gd name="connsiteX22" fmla="*/ 1853512 w 5426208"/>
              <a:gd name="connsiteY22" fmla="*/ 1969 h 6199731"/>
              <a:gd name="connsiteX23" fmla="*/ 1674403 w 5426208"/>
              <a:gd name="connsiteY23" fmla="*/ 360188 h 6199731"/>
              <a:gd name="connsiteX24" fmla="*/ 1504721 w 5426208"/>
              <a:gd name="connsiteY24" fmla="*/ 1415990 h 6199731"/>
              <a:gd name="connsiteX25" fmla="*/ 1919500 w 5426208"/>
              <a:gd name="connsiteY25" fmla="*/ 2745169 h 6199731"/>
              <a:gd name="connsiteX26" fmla="*/ 2511779 w 5426208"/>
              <a:gd name="connsiteY26" fmla="*/ 3912880 h 6199731"/>
              <a:gd name="connsiteX27" fmla="*/ 2507282 w 5426208"/>
              <a:gd name="connsiteY27" fmla="*/ 4079031 h 6199731"/>
              <a:gd name="connsiteX28" fmla="*/ 1259624 w 5426208"/>
              <a:gd name="connsiteY28" fmla="*/ 2566060 h 6199731"/>
              <a:gd name="connsiteX29" fmla="*/ 760003 w 5426208"/>
              <a:gd name="connsiteY29" fmla="*/ 2019305 h 6199731"/>
              <a:gd name="connsiteX30" fmla="*/ 213248 w 5426208"/>
              <a:gd name="connsiteY30" fmla="*/ 1510258 h 6199731"/>
              <a:gd name="connsiteX31" fmla="*/ 213248 w 5426208"/>
              <a:gd name="connsiteY31" fmla="*/ 1642233 h 6199731"/>
              <a:gd name="connsiteX32" fmla="*/ 694015 w 5426208"/>
              <a:gd name="connsiteY32" fmla="*/ 2980839 h 6199731"/>
              <a:gd name="connsiteX33" fmla="*/ 1253280 w 5426208"/>
              <a:gd name="connsiteY33" fmla="*/ 4010799 h 6199731"/>
              <a:gd name="connsiteX34" fmla="*/ 2015715 w 5426208"/>
              <a:gd name="connsiteY34" fmla="*/ 4652101 h 6199731"/>
              <a:gd name="connsiteX35" fmla="*/ 2771689 w 5426208"/>
              <a:gd name="connsiteY35" fmla="*/ 5012094 h 6199731"/>
              <a:gd name="connsiteX36" fmla="*/ 2258473 w 5426208"/>
              <a:gd name="connsiteY36" fmla="*/ 5048147 h 6199731"/>
              <a:gd name="connsiteX37" fmla="*/ 1485802 w 5426208"/>
              <a:gd name="connsiteY37" fmla="*/ 4878465 h 6199731"/>
              <a:gd name="connsiteX38" fmla="*/ 760003 w 5426208"/>
              <a:gd name="connsiteY38" fmla="*/ 4187470 h 6199731"/>
              <a:gd name="connsiteX39" fmla="*/ 260382 w 5426208"/>
              <a:gd name="connsiteY39" fmla="*/ 3291924 h 6199731"/>
              <a:gd name="connsiteX40" fmla="*/ 5859 w 5426208"/>
              <a:gd name="connsiteY40" fmla="*/ 2924278 h 6199731"/>
              <a:gd name="connsiteX41" fmla="*/ 109554 w 5426208"/>
              <a:gd name="connsiteY41" fmla="*/ 3518167 h 6199731"/>
              <a:gd name="connsiteX42" fmla="*/ 420638 w 5426208"/>
              <a:gd name="connsiteY42" fmla="*/ 4922761 h 6199731"/>
              <a:gd name="connsiteX43" fmla="*/ 967661 w 5426208"/>
              <a:gd name="connsiteY43" fmla="*/ 5506212 h 6199731"/>
              <a:gd name="connsiteX44" fmla="*/ 1523574 w 5426208"/>
              <a:gd name="connsiteY44" fmla="*/ 5761746 h 6199731"/>
              <a:gd name="connsiteX45" fmla="*/ 2471273 w 5426208"/>
              <a:gd name="connsiteY45" fmla="*/ 5841898 h 6199731"/>
              <a:gd name="connsiteX46" fmla="*/ 3384948 w 5426208"/>
              <a:gd name="connsiteY46" fmla="*/ 5645372 h 6199731"/>
              <a:gd name="connsiteX47" fmla="*/ 3500869 w 5426208"/>
              <a:gd name="connsiteY47" fmla="*/ 5718513 h 6199731"/>
              <a:gd name="connsiteX48" fmla="*/ 3506134 w 5426208"/>
              <a:gd name="connsiteY48" fmla="*/ 6199731 h 6199731"/>
              <a:gd name="connsiteX0" fmla="*/ 4469964 w 5426208"/>
              <a:gd name="connsiteY0" fmla="*/ 6067996 h 6199731"/>
              <a:gd name="connsiteX1" fmla="*/ 4282215 w 5426208"/>
              <a:gd name="connsiteY1" fmla="*/ 5520241 h 6199731"/>
              <a:gd name="connsiteX2" fmla="*/ 4330110 w 5426208"/>
              <a:gd name="connsiteY2" fmla="*/ 5252182 h 6199731"/>
              <a:gd name="connsiteX3" fmla="*/ 4631881 w 5426208"/>
              <a:gd name="connsiteY3" fmla="*/ 4847196 h 6199731"/>
              <a:gd name="connsiteX4" fmla="*/ 5058626 w 5426208"/>
              <a:gd name="connsiteY4" fmla="*/ 3800971 h 6199731"/>
              <a:gd name="connsiteX5" fmla="*/ 5416844 w 5426208"/>
              <a:gd name="connsiteY5" fmla="*/ 2735742 h 6199731"/>
              <a:gd name="connsiteX6" fmla="*/ 5253752 w 5426208"/>
              <a:gd name="connsiteY6" fmla="*/ 2747942 h 6199731"/>
              <a:gd name="connsiteX7" fmla="*/ 4553133 w 5426208"/>
              <a:gd name="connsiteY7" fmla="*/ 3267459 h 6199731"/>
              <a:gd name="connsiteX8" fmla="*/ 3980892 w 5426208"/>
              <a:gd name="connsiteY8" fmla="*/ 4210612 h 6199731"/>
              <a:gd name="connsiteX9" fmla="*/ 4002122 w 5426208"/>
              <a:gd name="connsiteY9" fmla="*/ 3520514 h 6199731"/>
              <a:gd name="connsiteX10" fmla="*/ 4261463 w 5426208"/>
              <a:gd name="connsiteY10" fmla="*/ 1983300 h 6199731"/>
              <a:gd name="connsiteX11" fmla="*/ 4416873 w 5426208"/>
              <a:gd name="connsiteY11" fmla="*/ 1383760 h 6199731"/>
              <a:gd name="connsiteX12" fmla="*/ 4596120 w 5426208"/>
              <a:gd name="connsiteY12" fmla="*/ 925306 h 6199731"/>
              <a:gd name="connsiteX13" fmla="*/ 4049958 w 5426208"/>
              <a:gd name="connsiteY13" fmla="*/ 1199173 h 6199731"/>
              <a:gd name="connsiteX14" fmla="*/ 3488008 w 5426208"/>
              <a:gd name="connsiteY14" fmla="*/ 2315594 h 6199731"/>
              <a:gd name="connsiteX15" fmla="*/ 3287203 w 5426208"/>
              <a:gd name="connsiteY15" fmla="*/ 3409267 h 6199731"/>
              <a:gd name="connsiteX16" fmla="*/ 3292845 w 5426208"/>
              <a:gd name="connsiteY16" fmla="*/ 4093202 h 6199731"/>
              <a:gd name="connsiteX17" fmla="*/ 3192806 w 5426208"/>
              <a:gd name="connsiteY17" fmla="*/ 3842808 h 6199731"/>
              <a:gd name="connsiteX18" fmla="*/ 3006290 w 5426208"/>
              <a:gd name="connsiteY18" fmla="*/ 2973076 h 6199731"/>
              <a:gd name="connsiteX19" fmla="*/ 2437902 w 5426208"/>
              <a:gd name="connsiteY19" fmla="*/ 1628845 h 6199731"/>
              <a:gd name="connsiteX20" fmla="*/ 2086078 w 5426208"/>
              <a:gd name="connsiteY20" fmla="*/ 683692 h 6199731"/>
              <a:gd name="connsiteX21" fmla="*/ 1976061 w 5426208"/>
              <a:gd name="connsiteY21" fmla="*/ 237639 h 6199731"/>
              <a:gd name="connsiteX22" fmla="*/ 1853512 w 5426208"/>
              <a:gd name="connsiteY22" fmla="*/ 1969 h 6199731"/>
              <a:gd name="connsiteX23" fmla="*/ 1674403 w 5426208"/>
              <a:gd name="connsiteY23" fmla="*/ 360188 h 6199731"/>
              <a:gd name="connsiteX24" fmla="*/ 1504721 w 5426208"/>
              <a:gd name="connsiteY24" fmla="*/ 1415990 h 6199731"/>
              <a:gd name="connsiteX25" fmla="*/ 1919500 w 5426208"/>
              <a:gd name="connsiteY25" fmla="*/ 2745169 h 6199731"/>
              <a:gd name="connsiteX26" fmla="*/ 2511779 w 5426208"/>
              <a:gd name="connsiteY26" fmla="*/ 3912880 h 6199731"/>
              <a:gd name="connsiteX27" fmla="*/ 2507282 w 5426208"/>
              <a:gd name="connsiteY27" fmla="*/ 4079031 h 6199731"/>
              <a:gd name="connsiteX28" fmla="*/ 1259624 w 5426208"/>
              <a:gd name="connsiteY28" fmla="*/ 2566060 h 6199731"/>
              <a:gd name="connsiteX29" fmla="*/ 760003 w 5426208"/>
              <a:gd name="connsiteY29" fmla="*/ 2019305 h 6199731"/>
              <a:gd name="connsiteX30" fmla="*/ 213248 w 5426208"/>
              <a:gd name="connsiteY30" fmla="*/ 1510258 h 6199731"/>
              <a:gd name="connsiteX31" fmla="*/ 213248 w 5426208"/>
              <a:gd name="connsiteY31" fmla="*/ 1642233 h 6199731"/>
              <a:gd name="connsiteX32" fmla="*/ 694015 w 5426208"/>
              <a:gd name="connsiteY32" fmla="*/ 2980839 h 6199731"/>
              <a:gd name="connsiteX33" fmla="*/ 1253280 w 5426208"/>
              <a:gd name="connsiteY33" fmla="*/ 4010799 h 6199731"/>
              <a:gd name="connsiteX34" fmla="*/ 2015715 w 5426208"/>
              <a:gd name="connsiteY34" fmla="*/ 4652101 h 6199731"/>
              <a:gd name="connsiteX35" fmla="*/ 2631307 w 5426208"/>
              <a:gd name="connsiteY35" fmla="*/ 4974554 h 6199731"/>
              <a:gd name="connsiteX36" fmla="*/ 2258473 w 5426208"/>
              <a:gd name="connsiteY36" fmla="*/ 5048147 h 6199731"/>
              <a:gd name="connsiteX37" fmla="*/ 1485802 w 5426208"/>
              <a:gd name="connsiteY37" fmla="*/ 4878465 h 6199731"/>
              <a:gd name="connsiteX38" fmla="*/ 760003 w 5426208"/>
              <a:gd name="connsiteY38" fmla="*/ 4187470 h 6199731"/>
              <a:gd name="connsiteX39" fmla="*/ 260382 w 5426208"/>
              <a:gd name="connsiteY39" fmla="*/ 3291924 h 6199731"/>
              <a:gd name="connsiteX40" fmla="*/ 5859 w 5426208"/>
              <a:gd name="connsiteY40" fmla="*/ 2924278 h 6199731"/>
              <a:gd name="connsiteX41" fmla="*/ 109554 w 5426208"/>
              <a:gd name="connsiteY41" fmla="*/ 3518167 h 6199731"/>
              <a:gd name="connsiteX42" fmla="*/ 420638 w 5426208"/>
              <a:gd name="connsiteY42" fmla="*/ 4922761 h 6199731"/>
              <a:gd name="connsiteX43" fmla="*/ 967661 w 5426208"/>
              <a:gd name="connsiteY43" fmla="*/ 5506212 h 6199731"/>
              <a:gd name="connsiteX44" fmla="*/ 1523574 w 5426208"/>
              <a:gd name="connsiteY44" fmla="*/ 5761746 h 6199731"/>
              <a:gd name="connsiteX45" fmla="*/ 2471273 w 5426208"/>
              <a:gd name="connsiteY45" fmla="*/ 5841898 h 6199731"/>
              <a:gd name="connsiteX46" fmla="*/ 3384948 w 5426208"/>
              <a:gd name="connsiteY46" fmla="*/ 5645372 h 6199731"/>
              <a:gd name="connsiteX47" fmla="*/ 3500869 w 5426208"/>
              <a:gd name="connsiteY47" fmla="*/ 5718513 h 6199731"/>
              <a:gd name="connsiteX48" fmla="*/ 3506134 w 5426208"/>
              <a:gd name="connsiteY48" fmla="*/ 6199731 h 6199731"/>
              <a:gd name="connsiteX0" fmla="*/ 4469964 w 5426208"/>
              <a:gd name="connsiteY0" fmla="*/ 6067996 h 6199731"/>
              <a:gd name="connsiteX1" fmla="*/ 4282215 w 5426208"/>
              <a:gd name="connsiteY1" fmla="*/ 5520241 h 6199731"/>
              <a:gd name="connsiteX2" fmla="*/ 4330110 w 5426208"/>
              <a:gd name="connsiteY2" fmla="*/ 5252182 h 6199731"/>
              <a:gd name="connsiteX3" fmla="*/ 4631881 w 5426208"/>
              <a:gd name="connsiteY3" fmla="*/ 4847196 h 6199731"/>
              <a:gd name="connsiteX4" fmla="*/ 5058626 w 5426208"/>
              <a:gd name="connsiteY4" fmla="*/ 3800971 h 6199731"/>
              <a:gd name="connsiteX5" fmla="*/ 5416844 w 5426208"/>
              <a:gd name="connsiteY5" fmla="*/ 2735742 h 6199731"/>
              <a:gd name="connsiteX6" fmla="*/ 5253752 w 5426208"/>
              <a:gd name="connsiteY6" fmla="*/ 2747942 h 6199731"/>
              <a:gd name="connsiteX7" fmla="*/ 4553133 w 5426208"/>
              <a:gd name="connsiteY7" fmla="*/ 3267459 h 6199731"/>
              <a:gd name="connsiteX8" fmla="*/ 3980892 w 5426208"/>
              <a:gd name="connsiteY8" fmla="*/ 4210612 h 6199731"/>
              <a:gd name="connsiteX9" fmla="*/ 4002122 w 5426208"/>
              <a:gd name="connsiteY9" fmla="*/ 3520514 h 6199731"/>
              <a:gd name="connsiteX10" fmla="*/ 4261463 w 5426208"/>
              <a:gd name="connsiteY10" fmla="*/ 1983300 h 6199731"/>
              <a:gd name="connsiteX11" fmla="*/ 4416873 w 5426208"/>
              <a:gd name="connsiteY11" fmla="*/ 1383760 h 6199731"/>
              <a:gd name="connsiteX12" fmla="*/ 4596120 w 5426208"/>
              <a:gd name="connsiteY12" fmla="*/ 925306 h 6199731"/>
              <a:gd name="connsiteX13" fmla="*/ 4049958 w 5426208"/>
              <a:gd name="connsiteY13" fmla="*/ 1199173 h 6199731"/>
              <a:gd name="connsiteX14" fmla="*/ 3488008 w 5426208"/>
              <a:gd name="connsiteY14" fmla="*/ 2315594 h 6199731"/>
              <a:gd name="connsiteX15" fmla="*/ 3287203 w 5426208"/>
              <a:gd name="connsiteY15" fmla="*/ 3409267 h 6199731"/>
              <a:gd name="connsiteX16" fmla="*/ 3292845 w 5426208"/>
              <a:gd name="connsiteY16" fmla="*/ 4093202 h 6199731"/>
              <a:gd name="connsiteX17" fmla="*/ 3192806 w 5426208"/>
              <a:gd name="connsiteY17" fmla="*/ 3842808 h 6199731"/>
              <a:gd name="connsiteX18" fmla="*/ 3006290 w 5426208"/>
              <a:gd name="connsiteY18" fmla="*/ 2973076 h 6199731"/>
              <a:gd name="connsiteX19" fmla="*/ 2437902 w 5426208"/>
              <a:gd name="connsiteY19" fmla="*/ 1628845 h 6199731"/>
              <a:gd name="connsiteX20" fmla="*/ 2086078 w 5426208"/>
              <a:gd name="connsiteY20" fmla="*/ 683692 h 6199731"/>
              <a:gd name="connsiteX21" fmla="*/ 1976061 w 5426208"/>
              <a:gd name="connsiteY21" fmla="*/ 237639 h 6199731"/>
              <a:gd name="connsiteX22" fmla="*/ 1853512 w 5426208"/>
              <a:gd name="connsiteY22" fmla="*/ 1969 h 6199731"/>
              <a:gd name="connsiteX23" fmla="*/ 1674403 w 5426208"/>
              <a:gd name="connsiteY23" fmla="*/ 360188 h 6199731"/>
              <a:gd name="connsiteX24" fmla="*/ 1504721 w 5426208"/>
              <a:gd name="connsiteY24" fmla="*/ 1415990 h 6199731"/>
              <a:gd name="connsiteX25" fmla="*/ 1919500 w 5426208"/>
              <a:gd name="connsiteY25" fmla="*/ 2745169 h 6199731"/>
              <a:gd name="connsiteX26" fmla="*/ 2511779 w 5426208"/>
              <a:gd name="connsiteY26" fmla="*/ 3912880 h 6199731"/>
              <a:gd name="connsiteX27" fmla="*/ 2507282 w 5426208"/>
              <a:gd name="connsiteY27" fmla="*/ 4079031 h 6199731"/>
              <a:gd name="connsiteX28" fmla="*/ 1259624 w 5426208"/>
              <a:gd name="connsiteY28" fmla="*/ 2566060 h 6199731"/>
              <a:gd name="connsiteX29" fmla="*/ 760003 w 5426208"/>
              <a:gd name="connsiteY29" fmla="*/ 2019305 h 6199731"/>
              <a:gd name="connsiteX30" fmla="*/ 213248 w 5426208"/>
              <a:gd name="connsiteY30" fmla="*/ 1510258 h 6199731"/>
              <a:gd name="connsiteX31" fmla="*/ 213248 w 5426208"/>
              <a:gd name="connsiteY31" fmla="*/ 1642233 h 6199731"/>
              <a:gd name="connsiteX32" fmla="*/ 694015 w 5426208"/>
              <a:gd name="connsiteY32" fmla="*/ 2980839 h 6199731"/>
              <a:gd name="connsiteX33" fmla="*/ 1253280 w 5426208"/>
              <a:gd name="connsiteY33" fmla="*/ 4010799 h 6199731"/>
              <a:gd name="connsiteX34" fmla="*/ 2015715 w 5426208"/>
              <a:gd name="connsiteY34" fmla="*/ 4652101 h 6199731"/>
              <a:gd name="connsiteX35" fmla="*/ 2631307 w 5426208"/>
              <a:gd name="connsiteY35" fmla="*/ 4974554 h 6199731"/>
              <a:gd name="connsiteX36" fmla="*/ 2258473 w 5426208"/>
              <a:gd name="connsiteY36" fmla="*/ 5048147 h 6199731"/>
              <a:gd name="connsiteX37" fmla="*/ 1485802 w 5426208"/>
              <a:gd name="connsiteY37" fmla="*/ 4878465 h 6199731"/>
              <a:gd name="connsiteX38" fmla="*/ 760003 w 5426208"/>
              <a:gd name="connsiteY38" fmla="*/ 4187470 h 6199731"/>
              <a:gd name="connsiteX39" fmla="*/ 260382 w 5426208"/>
              <a:gd name="connsiteY39" fmla="*/ 3291924 h 6199731"/>
              <a:gd name="connsiteX40" fmla="*/ 5859 w 5426208"/>
              <a:gd name="connsiteY40" fmla="*/ 2924278 h 6199731"/>
              <a:gd name="connsiteX41" fmla="*/ 109554 w 5426208"/>
              <a:gd name="connsiteY41" fmla="*/ 3518167 h 6199731"/>
              <a:gd name="connsiteX42" fmla="*/ 420638 w 5426208"/>
              <a:gd name="connsiteY42" fmla="*/ 4922761 h 6199731"/>
              <a:gd name="connsiteX43" fmla="*/ 967661 w 5426208"/>
              <a:gd name="connsiteY43" fmla="*/ 5506212 h 6199731"/>
              <a:gd name="connsiteX44" fmla="*/ 1523574 w 5426208"/>
              <a:gd name="connsiteY44" fmla="*/ 5761746 h 6199731"/>
              <a:gd name="connsiteX45" fmla="*/ 2471273 w 5426208"/>
              <a:gd name="connsiteY45" fmla="*/ 5841898 h 6199731"/>
              <a:gd name="connsiteX46" fmla="*/ 3384948 w 5426208"/>
              <a:gd name="connsiteY46" fmla="*/ 5645372 h 6199731"/>
              <a:gd name="connsiteX47" fmla="*/ 3500869 w 5426208"/>
              <a:gd name="connsiteY47" fmla="*/ 5718513 h 6199731"/>
              <a:gd name="connsiteX48" fmla="*/ 3506134 w 5426208"/>
              <a:gd name="connsiteY48" fmla="*/ 6199731 h 6199731"/>
              <a:gd name="connsiteX0" fmla="*/ 4469964 w 5426208"/>
              <a:gd name="connsiteY0" fmla="*/ 6067996 h 6199731"/>
              <a:gd name="connsiteX1" fmla="*/ 4282215 w 5426208"/>
              <a:gd name="connsiteY1" fmla="*/ 5520241 h 6199731"/>
              <a:gd name="connsiteX2" fmla="*/ 4330110 w 5426208"/>
              <a:gd name="connsiteY2" fmla="*/ 5252182 h 6199731"/>
              <a:gd name="connsiteX3" fmla="*/ 4631881 w 5426208"/>
              <a:gd name="connsiteY3" fmla="*/ 4847196 h 6199731"/>
              <a:gd name="connsiteX4" fmla="*/ 5058626 w 5426208"/>
              <a:gd name="connsiteY4" fmla="*/ 3800971 h 6199731"/>
              <a:gd name="connsiteX5" fmla="*/ 5416844 w 5426208"/>
              <a:gd name="connsiteY5" fmla="*/ 2735742 h 6199731"/>
              <a:gd name="connsiteX6" fmla="*/ 5253752 w 5426208"/>
              <a:gd name="connsiteY6" fmla="*/ 2747942 h 6199731"/>
              <a:gd name="connsiteX7" fmla="*/ 4553133 w 5426208"/>
              <a:gd name="connsiteY7" fmla="*/ 3267459 h 6199731"/>
              <a:gd name="connsiteX8" fmla="*/ 3980892 w 5426208"/>
              <a:gd name="connsiteY8" fmla="*/ 4210612 h 6199731"/>
              <a:gd name="connsiteX9" fmla="*/ 4002122 w 5426208"/>
              <a:gd name="connsiteY9" fmla="*/ 3520514 h 6199731"/>
              <a:gd name="connsiteX10" fmla="*/ 4261463 w 5426208"/>
              <a:gd name="connsiteY10" fmla="*/ 1983300 h 6199731"/>
              <a:gd name="connsiteX11" fmla="*/ 4416873 w 5426208"/>
              <a:gd name="connsiteY11" fmla="*/ 1383760 h 6199731"/>
              <a:gd name="connsiteX12" fmla="*/ 4596120 w 5426208"/>
              <a:gd name="connsiteY12" fmla="*/ 925306 h 6199731"/>
              <a:gd name="connsiteX13" fmla="*/ 4049958 w 5426208"/>
              <a:gd name="connsiteY13" fmla="*/ 1199173 h 6199731"/>
              <a:gd name="connsiteX14" fmla="*/ 3488008 w 5426208"/>
              <a:gd name="connsiteY14" fmla="*/ 2315594 h 6199731"/>
              <a:gd name="connsiteX15" fmla="*/ 3287203 w 5426208"/>
              <a:gd name="connsiteY15" fmla="*/ 3409267 h 6199731"/>
              <a:gd name="connsiteX16" fmla="*/ 3292845 w 5426208"/>
              <a:gd name="connsiteY16" fmla="*/ 4093202 h 6199731"/>
              <a:gd name="connsiteX17" fmla="*/ 3192806 w 5426208"/>
              <a:gd name="connsiteY17" fmla="*/ 3842808 h 6199731"/>
              <a:gd name="connsiteX18" fmla="*/ 3006290 w 5426208"/>
              <a:gd name="connsiteY18" fmla="*/ 2973076 h 6199731"/>
              <a:gd name="connsiteX19" fmla="*/ 2437902 w 5426208"/>
              <a:gd name="connsiteY19" fmla="*/ 1628845 h 6199731"/>
              <a:gd name="connsiteX20" fmla="*/ 2086078 w 5426208"/>
              <a:gd name="connsiteY20" fmla="*/ 683692 h 6199731"/>
              <a:gd name="connsiteX21" fmla="*/ 1976061 w 5426208"/>
              <a:gd name="connsiteY21" fmla="*/ 237639 h 6199731"/>
              <a:gd name="connsiteX22" fmla="*/ 1853512 w 5426208"/>
              <a:gd name="connsiteY22" fmla="*/ 1969 h 6199731"/>
              <a:gd name="connsiteX23" fmla="*/ 1674403 w 5426208"/>
              <a:gd name="connsiteY23" fmla="*/ 360188 h 6199731"/>
              <a:gd name="connsiteX24" fmla="*/ 1504721 w 5426208"/>
              <a:gd name="connsiteY24" fmla="*/ 1415990 h 6199731"/>
              <a:gd name="connsiteX25" fmla="*/ 1919500 w 5426208"/>
              <a:gd name="connsiteY25" fmla="*/ 2745169 h 6199731"/>
              <a:gd name="connsiteX26" fmla="*/ 2511779 w 5426208"/>
              <a:gd name="connsiteY26" fmla="*/ 3912880 h 6199731"/>
              <a:gd name="connsiteX27" fmla="*/ 2507282 w 5426208"/>
              <a:gd name="connsiteY27" fmla="*/ 4079031 h 6199731"/>
              <a:gd name="connsiteX28" fmla="*/ 1259624 w 5426208"/>
              <a:gd name="connsiteY28" fmla="*/ 2566060 h 6199731"/>
              <a:gd name="connsiteX29" fmla="*/ 760003 w 5426208"/>
              <a:gd name="connsiteY29" fmla="*/ 2019305 h 6199731"/>
              <a:gd name="connsiteX30" fmla="*/ 213248 w 5426208"/>
              <a:gd name="connsiteY30" fmla="*/ 1510258 h 6199731"/>
              <a:gd name="connsiteX31" fmla="*/ 213248 w 5426208"/>
              <a:gd name="connsiteY31" fmla="*/ 1642233 h 6199731"/>
              <a:gd name="connsiteX32" fmla="*/ 694015 w 5426208"/>
              <a:gd name="connsiteY32" fmla="*/ 2980839 h 6199731"/>
              <a:gd name="connsiteX33" fmla="*/ 1253280 w 5426208"/>
              <a:gd name="connsiteY33" fmla="*/ 4010799 h 6199731"/>
              <a:gd name="connsiteX34" fmla="*/ 2015715 w 5426208"/>
              <a:gd name="connsiteY34" fmla="*/ 4652101 h 6199731"/>
              <a:gd name="connsiteX35" fmla="*/ 2631307 w 5426208"/>
              <a:gd name="connsiteY35" fmla="*/ 4974554 h 6199731"/>
              <a:gd name="connsiteX36" fmla="*/ 2175214 w 5426208"/>
              <a:gd name="connsiteY36" fmla="*/ 5005357 h 6199731"/>
              <a:gd name="connsiteX37" fmla="*/ 1485802 w 5426208"/>
              <a:gd name="connsiteY37" fmla="*/ 4878465 h 6199731"/>
              <a:gd name="connsiteX38" fmla="*/ 760003 w 5426208"/>
              <a:gd name="connsiteY38" fmla="*/ 4187470 h 6199731"/>
              <a:gd name="connsiteX39" fmla="*/ 260382 w 5426208"/>
              <a:gd name="connsiteY39" fmla="*/ 3291924 h 6199731"/>
              <a:gd name="connsiteX40" fmla="*/ 5859 w 5426208"/>
              <a:gd name="connsiteY40" fmla="*/ 2924278 h 6199731"/>
              <a:gd name="connsiteX41" fmla="*/ 109554 w 5426208"/>
              <a:gd name="connsiteY41" fmla="*/ 3518167 h 6199731"/>
              <a:gd name="connsiteX42" fmla="*/ 420638 w 5426208"/>
              <a:gd name="connsiteY42" fmla="*/ 4922761 h 6199731"/>
              <a:gd name="connsiteX43" fmla="*/ 967661 w 5426208"/>
              <a:gd name="connsiteY43" fmla="*/ 5506212 h 6199731"/>
              <a:gd name="connsiteX44" fmla="*/ 1523574 w 5426208"/>
              <a:gd name="connsiteY44" fmla="*/ 5761746 h 6199731"/>
              <a:gd name="connsiteX45" fmla="*/ 2471273 w 5426208"/>
              <a:gd name="connsiteY45" fmla="*/ 5841898 h 6199731"/>
              <a:gd name="connsiteX46" fmla="*/ 3384948 w 5426208"/>
              <a:gd name="connsiteY46" fmla="*/ 5645372 h 6199731"/>
              <a:gd name="connsiteX47" fmla="*/ 3500869 w 5426208"/>
              <a:gd name="connsiteY47" fmla="*/ 5718513 h 6199731"/>
              <a:gd name="connsiteX48" fmla="*/ 3506134 w 5426208"/>
              <a:gd name="connsiteY48" fmla="*/ 6199731 h 6199731"/>
              <a:gd name="connsiteX0" fmla="*/ 4469964 w 5426208"/>
              <a:gd name="connsiteY0" fmla="*/ 6067996 h 6199731"/>
              <a:gd name="connsiteX1" fmla="*/ 4282215 w 5426208"/>
              <a:gd name="connsiteY1" fmla="*/ 5520241 h 6199731"/>
              <a:gd name="connsiteX2" fmla="*/ 4330110 w 5426208"/>
              <a:gd name="connsiteY2" fmla="*/ 5252182 h 6199731"/>
              <a:gd name="connsiteX3" fmla="*/ 4631881 w 5426208"/>
              <a:gd name="connsiteY3" fmla="*/ 4847196 h 6199731"/>
              <a:gd name="connsiteX4" fmla="*/ 5058626 w 5426208"/>
              <a:gd name="connsiteY4" fmla="*/ 3800971 h 6199731"/>
              <a:gd name="connsiteX5" fmla="*/ 5416844 w 5426208"/>
              <a:gd name="connsiteY5" fmla="*/ 2735742 h 6199731"/>
              <a:gd name="connsiteX6" fmla="*/ 5253752 w 5426208"/>
              <a:gd name="connsiteY6" fmla="*/ 2747942 h 6199731"/>
              <a:gd name="connsiteX7" fmla="*/ 4553133 w 5426208"/>
              <a:gd name="connsiteY7" fmla="*/ 3267459 h 6199731"/>
              <a:gd name="connsiteX8" fmla="*/ 3980892 w 5426208"/>
              <a:gd name="connsiteY8" fmla="*/ 4210612 h 6199731"/>
              <a:gd name="connsiteX9" fmla="*/ 4002122 w 5426208"/>
              <a:gd name="connsiteY9" fmla="*/ 3520514 h 6199731"/>
              <a:gd name="connsiteX10" fmla="*/ 4261463 w 5426208"/>
              <a:gd name="connsiteY10" fmla="*/ 1983300 h 6199731"/>
              <a:gd name="connsiteX11" fmla="*/ 4416873 w 5426208"/>
              <a:gd name="connsiteY11" fmla="*/ 1383760 h 6199731"/>
              <a:gd name="connsiteX12" fmla="*/ 4596120 w 5426208"/>
              <a:gd name="connsiteY12" fmla="*/ 925306 h 6199731"/>
              <a:gd name="connsiteX13" fmla="*/ 4049958 w 5426208"/>
              <a:gd name="connsiteY13" fmla="*/ 1199173 h 6199731"/>
              <a:gd name="connsiteX14" fmla="*/ 3488008 w 5426208"/>
              <a:gd name="connsiteY14" fmla="*/ 2315594 h 6199731"/>
              <a:gd name="connsiteX15" fmla="*/ 3287203 w 5426208"/>
              <a:gd name="connsiteY15" fmla="*/ 3409267 h 6199731"/>
              <a:gd name="connsiteX16" fmla="*/ 3292845 w 5426208"/>
              <a:gd name="connsiteY16" fmla="*/ 4093202 h 6199731"/>
              <a:gd name="connsiteX17" fmla="*/ 3192806 w 5426208"/>
              <a:gd name="connsiteY17" fmla="*/ 3842808 h 6199731"/>
              <a:gd name="connsiteX18" fmla="*/ 3006290 w 5426208"/>
              <a:gd name="connsiteY18" fmla="*/ 2973076 h 6199731"/>
              <a:gd name="connsiteX19" fmla="*/ 2437902 w 5426208"/>
              <a:gd name="connsiteY19" fmla="*/ 1628845 h 6199731"/>
              <a:gd name="connsiteX20" fmla="*/ 2086078 w 5426208"/>
              <a:gd name="connsiteY20" fmla="*/ 683692 h 6199731"/>
              <a:gd name="connsiteX21" fmla="*/ 1976061 w 5426208"/>
              <a:gd name="connsiteY21" fmla="*/ 237639 h 6199731"/>
              <a:gd name="connsiteX22" fmla="*/ 1853512 w 5426208"/>
              <a:gd name="connsiteY22" fmla="*/ 1969 h 6199731"/>
              <a:gd name="connsiteX23" fmla="*/ 1674403 w 5426208"/>
              <a:gd name="connsiteY23" fmla="*/ 360188 h 6199731"/>
              <a:gd name="connsiteX24" fmla="*/ 1504721 w 5426208"/>
              <a:gd name="connsiteY24" fmla="*/ 1415990 h 6199731"/>
              <a:gd name="connsiteX25" fmla="*/ 1919500 w 5426208"/>
              <a:gd name="connsiteY25" fmla="*/ 2745169 h 6199731"/>
              <a:gd name="connsiteX26" fmla="*/ 2511779 w 5426208"/>
              <a:gd name="connsiteY26" fmla="*/ 3912880 h 6199731"/>
              <a:gd name="connsiteX27" fmla="*/ 2507282 w 5426208"/>
              <a:gd name="connsiteY27" fmla="*/ 4079031 h 6199731"/>
              <a:gd name="connsiteX28" fmla="*/ 1259624 w 5426208"/>
              <a:gd name="connsiteY28" fmla="*/ 2566060 h 6199731"/>
              <a:gd name="connsiteX29" fmla="*/ 760003 w 5426208"/>
              <a:gd name="connsiteY29" fmla="*/ 2019305 h 6199731"/>
              <a:gd name="connsiteX30" fmla="*/ 213248 w 5426208"/>
              <a:gd name="connsiteY30" fmla="*/ 1510258 h 6199731"/>
              <a:gd name="connsiteX31" fmla="*/ 213248 w 5426208"/>
              <a:gd name="connsiteY31" fmla="*/ 1642233 h 6199731"/>
              <a:gd name="connsiteX32" fmla="*/ 694015 w 5426208"/>
              <a:gd name="connsiteY32" fmla="*/ 2980839 h 6199731"/>
              <a:gd name="connsiteX33" fmla="*/ 1253280 w 5426208"/>
              <a:gd name="connsiteY33" fmla="*/ 4010799 h 6199731"/>
              <a:gd name="connsiteX34" fmla="*/ 2015715 w 5426208"/>
              <a:gd name="connsiteY34" fmla="*/ 4652101 h 6199731"/>
              <a:gd name="connsiteX35" fmla="*/ 2631307 w 5426208"/>
              <a:gd name="connsiteY35" fmla="*/ 4974554 h 6199731"/>
              <a:gd name="connsiteX36" fmla="*/ 2175214 w 5426208"/>
              <a:gd name="connsiteY36" fmla="*/ 5005357 h 6199731"/>
              <a:gd name="connsiteX37" fmla="*/ 1502268 w 5426208"/>
              <a:gd name="connsiteY37" fmla="*/ 4791324 h 6199731"/>
              <a:gd name="connsiteX38" fmla="*/ 760003 w 5426208"/>
              <a:gd name="connsiteY38" fmla="*/ 4187470 h 6199731"/>
              <a:gd name="connsiteX39" fmla="*/ 260382 w 5426208"/>
              <a:gd name="connsiteY39" fmla="*/ 3291924 h 6199731"/>
              <a:gd name="connsiteX40" fmla="*/ 5859 w 5426208"/>
              <a:gd name="connsiteY40" fmla="*/ 2924278 h 6199731"/>
              <a:gd name="connsiteX41" fmla="*/ 109554 w 5426208"/>
              <a:gd name="connsiteY41" fmla="*/ 3518167 h 6199731"/>
              <a:gd name="connsiteX42" fmla="*/ 420638 w 5426208"/>
              <a:gd name="connsiteY42" fmla="*/ 4922761 h 6199731"/>
              <a:gd name="connsiteX43" fmla="*/ 967661 w 5426208"/>
              <a:gd name="connsiteY43" fmla="*/ 5506212 h 6199731"/>
              <a:gd name="connsiteX44" fmla="*/ 1523574 w 5426208"/>
              <a:gd name="connsiteY44" fmla="*/ 5761746 h 6199731"/>
              <a:gd name="connsiteX45" fmla="*/ 2471273 w 5426208"/>
              <a:gd name="connsiteY45" fmla="*/ 5841898 h 6199731"/>
              <a:gd name="connsiteX46" fmla="*/ 3384948 w 5426208"/>
              <a:gd name="connsiteY46" fmla="*/ 5645372 h 6199731"/>
              <a:gd name="connsiteX47" fmla="*/ 3500869 w 5426208"/>
              <a:gd name="connsiteY47" fmla="*/ 5718513 h 6199731"/>
              <a:gd name="connsiteX48" fmla="*/ 3506134 w 5426208"/>
              <a:gd name="connsiteY48" fmla="*/ 6199731 h 6199731"/>
              <a:gd name="connsiteX0" fmla="*/ 4469964 w 5426208"/>
              <a:gd name="connsiteY0" fmla="*/ 6067996 h 6199731"/>
              <a:gd name="connsiteX1" fmla="*/ 4282215 w 5426208"/>
              <a:gd name="connsiteY1" fmla="*/ 5520241 h 6199731"/>
              <a:gd name="connsiteX2" fmla="*/ 4330110 w 5426208"/>
              <a:gd name="connsiteY2" fmla="*/ 5252182 h 6199731"/>
              <a:gd name="connsiteX3" fmla="*/ 4631881 w 5426208"/>
              <a:gd name="connsiteY3" fmla="*/ 4847196 h 6199731"/>
              <a:gd name="connsiteX4" fmla="*/ 5058626 w 5426208"/>
              <a:gd name="connsiteY4" fmla="*/ 3800971 h 6199731"/>
              <a:gd name="connsiteX5" fmla="*/ 5416844 w 5426208"/>
              <a:gd name="connsiteY5" fmla="*/ 2735742 h 6199731"/>
              <a:gd name="connsiteX6" fmla="*/ 5253752 w 5426208"/>
              <a:gd name="connsiteY6" fmla="*/ 2747942 h 6199731"/>
              <a:gd name="connsiteX7" fmla="*/ 4553133 w 5426208"/>
              <a:gd name="connsiteY7" fmla="*/ 3267459 h 6199731"/>
              <a:gd name="connsiteX8" fmla="*/ 3980892 w 5426208"/>
              <a:gd name="connsiteY8" fmla="*/ 4210612 h 6199731"/>
              <a:gd name="connsiteX9" fmla="*/ 4002122 w 5426208"/>
              <a:gd name="connsiteY9" fmla="*/ 3520514 h 6199731"/>
              <a:gd name="connsiteX10" fmla="*/ 4261463 w 5426208"/>
              <a:gd name="connsiteY10" fmla="*/ 1983300 h 6199731"/>
              <a:gd name="connsiteX11" fmla="*/ 4416873 w 5426208"/>
              <a:gd name="connsiteY11" fmla="*/ 1383760 h 6199731"/>
              <a:gd name="connsiteX12" fmla="*/ 4596120 w 5426208"/>
              <a:gd name="connsiteY12" fmla="*/ 925306 h 6199731"/>
              <a:gd name="connsiteX13" fmla="*/ 4049958 w 5426208"/>
              <a:gd name="connsiteY13" fmla="*/ 1199173 h 6199731"/>
              <a:gd name="connsiteX14" fmla="*/ 3488008 w 5426208"/>
              <a:gd name="connsiteY14" fmla="*/ 2315594 h 6199731"/>
              <a:gd name="connsiteX15" fmla="*/ 3287203 w 5426208"/>
              <a:gd name="connsiteY15" fmla="*/ 3409267 h 6199731"/>
              <a:gd name="connsiteX16" fmla="*/ 3292845 w 5426208"/>
              <a:gd name="connsiteY16" fmla="*/ 4093202 h 6199731"/>
              <a:gd name="connsiteX17" fmla="*/ 3192806 w 5426208"/>
              <a:gd name="connsiteY17" fmla="*/ 3842808 h 6199731"/>
              <a:gd name="connsiteX18" fmla="*/ 3006290 w 5426208"/>
              <a:gd name="connsiteY18" fmla="*/ 2973076 h 6199731"/>
              <a:gd name="connsiteX19" fmla="*/ 2437902 w 5426208"/>
              <a:gd name="connsiteY19" fmla="*/ 1628845 h 6199731"/>
              <a:gd name="connsiteX20" fmla="*/ 2086078 w 5426208"/>
              <a:gd name="connsiteY20" fmla="*/ 683692 h 6199731"/>
              <a:gd name="connsiteX21" fmla="*/ 1976061 w 5426208"/>
              <a:gd name="connsiteY21" fmla="*/ 237639 h 6199731"/>
              <a:gd name="connsiteX22" fmla="*/ 1853512 w 5426208"/>
              <a:gd name="connsiteY22" fmla="*/ 1969 h 6199731"/>
              <a:gd name="connsiteX23" fmla="*/ 1674403 w 5426208"/>
              <a:gd name="connsiteY23" fmla="*/ 360188 h 6199731"/>
              <a:gd name="connsiteX24" fmla="*/ 1504721 w 5426208"/>
              <a:gd name="connsiteY24" fmla="*/ 1415990 h 6199731"/>
              <a:gd name="connsiteX25" fmla="*/ 1919500 w 5426208"/>
              <a:gd name="connsiteY25" fmla="*/ 2745169 h 6199731"/>
              <a:gd name="connsiteX26" fmla="*/ 2511779 w 5426208"/>
              <a:gd name="connsiteY26" fmla="*/ 3912880 h 6199731"/>
              <a:gd name="connsiteX27" fmla="*/ 2507282 w 5426208"/>
              <a:gd name="connsiteY27" fmla="*/ 4079031 h 6199731"/>
              <a:gd name="connsiteX28" fmla="*/ 1259624 w 5426208"/>
              <a:gd name="connsiteY28" fmla="*/ 2566060 h 6199731"/>
              <a:gd name="connsiteX29" fmla="*/ 760003 w 5426208"/>
              <a:gd name="connsiteY29" fmla="*/ 2019305 h 6199731"/>
              <a:gd name="connsiteX30" fmla="*/ 213248 w 5426208"/>
              <a:gd name="connsiteY30" fmla="*/ 1510258 h 6199731"/>
              <a:gd name="connsiteX31" fmla="*/ 213248 w 5426208"/>
              <a:gd name="connsiteY31" fmla="*/ 1642233 h 6199731"/>
              <a:gd name="connsiteX32" fmla="*/ 694015 w 5426208"/>
              <a:gd name="connsiteY32" fmla="*/ 2980839 h 6199731"/>
              <a:gd name="connsiteX33" fmla="*/ 1253280 w 5426208"/>
              <a:gd name="connsiteY33" fmla="*/ 4010799 h 6199731"/>
              <a:gd name="connsiteX34" fmla="*/ 2015715 w 5426208"/>
              <a:gd name="connsiteY34" fmla="*/ 4652101 h 6199731"/>
              <a:gd name="connsiteX35" fmla="*/ 2631307 w 5426208"/>
              <a:gd name="connsiteY35" fmla="*/ 4974554 h 6199731"/>
              <a:gd name="connsiteX36" fmla="*/ 2175214 w 5426208"/>
              <a:gd name="connsiteY36" fmla="*/ 5005357 h 6199731"/>
              <a:gd name="connsiteX37" fmla="*/ 1502268 w 5426208"/>
              <a:gd name="connsiteY37" fmla="*/ 4791324 h 6199731"/>
              <a:gd name="connsiteX38" fmla="*/ 760003 w 5426208"/>
              <a:gd name="connsiteY38" fmla="*/ 4187470 h 6199731"/>
              <a:gd name="connsiteX39" fmla="*/ 260382 w 5426208"/>
              <a:gd name="connsiteY39" fmla="*/ 3291924 h 6199731"/>
              <a:gd name="connsiteX40" fmla="*/ 5859 w 5426208"/>
              <a:gd name="connsiteY40" fmla="*/ 2924278 h 6199731"/>
              <a:gd name="connsiteX41" fmla="*/ 109554 w 5426208"/>
              <a:gd name="connsiteY41" fmla="*/ 3518167 h 6199731"/>
              <a:gd name="connsiteX42" fmla="*/ 420638 w 5426208"/>
              <a:gd name="connsiteY42" fmla="*/ 4922761 h 6199731"/>
              <a:gd name="connsiteX43" fmla="*/ 967661 w 5426208"/>
              <a:gd name="connsiteY43" fmla="*/ 5506212 h 6199731"/>
              <a:gd name="connsiteX44" fmla="*/ 1523574 w 5426208"/>
              <a:gd name="connsiteY44" fmla="*/ 5761746 h 6199731"/>
              <a:gd name="connsiteX45" fmla="*/ 2471273 w 5426208"/>
              <a:gd name="connsiteY45" fmla="*/ 5841898 h 6199731"/>
              <a:gd name="connsiteX46" fmla="*/ 3384948 w 5426208"/>
              <a:gd name="connsiteY46" fmla="*/ 5645372 h 6199731"/>
              <a:gd name="connsiteX47" fmla="*/ 3500869 w 5426208"/>
              <a:gd name="connsiteY47" fmla="*/ 5718513 h 6199731"/>
              <a:gd name="connsiteX48" fmla="*/ 3506134 w 5426208"/>
              <a:gd name="connsiteY48" fmla="*/ 6199731 h 6199731"/>
              <a:gd name="connsiteX0" fmla="*/ 4469964 w 5426208"/>
              <a:gd name="connsiteY0" fmla="*/ 6068369 h 6200104"/>
              <a:gd name="connsiteX1" fmla="*/ 4282215 w 5426208"/>
              <a:gd name="connsiteY1" fmla="*/ 5520614 h 6200104"/>
              <a:gd name="connsiteX2" fmla="*/ 4330110 w 5426208"/>
              <a:gd name="connsiteY2" fmla="*/ 5252555 h 6200104"/>
              <a:gd name="connsiteX3" fmla="*/ 4631881 w 5426208"/>
              <a:gd name="connsiteY3" fmla="*/ 4847569 h 6200104"/>
              <a:gd name="connsiteX4" fmla="*/ 5058626 w 5426208"/>
              <a:gd name="connsiteY4" fmla="*/ 3801344 h 6200104"/>
              <a:gd name="connsiteX5" fmla="*/ 5416844 w 5426208"/>
              <a:gd name="connsiteY5" fmla="*/ 2736115 h 6200104"/>
              <a:gd name="connsiteX6" fmla="*/ 5253752 w 5426208"/>
              <a:gd name="connsiteY6" fmla="*/ 2748315 h 6200104"/>
              <a:gd name="connsiteX7" fmla="*/ 4553133 w 5426208"/>
              <a:gd name="connsiteY7" fmla="*/ 3267832 h 6200104"/>
              <a:gd name="connsiteX8" fmla="*/ 3980892 w 5426208"/>
              <a:gd name="connsiteY8" fmla="*/ 4210985 h 6200104"/>
              <a:gd name="connsiteX9" fmla="*/ 4002122 w 5426208"/>
              <a:gd name="connsiteY9" fmla="*/ 3520887 h 6200104"/>
              <a:gd name="connsiteX10" fmla="*/ 4261463 w 5426208"/>
              <a:gd name="connsiteY10" fmla="*/ 1983673 h 6200104"/>
              <a:gd name="connsiteX11" fmla="*/ 4416873 w 5426208"/>
              <a:gd name="connsiteY11" fmla="*/ 1384133 h 6200104"/>
              <a:gd name="connsiteX12" fmla="*/ 4596120 w 5426208"/>
              <a:gd name="connsiteY12" fmla="*/ 925679 h 6200104"/>
              <a:gd name="connsiteX13" fmla="*/ 4049958 w 5426208"/>
              <a:gd name="connsiteY13" fmla="*/ 1199546 h 6200104"/>
              <a:gd name="connsiteX14" fmla="*/ 3488008 w 5426208"/>
              <a:gd name="connsiteY14" fmla="*/ 2315967 h 6200104"/>
              <a:gd name="connsiteX15" fmla="*/ 3287203 w 5426208"/>
              <a:gd name="connsiteY15" fmla="*/ 3409640 h 6200104"/>
              <a:gd name="connsiteX16" fmla="*/ 3292845 w 5426208"/>
              <a:gd name="connsiteY16" fmla="*/ 4093575 h 6200104"/>
              <a:gd name="connsiteX17" fmla="*/ 3192806 w 5426208"/>
              <a:gd name="connsiteY17" fmla="*/ 3843181 h 6200104"/>
              <a:gd name="connsiteX18" fmla="*/ 3006290 w 5426208"/>
              <a:gd name="connsiteY18" fmla="*/ 2973449 h 6200104"/>
              <a:gd name="connsiteX19" fmla="*/ 2437902 w 5426208"/>
              <a:gd name="connsiteY19" fmla="*/ 1629218 h 6200104"/>
              <a:gd name="connsiteX20" fmla="*/ 2116465 w 5426208"/>
              <a:gd name="connsiteY20" fmla="*/ 842913 h 6200104"/>
              <a:gd name="connsiteX21" fmla="*/ 1976061 w 5426208"/>
              <a:gd name="connsiteY21" fmla="*/ 238012 h 6200104"/>
              <a:gd name="connsiteX22" fmla="*/ 1853512 w 5426208"/>
              <a:gd name="connsiteY22" fmla="*/ 2342 h 6200104"/>
              <a:gd name="connsiteX23" fmla="*/ 1674403 w 5426208"/>
              <a:gd name="connsiteY23" fmla="*/ 360561 h 6200104"/>
              <a:gd name="connsiteX24" fmla="*/ 1504721 w 5426208"/>
              <a:gd name="connsiteY24" fmla="*/ 1416363 h 6200104"/>
              <a:gd name="connsiteX25" fmla="*/ 1919500 w 5426208"/>
              <a:gd name="connsiteY25" fmla="*/ 2745542 h 6200104"/>
              <a:gd name="connsiteX26" fmla="*/ 2511779 w 5426208"/>
              <a:gd name="connsiteY26" fmla="*/ 3913253 h 6200104"/>
              <a:gd name="connsiteX27" fmla="*/ 2507282 w 5426208"/>
              <a:gd name="connsiteY27" fmla="*/ 4079404 h 6200104"/>
              <a:gd name="connsiteX28" fmla="*/ 1259624 w 5426208"/>
              <a:gd name="connsiteY28" fmla="*/ 2566433 h 6200104"/>
              <a:gd name="connsiteX29" fmla="*/ 760003 w 5426208"/>
              <a:gd name="connsiteY29" fmla="*/ 2019678 h 6200104"/>
              <a:gd name="connsiteX30" fmla="*/ 213248 w 5426208"/>
              <a:gd name="connsiteY30" fmla="*/ 1510631 h 6200104"/>
              <a:gd name="connsiteX31" fmla="*/ 213248 w 5426208"/>
              <a:gd name="connsiteY31" fmla="*/ 1642606 h 6200104"/>
              <a:gd name="connsiteX32" fmla="*/ 694015 w 5426208"/>
              <a:gd name="connsiteY32" fmla="*/ 2981212 h 6200104"/>
              <a:gd name="connsiteX33" fmla="*/ 1253280 w 5426208"/>
              <a:gd name="connsiteY33" fmla="*/ 4011172 h 6200104"/>
              <a:gd name="connsiteX34" fmla="*/ 2015715 w 5426208"/>
              <a:gd name="connsiteY34" fmla="*/ 4652474 h 6200104"/>
              <a:gd name="connsiteX35" fmla="*/ 2631307 w 5426208"/>
              <a:gd name="connsiteY35" fmla="*/ 4974927 h 6200104"/>
              <a:gd name="connsiteX36" fmla="*/ 2175214 w 5426208"/>
              <a:gd name="connsiteY36" fmla="*/ 5005730 h 6200104"/>
              <a:gd name="connsiteX37" fmla="*/ 1502268 w 5426208"/>
              <a:gd name="connsiteY37" fmla="*/ 4791697 h 6200104"/>
              <a:gd name="connsiteX38" fmla="*/ 760003 w 5426208"/>
              <a:gd name="connsiteY38" fmla="*/ 4187843 h 6200104"/>
              <a:gd name="connsiteX39" fmla="*/ 260382 w 5426208"/>
              <a:gd name="connsiteY39" fmla="*/ 3292297 h 6200104"/>
              <a:gd name="connsiteX40" fmla="*/ 5859 w 5426208"/>
              <a:gd name="connsiteY40" fmla="*/ 2924651 h 6200104"/>
              <a:gd name="connsiteX41" fmla="*/ 109554 w 5426208"/>
              <a:gd name="connsiteY41" fmla="*/ 3518540 h 6200104"/>
              <a:gd name="connsiteX42" fmla="*/ 420638 w 5426208"/>
              <a:gd name="connsiteY42" fmla="*/ 4923134 h 6200104"/>
              <a:gd name="connsiteX43" fmla="*/ 967661 w 5426208"/>
              <a:gd name="connsiteY43" fmla="*/ 5506585 h 6200104"/>
              <a:gd name="connsiteX44" fmla="*/ 1523574 w 5426208"/>
              <a:gd name="connsiteY44" fmla="*/ 5762119 h 6200104"/>
              <a:gd name="connsiteX45" fmla="*/ 2471273 w 5426208"/>
              <a:gd name="connsiteY45" fmla="*/ 5842271 h 6200104"/>
              <a:gd name="connsiteX46" fmla="*/ 3384948 w 5426208"/>
              <a:gd name="connsiteY46" fmla="*/ 5645745 h 6200104"/>
              <a:gd name="connsiteX47" fmla="*/ 3500869 w 5426208"/>
              <a:gd name="connsiteY47" fmla="*/ 5718886 h 6200104"/>
              <a:gd name="connsiteX48" fmla="*/ 3506134 w 5426208"/>
              <a:gd name="connsiteY48" fmla="*/ 6200104 h 6200104"/>
              <a:gd name="connsiteX0" fmla="*/ 4469964 w 5426208"/>
              <a:gd name="connsiteY0" fmla="*/ 6083203 h 6214938"/>
              <a:gd name="connsiteX1" fmla="*/ 4282215 w 5426208"/>
              <a:gd name="connsiteY1" fmla="*/ 5535448 h 6214938"/>
              <a:gd name="connsiteX2" fmla="*/ 4330110 w 5426208"/>
              <a:gd name="connsiteY2" fmla="*/ 5267389 h 6214938"/>
              <a:gd name="connsiteX3" fmla="*/ 4631881 w 5426208"/>
              <a:gd name="connsiteY3" fmla="*/ 4862403 h 6214938"/>
              <a:gd name="connsiteX4" fmla="*/ 5058626 w 5426208"/>
              <a:gd name="connsiteY4" fmla="*/ 3816178 h 6214938"/>
              <a:gd name="connsiteX5" fmla="*/ 5416844 w 5426208"/>
              <a:gd name="connsiteY5" fmla="*/ 2750949 h 6214938"/>
              <a:gd name="connsiteX6" fmla="*/ 5253752 w 5426208"/>
              <a:gd name="connsiteY6" fmla="*/ 2763149 h 6214938"/>
              <a:gd name="connsiteX7" fmla="*/ 4553133 w 5426208"/>
              <a:gd name="connsiteY7" fmla="*/ 3282666 h 6214938"/>
              <a:gd name="connsiteX8" fmla="*/ 3980892 w 5426208"/>
              <a:gd name="connsiteY8" fmla="*/ 4225819 h 6214938"/>
              <a:gd name="connsiteX9" fmla="*/ 4002122 w 5426208"/>
              <a:gd name="connsiteY9" fmla="*/ 3535721 h 6214938"/>
              <a:gd name="connsiteX10" fmla="*/ 4261463 w 5426208"/>
              <a:gd name="connsiteY10" fmla="*/ 1998507 h 6214938"/>
              <a:gd name="connsiteX11" fmla="*/ 4416873 w 5426208"/>
              <a:gd name="connsiteY11" fmla="*/ 1398967 h 6214938"/>
              <a:gd name="connsiteX12" fmla="*/ 4596120 w 5426208"/>
              <a:gd name="connsiteY12" fmla="*/ 940513 h 6214938"/>
              <a:gd name="connsiteX13" fmla="*/ 4049958 w 5426208"/>
              <a:gd name="connsiteY13" fmla="*/ 1214380 h 6214938"/>
              <a:gd name="connsiteX14" fmla="*/ 3488008 w 5426208"/>
              <a:gd name="connsiteY14" fmla="*/ 2330801 h 6214938"/>
              <a:gd name="connsiteX15" fmla="*/ 3287203 w 5426208"/>
              <a:gd name="connsiteY15" fmla="*/ 3424474 h 6214938"/>
              <a:gd name="connsiteX16" fmla="*/ 3292845 w 5426208"/>
              <a:gd name="connsiteY16" fmla="*/ 4108409 h 6214938"/>
              <a:gd name="connsiteX17" fmla="*/ 3192806 w 5426208"/>
              <a:gd name="connsiteY17" fmla="*/ 3858015 h 6214938"/>
              <a:gd name="connsiteX18" fmla="*/ 3006290 w 5426208"/>
              <a:gd name="connsiteY18" fmla="*/ 2988283 h 6214938"/>
              <a:gd name="connsiteX19" fmla="*/ 2437902 w 5426208"/>
              <a:gd name="connsiteY19" fmla="*/ 1644052 h 6214938"/>
              <a:gd name="connsiteX20" fmla="*/ 2116465 w 5426208"/>
              <a:gd name="connsiteY20" fmla="*/ 857747 h 6214938"/>
              <a:gd name="connsiteX21" fmla="*/ 1976061 w 5426208"/>
              <a:gd name="connsiteY21" fmla="*/ 252846 h 6214938"/>
              <a:gd name="connsiteX22" fmla="*/ 1853512 w 5426208"/>
              <a:gd name="connsiteY22" fmla="*/ 17176 h 6214938"/>
              <a:gd name="connsiteX23" fmla="*/ 1612673 w 5426208"/>
              <a:gd name="connsiteY23" fmla="*/ 683202 h 6214938"/>
              <a:gd name="connsiteX24" fmla="*/ 1504721 w 5426208"/>
              <a:gd name="connsiteY24" fmla="*/ 1431197 h 6214938"/>
              <a:gd name="connsiteX25" fmla="*/ 1919500 w 5426208"/>
              <a:gd name="connsiteY25" fmla="*/ 2760376 h 6214938"/>
              <a:gd name="connsiteX26" fmla="*/ 2511779 w 5426208"/>
              <a:gd name="connsiteY26" fmla="*/ 3928087 h 6214938"/>
              <a:gd name="connsiteX27" fmla="*/ 2507282 w 5426208"/>
              <a:gd name="connsiteY27" fmla="*/ 4094238 h 6214938"/>
              <a:gd name="connsiteX28" fmla="*/ 1259624 w 5426208"/>
              <a:gd name="connsiteY28" fmla="*/ 2581267 h 6214938"/>
              <a:gd name="connsiteX29" fmla="*/ 760003 w 5426208"/>
              <a:gd name="connsiteY29" fmla="*/ 2034512 h 6214938"/>
              <a:gd name="connsiteX30" fmla="*/ 213248 w 5426208"/>
              <a:gd name="connsiteY30" fmla="*/ 1525465 h 6214938"/>
              <a:gd name="connsiteX31" fmla="*/ 213248 w 5426208"/>
              <a:gd name="connsiteY31" fmla="*/ 1657440 h 6214938"/>
              <a:gd name="connsiteX32" fmla="*/ 694015 w 5426208"/>
              <a:gd name="connsiteY32" fmla="*/ 2996046 h 6214938"/>
              <a:gd name="connsiteX33" fmla="*/ 1253280 w 5426208"/>
              <a:gd name="connsiteY33" fmla="*/ 4026006 h 6214938"/>
              <a:gd name="connsiteX34" fmla="*/ 2015715 w 5426208"/>
              <a:gd name="connsiteY34" fmla="*/ 4667308 h 6214938"/>
              <a:gd name="connsiteX35" fmla="*/ 2631307 w 5426208"/>
              <a:gd name="connsiteY35" fmla="*/ 4989761 h 6214938"/>
              <a:gd name="connsiteX36" fmla="*/ 2175214 w 5426208"/>
              <a:gd name="connsiteY36" fmla="*/ 5020564 h 6214938"/>
              <a:gd name="connsiteX37" fmla="*/ 1502268 w 5426208"/>
              <a:gd name="connsiteY37" fmla="*/ 4806531 h 6214938"/>
              <a:gd name="connsiteX38" fmla="*/ 760003 w 5426208"/>
              <a:gd name="connsiteY38" fmla="*/ 4202677 h 6214938"/>
              <a:gd name="connsiteX39" fmla="*/ 260382 w 5426208"/>
              <a:gd name="connsiteY39" fmla="*/ 3307131 h 6214938"/>
              <a:gd name="connsiteX40" fmla="*/ 5859 w 5426208"/>
              <a:gd name="connsiteY40" fmla="*/ 2939485 h 6214938"/>
              <a:gd name="connsiteX41" fmla="*/ 109554 w 5426208"/>
              <a:gd name="connsiteY41" fmla="*/ 3533374 h 6214938"/>
              <a:gd name="connsiteX42" fmla="*/ 420638 w 5426208"/>
              <a:gd name="connsiteY42" fmla="*/ 4937968 h 6214938"/>
              <a:gd name="connsiteX43" fmla="*/ 967661 w 5426208"/>
              <a:gd name="connsiteY43" fmla="*/ 5521419 h 6214938"/>
              <a:gd name="connsiteX44" fmla="*/ 1523574 w 5426208"/>
              <a:gd name="connsiteY44" fmla="*/ 5776953 h 6214938"/>
              <a:gd name="connsiteX45" fmla="*/ 2471273 w 5426208"/>
              <a:gd name="connsiteY45" fmla="*/ 5857105 h 6214938"/>
              <a:gd name="connsiteX46" fmla="*/ 3384948 w 5426208"/>
              <a:gd name="connsiteY46" fmla="*/ 5660579 h 6214938"/>
              <a:gd name="connsiteX47" fmla="*/ 3500869 w 5426208"/>
              <a:gd name="connsiteY47" fmla="*/ 5733720 h 6214938"/>
              <a:gd name="connsiteX48" fmla="*/ 3506134 w 5426208"/>
              <a:gd name="connsiteY48" fmla="*/ 6214938 h 6214938"/>
              <a:gd name="connsiteX0" fmla="*/ 4469964 w 5426208"/>
              <a:gd name="connsiteY0" fmla="*/ 6068032 h 6199767"/>
              <a:gd name="connsiteX1" fmla="*/ 4282215 w 5426208"/>
              <a:gd name="connsiteY1" fmla="*/ 5520277 h 6199767"/>
              <a:gd name="connsiteX2" fmla="*/ 4330110 w 5426208"/>
              <a:gd name="connsiteY2" fmla="*/ 5252218 h 6199767"/>
              <a:gd name="connsiteX3" fmla="*/ 4631881 w 5426208"/>
              <a:gd name="connsiteY3" fmla="*/ 4847232 h 6199767"/>
              <a:gd name="connsiteX4" fmla="*/ 5058626 w 5426208"/>
              <a:gd name="connsiteY4" fmla="*/ 3801007 h 6199767"/>
              <a:gd name="connsiteX5" fmla="*/ 5416844 w 5426208"/>
              <a:gd name="connsiteY5" fmla="*/ 2735778 h 6199767"/>
              <a:gd name="connsiteX6" fmla="*/ 5253752 w 5426208"/>
              <a:gd name="connsiteY6" fmla="*/ 2747978 h 6199767"/>
              <a:gd name="connsiteX7" fmla="*/ 4553133 w 5426208"/>
              <a:gd name="connsiteY7" fmla="*/ 3267495 h 6199767"/>
              <a:gd name="connsiteX8" fmla="*/ 3980892 w 5426208"/>
              <a:gd name="connsiteY8" fmla="*/ 4210648 h 6199767"/>
              <a:gd name="connsiteX9" fmla="*/ 4002122 w 5426208"/>
              <a:gd name="connsiteY9" fmla="*/ 3520550 h 6199767"/>
              <a:gd name="connsiteX10" fmla="*/ 4261463 w 5426208"/>
              <a:gd name="connsiteY10" fmla="*/ 1983336 h 6199767"/>
              <a:gd name="connsiteX11" fmla="*/ 4416873 w 5426208"/>
              <a:gd name="connsiteY11" fmla="*/ 1383796 h 6199767"/>
              <a:gd name="connsiteX12" fmla="*/ 4596120 w 5426208"/>
              <a:gd name="connsiteY12" fmla="*/ 925342 h 6199767"/>
              <a:gd name="connsiteX13" fmla="*/ 4049958 w 5426208"/>
              <a:gd name="connsiteY13" fmla="*/ 1199209 h 6199767"/>
              <a:gd name="connsiteX14" fmla="*/ 3488008 w 5426208"/>
              <a:gd name="connsiteY14" fmla="*/ 2315630 h 6199767"/>
              <a:gd name="connsiteX15" fmla="*/ 3287203 w 5426208"/>
              <a:gd name="connsiteY15" fmla="*/ 3409303 h 6199767"/>
              <a:gd name="connsiteX16" fmla="*/ 3292845 w 5426208"/>
              <a:gd name="connsiteY16" fmla="*/ 4093238 h 6199767"/>
              <a:gd name="connsiteX17" fmla="*/ 3192806 w 5426208"/>
              <a:gd name="connsiteY17" fmla="*/ 3842844 h 6199767"/>
              <a:gd name="connsiteX18" fmla="*/ 3006290 w 5426208"/>
              <a:gd name="connsiteY18" fmla="*/ 2973112 h 6199767"/>
              <a:gd name="connsiteX19" fmla="*/ 2437902 w 5426208"/>
              <a:gd name="connsiteY19" fmla="*/ 1628881 h 6199767"/>
              <a:gd name="connsiteX20" fmla="*/ 2116465 w 5426208"/>
              <a:gd name="connsiteY20" fmla="*/ 842576 h 6199767"/>
              <a:gd name="connsiteX21" fmla="*/ 1945144 w 5426208"/>
              <a:gd name="connsiteY21" fmla="*/ 474671 h 6199767"/>
              <a:gd name="connsiteX22" fmla="*/ 1853512 w 5426208"/>
              <a:gd name="connsiteY22" fmla="*/ 2005 h 6199767"/>
              <a:gd name="connsiteX23" fmla="*/ 1612673 w 5426208"/>
              <a:gd name="connsiteY23" fmla="*/ 668031 h 6199767"/>
              <a:gd name="connsiteX24" fmla="*/ 1504721 w 5426208"/>
              <a:gd name="connsiteY24" fmla="*/ 1416026 h 6199767"/>
              <a:gd name="connsiteX25" fmla="*/ 1919500 w 5426208"/>
              <a:gd name="connsiteY25" fmla="*/ 2745205 h 6199767"/>
              <a:gd name="connsiteX26" fmla="*/ 2511779 w 5426208"/>
              <a:gd name="connsiteY26" fmla="*/ 3912916 h 6199767"/>
              <a:gd name="connsiteX27" fmla="*/ 2507282 w 5426208"/>
              <a:gd name="connsiteY27" fmla="*/ 4079067 h 6199767"/>
              <a:gd name="connsiteX28" fmla="*/ 1259624 w 5426208"/>
              <a:gd name="connsiteY28" fmla="*/ 2566096 h 6199767"/>
              <a:gd name="connsiteX29" fmla="*/ 760003 w 5426208"/>
              <a:gd name="connsiteY29" fmla="*/ 2019341 h 6199767"/>
              <a:gd name="connsiteX30" fmla="*/ 213248 w 5426208"/>
              <a:gd name="connsiteY30" fmla="*/ 1510294 h 6199767"/>
              <a:gd name="connsiteX31" fmla="*/ 213248 w 5426208"/>
              <a:gd name="connsiteY31" fmla="*/ 1642269 h 6199767"/>
              <a:gd name="connsiteX32" fmla="*/ 694015 w 5426208"/>
              <a:gd name="connsiteY32" fmla="*/ 2980875 h 6199767"/>
              <a:gd name="connsiteX33" fmla="*/ 1253280 w 5426208"/>
              <a:gd name="connsiteY33" fmla="*/ 4010835 h 6199767"/>
              <a:gd name="connsiteX34" fmla="*/ 2015715 w 5426208"/>
              <a:gd name="connsiteY34" fmla="*/ 4652137 h 6199767"/>
              <a:gd name="connsiteX35" fmla="*/ 2631307 w 5426208"/>
              <a:gd name="connsiteY35" fmla="*/ 4974590 h 6199767"/>
              <a:gd name="connsiteX36" fmla="*/ 2175214 w 5426208"/>
              <a:gd name="connsiteY36" fmla="*/ 5005393 h 6199767"/>
              <a:gd name="connsiteX37" fmla="*/ 1502268 w 5426208"/>
              <a:gd name="connsiteY37" fmla="*/ 4791360 h 6199767"/>
              <a:gd name="connsiteX38" fmla="*/ 760003 w 5426208"/>
              <a:gd name="connsiteY38" fmla="*/ 4187506 h 6199767"/>
              <a:gd name="connsiteX39" fmla="*/ 260382 w 5426208"/>
              <a:gd name="connsiteY39" fmla="*/ 3291960 h 6199767"/>
              <a:gd name="connsiteX40" fmla="*/ 5859 w 5426208"/>
              <a:gd name="connsiteY40" fmla="*/ 2924314 h 6199767"/>
              <a:gd name="connsiteX41" fmla="*/ 109554 w 5426208"/>
              <a:gd name="connsiteY41" fmla="*/ 3518203 h 6199767"/>
              <a:gd name="connsiteX42" fmla="*/ 420638 w 5426208"/>
              <a:gd name="connsiteY42" fmla="*/ 4922797 h 6199767"/>
              <a:gd name="connsiteX43" fmla="*/ 967661 w 5426208"/>
              <a:gd name="connsiteY43" fmla="*/ 5506248 h 6199767"/>
              <a:gd name="connsiteX44" fmla="*/ 1523574 w 5426208"/>
              <a:gd name="connsiteY44" fmla="*/ 5761782 h 6199767"/>
              <a:gd name="connsiteX45" fmla="*/ 2471273 w 5426208"/>
              <a:gd name="connsiteY45" fmla="*/ 5841934 h 6199767"/>
              <a:gd name="connsiteX46" fmla="*/ 3384948 w 5426208"/>
              <a:gd name="connsiteY46" fmla="*/ 5645408 h 6199767"/>
              <a:gd name="connsiteX47" fmla="*/ 3500869 w 5426208"/>
              <a:gd name="connsiteY47" fmla="*/ 5718549 h 6199767"/>
              <a:gd name="connsiteX48" fmla="*/ 3506134 w 5426208"/>
              <a:gd name="connsiteY48" fmla="*/ 6199767 h 6199767"/>
              <a:gd name="connsiteX0" fmla="*/ 4469964 w 5426208"/>
              <a:gd name="connsiteY0" fmla="*/ 5783028 h 5914763"/>
              <a:gd name="connsiteX1" fmla="*/ 4282215 w 5426208"/>
              <a:gd name="connsiteY1" fmla="*/ 5235273 h 5914763"/>
              <a:gd name="connsiteX2" fmla="*/ 4330110 w 5426208"/>
              <a:gd name="connsiteY2" fmla="*/ 4967214 h 5914763"/>
              <a:gd name="connsiteX3" fmla="*/ 4631881 w 5426208"/>
              <a:gd name="connsiteY3" fmla="*/ 4562228 h 5914763"/>
              <a:gd name="connsiteX4" fmla="*/ 5058626 w 5426208"/>
              <a:gd name="connsiteY4" fmla="*/ 3516003 h 5914763"/>
              <a:gd name="connsiteX5" fmla="*/ 5416844 w 5426208"/>
              <a:gd name="connsiteY5" fmla="*/ 2450774 h 5914763"/>
              <a:gd name="connsiteX6" fmla="*/ 5253752 w 5426208"/>
              <a:gd name="connsiteY6" fmla="*/ 2462974 h 5914763"/>
              <a:gd name="connsiteX7" fmla="*/ 4553133 w 5426208"/>
              <a:gd name="connsiteY7" fmla="*/ 2982491 h 5914763"/>
              <a:gd name="connsiteX8" fmla="*/ 3980892 w 5426208"/>
              <a:gd name="connsiteY8" fmla="*/ 3925644 h 5914763"/>
              <a:gd name="connsiteX9" fmla="*/ 4002122 w 5426208"/>
              <a:gd name="connsiteY9" fmla="*/ 3235546 h 5914763"/>
              <a:gd name="connsiteX10" fmla="*/ 4261463 w 5426208"/>
              <a:gd name="connsiteY10" fmla="*/ 1698332 h 5914763"/>
              <a:gd name="connsiteX11" fmla="*/ 4416873 w 5426208"/>
              <a:gd name="connsiteY11" fmla="*/ 1098792 h 5914763"/>
              <a:gd name="connsiteX12" fmla="*/ 4596120 w 5426208"/>
              <a:gd name="connsiteY12" fmla="*/ 640338 h 5914763"/>
              <a:gd name="connsiteX13" fmla="*/ 4049958 w 5426208"/>
              <a:gd name="connsiteY13" fmla="*/ 914205 h 5914763"/>
              <a:gd name="connsiteX14" fmla="*/ 3488008 w 5426208"/>
              <a:gd name="connsiteY14" fmla="*/ 2030626 h 5914763"/>
              <a:gd name="connsiteX15" fmla="*/ 3287203 w 5426208"/>
              <a:gd name="connsiteY15" fmla="*/ 3124299 h 5914763"/>
              <a:gd name="connsiteX16" fmla="*/ 3292845 w 5426208"/>
              <a:gd name="connsiteY16" fmla="*/ 3808234 h 5914763"/>
              <a:gd name="connsiteX17" fmla="*/ 3192806 w 5426208"/>
              <a:gd name="connsiteY17" fmla="*/ 3557840 h 5914763"/>
              <a:gd name="connsiteX18" fmla="*/ 3006290 w 5426208"/>
              <a:gd name="connsiteY18" fmla="*/ 2688108 h 5914763"/>
              <a:gd name="connsiteX19" fmla="*/ 2437902 w 5426208"/>
              <a:gd name="connsiteY19" fmla="*/ 1343877 h 5914763"/>
              <a:gd name="connsiteX20" fmla="*/ 2116465 w 5426208"/>
              <a:gd name="connsiteY20" fmla="*/ 557572 h 5914763"/>
              <a:gd name="connsiteX21" fmla="*/ 1945144 w 5426208"/>
              <a:gd name="connsiteY21" fmla="*/ 189667 h 5914763"/>
              <a:gd name="connsiteX22" fmla="*/ 1791527 w 5426208"/>
              <a:gd name="connsiteY22" fmla="*/ 5193 h 5914763"/>
              <a:gd name="connsiteX23" fmla="*/ 1612673 w 5426208"/>
              <a:gd name="connsiteY23" fmla="*/ 383027 h 5914763"/>
              <a:gd name="connsiteX24" fmla="*/ 1504721 w 5426208"/>
              <a:gd name="connsiteY24" fmla="*/ 1131022 h 5914763"/>
              <a:gd name="connsiteX25" fmla="*/ 1919500 w 5426208"/>
              <a:gd name="connsiteY25" fmla="*/ 2460201 h 5914763"/>
              <a:gd name="connsiteX26" fmla="*/ 2511779 w 5426208"/>
              <a:gd name="connsiteY26" fmla="*/ 3627912 h 5914763"/>
              <a:gd name="connsiteX27" fmla="*/ 2507282 w 5426208"/>
              <a:gd name="connsiteY27" fmla="*/ 3794063 h 5914763"/>
              <a:gd name="connsiteX28" fmla="*/ 1259624 w 5426208"/>
              <a:gd name="connsiteY28" fmla="*/ 2281092 h 5914763"/>
              <a:gd name="connsiteX29" fmla="*/ 760003 w 5426208"/>
              <a:gd name="connsiteY29" fmla="*/ 1734337 h 5914763"/>
              <a:gd name="connsiteX30" fmla="*/ 213248 w 5426208"/>
              <a:gd name="connsiteY30" fmla="*/ 1225290 h 5914763"/>
              <a:gd name="connsiteX31" fmla="*/ 213248 w 5426208"/>
              <a:gd name="connsiteY31" fmla="*/ 1357265 h 5914763"/>
              <a:gd name="connsiteX32" fmla="*/ 694015 w 5426208"/>
              <a:gd name="connsiteY32" fmla="*/ 2695871 h 5914763"/>
              <a:gd name="connsiteX33" fmla="*/ 1253280 w 5426208"/>
              <a:gd name="connsiteY33" fmla="*/ 3725831 h 5914763"/>
              <a:gd name="connsiteX34" fmla="*/ 2015715 w 5426208"/>
              <a:gd name="connsiteY34" fmla="*/ 4367133 h 5914763"/>
              <a:gd name="connsiteX35" fmla="*/ 2631307 w 5426208"/>
              <a:gd name="connsiteY35" fmla="*/ 4689586 h 5914763"/>
              <a:gd name="connsiteX36" fmla="*/ 2175214 w 5426208"/>
              <a:gd name="connsiteY36" fmla="*/ 4720389 h 5914763"/>
              <a:gd name="connsiteX37" fmla="*/ 1502268 w 5426208"/>
              <a:gd name="connsiteY37" fmla="*/ 4506356 h 5914763"/>
              <a:gd name="connsiteX38" fmla="*/ 760003 w 5426208"/>
              <a:gd name="connsiteY38" fmla="*/ 3902502 h 5914763"/>
              <a:gd name="connsiteX39" fmla="*/ 260382 w 5426208"/>
              <a:gd name="connsiteY39" fmla="*/ 3006956 h 5914763"/>
              <a:gd name="connsiteX40" fmla="*/ 5859 w 5426208"/>
              <a:gd name="connsiteY40" fmla="*/ 2639310 h 5914763"/>
              <a:gd name="connsiteX41" fmla="*/ 109554 w 5426208"/>
              <a:gd name="connsiteY41" fmla="*/ 3233199 h 5914763"/>
              <a:gd name="connsiteX42" fmla="*/ 420638 w 5426208"/>
              <a:gd name="connsiteY42" fmla="*/ 4637793 h 5914763"/>
              <a:gd name="connsiteX43" fmla="*/ 967661 w 5426208"/>
              <a:gd name="connsiteY43" fmla="*/ 5221244 h 5914763"/>
              <a:gd name="connsiteX44" fmla="*/ 1523574 w 5426208"/>
              <a:gd name="connsiteY44" fmla="*/ 5476778 h 5914763"/>
              <a:gd name="connsiteX45" fmla="*/ 2471273 w 5426208"/>
              <a:gd name="connsiteY45" fmla="*/ 5556930 h 5914763"/>
              <a:gd name="connsiteX46" fmla="*/ 3384948 w 5426208"/>
              <a:gd name="connsiteY46" fmla="*/ 5360404 h 5914763"/>
              <a:gd name="connsiteX47" fmla="*/ 3500869 w 5426208"/>
              <a:gd name="connsiteY47" fmla="*/ 5433545 h 5914763"/>
              <a:gd name="connsiteX48" fmla="*/ 3506134 w 5426208"/>
              <a:gd name="connsiteY48" fmla="*/ 5914763 h 5914763"/>
              <a:gd name="connsiteX0" fmla="*/ 4469964 w 5426208"/>
              <a:gd name="connsiteY0" fmla="*/ 5781273 h 5913008"/>
              <a:gd name="connsiteX1" fmla="*/ 4282215 w 5426208"/>
              <a:gd name="connsiteY1" fmla="*/ 5233518 h 5913008"/>
              <a:gd name="connsiteX2" fmla="*/ 4330110 w 5426208"/>
              <a:gd name="connsiteY2" fmla="*/ 4965459 h 5913008"/>
              <a:gd name="connsiteX3" fmla="*/ 4631881 w 5426208"/>
              <a:gd name="connsiteY3" fmla="*/ 4560473 h 5913008"/>
              <a:gd name="connsiteX4" fmla="*/ 5058626 w 5426208"/>
              <a:gd name="connsiteY4" fmla="*/ 3514248 h 5913008"/>
              <a:gd name="connsiteX5" fmla="*/ 5416844 w 5426208"/>
              <a:gd name="connsiteY5" fmla="*/ 2449019 h 5913008"/>
              <a:gd name="connsiteX6" fmla="*/ 5253752 w 5426208"/>
              <a:gd name="connsiteY6" fmla="*/ 2461219 h 5913008"/>
              <a:gd name="connsiteX7" fmla="*/ 4553133 w 5426208"/>
              <a:gd name="connsiteY7" fmla="*/ 2980736 h 5913008"/>
              <a:gd name="connsiteX8" fmla="*/ 3980892 w 5426208"/>
              <a:gd name="connsiteY8" fmla="*/ 3923889 h 5913008"/>
              <a:gd name="connsiteX9" fmla="*/ 4002122 w 5426208"/>
              <a:gd name="connsiteY9" fmla="*/ 3233791 h 5913008"/>
              <a:gd name="connsiteX10" fmla="*/ 4261463 w 5426208"/>
              <a:gd name="connsiteY10" fmla="*/ 1696577 h 5913008"/>
              <a:gd name="connsiteX11" fmla="*/ 4416873 w 5426208"/>
              <a:gd name="connsiteY11" fmla="*/ 1097037 h 5913008"/>
              <a:gd name="connsiteX12" fmla="*/ 4596120 w 5426208"/>
              <a:gd name="connsiteY12" fmla="*/ 638583 h 5913008"/>
              <a:gd name="connsiteX13" fmla="*/ 4049958 w 5426208"/>
              <a:gd name="connsiteY13" fmla="*/ 912450 h 5913008"/>
              <a:gd name="connsiteX14" fmla="*/ 3488008 w 5426208"/>
              <a:gd name="connsiteY14" fmla="*/ 2028871 h 5913008"/>
              <a:gd name="connsiteX15" fmla="*/ 3287203 w 5426208"/>
              <a:gd name="connsiteY15" fmla="*/ 3122544 h 5913008"/>
              <a:gd name="connsiteX16" fmla="*/ 3292845 w 5426208"/>
              <a:gd name="connsiteY16" fmla="*/ 3806479 h 5913008"/>
              <a:gd name="connsiteX17" fmla="*/ 3192806 w 5426208"/>
              <a:gd name="connsiteY17" fmla="*/ 3556085 h 5913008"/>
              <a:gd name="connsiteX18" fmla="*/ 3006290 w 5426208"/>
              <a:gd name="connsiteY18" fmla="*/ 2686353 h 5913008"/>
              <a:gd name="connsiteX19" fmla="*/ 2437902 w 5426208"/>
              <a:gd name="connsiteY19" fmla="*/ 1342122 h 5913008"/>
              <a:gd name="connsiteX20" fmla="*/ 2116465 w 5426208"/>
              <a:gd name="connsiteY20" fmla="*/ 555817 h 5913008"/>
              <a:gd name="connsiteX21" fmla="*/ 1934158 w 5426208"/>
              <a:gd name="connsiteY21" fmla="*/ 214606 h 5913008"/>
              <a:gd name="connsiteX22" fmla="*/ 1791527 w 5426208"/>
              <a:gd name="connsiteY22" fmla="*/ 3438 h 5913008"/>
              <a:gd name="connsiteX23" fmla="*/ 1612673 w 5426208"/>
              <a:gd name="connsiteY23" fmla="*/ 381272 h 5913008"/>
              <a:gd name="connsiteX24" fmla="*/ 1504721 w 5426208"/>
              <a:gd name="connsiteY24" fmla="*/ 1129267 h 5913008"/>
              <a:gd name="connsiteX25" fmla="*/ 1919500 w 5426208"/>
              <a:gd name="connsiteY25" fmla="*/ 2458446 h 5913008"/>
              <a:gd name="connsiteX26" fmla="*/ 2511779 w 5426208"/>
              <a:gd name="connsiteY26" fmla="*/ 3626157 h 5913008"/>
              <a:gd name="connsiteX27" fmla="*/ 2507282 w 5426208"/>
              <a:gd name="connsiteY27" fmla="*/ 3792308 h 5913008"/>
              <a:gd name="connsiteX28" fmla="*/ 1259624 w 5426208"/>
              <a:gd name="connsiteY28" fmla="*/ 2279337 h 5913008"/>
              <a:gd name="connsiteX29" fmla="*/ 760003 w 5426208"/>
              <a:gd name="connsiteY29" fmla="*/ 1732582 h 5913008"/>
              <a:gd name="connsiteX30" fmla="*/ 213248 w 5426208"/>
              <a:gd name="connsiteY30" fmla="*/ 1223535 h 5913008"/>
              <a:gd name="connsiteX31" fmla="*/ 213248 w 5426208"/>
              <a:gd name="connsiteY31" fmla="*/ 1355510 h 5913008"/>
              <a:gd name="connsiteX32" fmla="*/ 694015 w 5426208"/>
              <a:gd name="connsiteY32" fmla="*/ 2694116 h 5913008"/>
              <a:gd name="connsiteX33" fmla="*/ 1253280 w 5426208"/>
              <a:gd name="connsiteY33" fmla="*/ 3724076 h 5913008"/>
              <a:gd name="connsiteX34" fmla="*/ 2015715 w 5426208"/>
              <a:gd name="connsiteY34" fmla="*/ 4365378 h 5913008"/>
              <a:gd name="connsiteX35" fmla="*/ 2631307 w 5426208"/>
              <a:gd name="connsiteY35" fmla="*/ 4687831 h 5913008"/>
              <a:gd name="connsiteX36" fmla="*/ 2175214 w 5426208"/>
              <a:gd name="connsiteY36" fmla="*/ 4718634 h 5913008"/>
              <a:gd name="connsiteX37" fmla="*/ 1502268 w 5426208"/>
              <a:gd name="connsiteY37" fmla="*/ 4504601 h 5913008"/>
              <a:gd name="connsiteX38" fmla="*/ 760003 w 5426208"/>
              <a:gd name="connsiteY38" fmla="*/ 3900747 h 5913008"/>
              <a:gd name="connsiteX39" fmla="*/ 260382 w 5426208"/>
              <a:gd name="connsiteY39" fmla="*/ 3005201 h 5913008"/>
              <a:gd name="connsiteX40" fmla="*/ 5859 w 5426208"/>
              <a:gd name="connsiteY40" fmla="*/ 2637555 h 5913008"/>
              <a:gd name="connsiteX41" fmla="*/ 109554 w 5426208"/>
              <a:gd name="connsiteY41" fmla="*/ 3231444 h 5913008"/>
              <a:gd name="connsiteX42" fmla="*/ 420638 w 5426208"/>
              <a:gd name="connsiteY42" fmla="*/ 4636038 h 5913008"/>
              <a:gd name="connsiteX43" fmla="*/ 967661 w 5426208"/>
              <a:gd name="connsiteY43" fmla="*/ 5219489 h 5913008"/>
              <a:gd name="connsiteX44" fmla="*/ 1523574 w 5426208"/>
              <a:gd name="connsiteY44" fmla="*/ 5475023 h 5913008"/>
              <a:gd name="connsiteX45" fmla="*/ 2471273 w 5426208"/>
              <a:gd name="connsiteY45" fmla="*/ 5555175 h 5913008"/>
              <a:gd name="connsiteX46" fmla="*/ 3384948 w 5426208"/>
              <a:gd name="connsiteY46" fmla="*/ 5358649 h 5913008"/>
              <a:gd name="connsiteX47" fmla="*/ 3500869 w 5426208"/>
              <a:gd name="connsiteY47" fmla="*/ 5431790 h 5913008"/>
              <a:gd name="connsiteX48" fmla="*/ 3506134 w 5426208"/>
              <a:gd name="connsiteY48" fmla="*/ 5913008 h 5913008"/>
              <a:gd name="connsiteX0" fmla="*/ 4469964 w 5426208"/>
              <a:gd name="connsiteY0" fmla="*/ 5823370 h 5955105"/>
              <a:gd name="connsiteX1" fmla="*/ 4282215 w 5426208"/>
              <a:gd name="connsiteY1" fmla="*/ 5275615 h 5955105"/>
              <a:gd name="connsiteX2" fmla="*/ 4330110 w 5426208"/>
              <a:gd name="connsiteY2" fmla="*/ 5007556 h 5955105"/>
              <a:gd name="connsiteX3" fmla="*/ 4631881 w 5426208"/>
              <a:gd name="connsiteY3" fmla="*/ 4602570 h 5955105"/>
              <a:gd name="connsiteX4" fmla="*/ 5058626 w 5426208"/>
              <a:gd name="connsiteY4" fmla="*/ 3556345 h 5955105"/>
              <a:gd name="connsiteX5" fmla="*/ 5416844 w 5426208"/>
              <a:gd name="connsiteY5" fmla="*/ 2491116 h 5955105"/>
              <a:gd name="connsiteX6" fmla="*/ 5253752 w 5426208"/>
              <a:gd name="connsiteY6" fmla="*/ 2503316 h 5955105"/>
              <a:gd name="connsiteX7" fmla="*/ 4553133 w 5426208"/>
              <a:gd name="connsiteY7" fmla="*/ 3022833 h 5955105"/>
              <a:gd name="connsiteX8" fmla="*/ 3980892 w 5426208"/>
              <a:gd name="connsiteY8" fmla="*/ 3965986 h 5955105"/>
              <a:gd name="connsiteX9" fmla="*/ 4002122 w 5426208"/>
              <a:gd name="connsiteY9" fmla="*/ 3275888 h 5955105"/>
              <a:gd name="connsiteX10" fmla="*/ 4261463 w 5426208"/>
              <a:gd name="connsiteY10" fmla="*/ 1738674 h 5955105"/>
              <a:gd name="connsiteX11" fmla="*/ 4416873 w 5426208"/>
              <a:gd name="connsiteY11" fmla="*/ 1139134 h 5955105"/>
              <a:gd name="connsiteX12" fmla="*/ 4596120 w 5426208"/>
              <a:gd name="connsiteY12" fmla="*/ 680680 h 5955105"/>
              <a:gd name="connsiteX13" fmla="*/ 4049958 w 5426208"/>
              <a:gd name="connsiteY13" fmla="*/ 954547 h 5955105"/>
              <a:gd name="connsiteX14" fmla="*/ 3488008 w 5426208"/>
              <a:gd name="connsiteY14" fmla="*/ 2070968 h 5955105"/>
              <a:gd name="connsiteX15" fmla="*/ 3287203 w 5426208"/>
              <a:gd name="connsiteY15" fmla="*/ 3164641 h 5955105"/>
              <a:gd name="connsiteX16" fmla="*/ 3292845 w 5426208"/>
              <a:gd name="connsiteY16" fmla="*/ 3848576 h 5955105"/>
              <a:gd name="connsiteX17" fmla="*/ 3192806 w 5426208"/>
              <a:gd name="connsiteY17" fmla="*/ 3598182 h 5955105"/>
              <a:gd name="connsiteX18" fmla="*/ 3006290 w 5426208"/>
              <a:gd name="connsiteY18" fmla="*/ 2728450 h 5955105"/>
              <a:gd name="connsiteX19" fmla="*/ 2437902 w 5426208"/>
              <a:gd name="connsiteY19" fmla="*/ 1384219 h 5955105"/>
              <a:gd name="connsiteX20" fmla="*/ 2116465 w 5426208"/>
              <a:gd name="connsiteY20" fmla="*/ 597914 h 5955105"/>
              <a:gd name="connsiteX21" fmla="*/ 1934158 w 5426208"/>
              <a:gd name="connsiteY21" fmla="*/ 256703 h 5955105"/>
              <a:gd name="connsiteX22" fmla="*/ 1791527 w 5426208"/>
              <a:gd name="connsiteY22" fmla="*/ 45535 h 5955105"/>
              <a:gd name="connsiteX23" fmla="*/ 1504721 w 5426208"/>
              <a:gd name="connsiteY23" fmla="*/ 1171364 h 5955105"/>
              <a:gd name="connsiteX24" fmla="*/ 1919500 w 5426208"/>
              <a:gd name="connsiteY24" fmla="*/ 2500543 h 5955105"/>
              <a:gd name="connsiteX25" fmla="*/ 2511779 w 5426208"/>
              <a:gd name="connsiteY25" fmla="*/ 3668254 h 5955105"/>
              <a:gd name="connsiteX26" fmla="*/ 2507282 w 5426208"/>
              <a:gd name="connsiteY26" fmla="*/ 3834405 h 5955105"/>
              <a:gd name="connsiteX27" fmla="*/ 1259624 w 5426208"/>
              <a:gd name="connsiteY27" fmla="*/ 2321434 h 5955105"/>
              <a:gd name="connsiteX28" fmla="*/ 760003 w 5426208"/>
              <a:gd name="connsiteY28" fmla="*/ 1774679 h 5955105"/>
              <a:gd name="connsiteX29" fmla="*/ 213248 w 5426208"/>
              <a:gd name="connsiteY29" fmla="*/ 1265632 h 5955105"/>
              <a:gd name="connsiteX30" fmla="*/ 213248 w 5426208"/>
              <a:gd name="connsiteY30" fmla="*/ 1397607 h 5955105"/>
              <a:gd name="connsiteX31" fmla="*/ 694015 w 5426208"/>
              <a:gd name="connsiteY31" fmla="*/ 2736213 h 5955105"/>
              <a:gd name="connsiteX32" fmla="*/ 1253280 w 5426208"/>
              <a:gd name="connsiteY32" fmla="*/ 3766173 h 5955105"/>
              <a:gd name="connsiteX33" fmla="*/ 2015715 w 5426208"/>
              <a:gd name="connsiteY33" fmla="*/ 4407475 h 5955105"/>
              <a:gd name="connsiteX34" fmla="*/ 2631307 w 5426208"/>
              <a:gd name="connsiteY34" fmla="*/ 4729928 h 5955105"/>
              <a:gd name="connsiteX35" fmla="*/ 2175214 w 5426208"/>
              <a:gd name="connsiteY35" fmla="*/ 4760731 h 5955105"/>
              <a:gd name="connsiteX36" fmla="*/ 1502268 w 5426208"/>
              <a:gd name="connsiteY36" fmla="*/ 4546698 h 5955105"/>
              <a:gd name="connsiteX37" fmla="*/ 760003 w 5426208"/>
              <a:gd name="connsiteY37" fmla="*/ 3942844 h 5955105"/>
              <a:gd name="connsiteX38" fmla="*/ 260382 w 5426208"/>
              <a:gd name="connsiteY38" fmla="*/ 3047298 h 5955105"/>
              <a:gd name="connsiteX39" fmla="*/ 5859 w 5426208"/>
              <a:gd name="connsiteY39" fmla="*/ 2679652 h 5955105"/>
              <a:gd name="connsiteX40" fmla="*/ 109554 w 5426208"/>
              <a:gd name="connsiteY40" fmla="*/ 3273541 h 5955105"/>
              <a:gd name="connsiteX41" fmla="*/ 420638 w 5426208"/>
              <a:gd name="connsiteY41" fmla="*/ 4678135 h 5955105"/>
              <a:gd name="connsiteX42" fmla="*/ 967661 w 5426208"/>
              <a:gd name="connsiteY42" fmla="*/ 5261586 h 5955105"/>
              <a:gd name="connsiteX43" fmla="*/ 1523574 w 5426208"/>
              <a:gd name="connsiteY43" fmla="*/ 5517120 h 5955105"/>
              <a:gd name="connsiteX44" fmla="*/ 2471273 w 5426208"/>
              <a:gd name="connsiteY44" fmla="*/ 5597272 h 5955105"/>
              <a:gd name="connsiteX45" fmla="*/ 3384948 w 5426208"/>
              <a:gd name="connsiteY45" fmla="*/ 5400746 h 5955105"/>
              <a:gd name="connsiteX46" fmla="*/ 3500869 w 5426208"/>
              <a:gd name="connsiteY46" fmla="*/ 5473887 h 5955105"/>
              <a:gd name="connsiteX47" fmla="*/ 3506134 w 5426208"/>
              <a:gd name="connsiteY47" fmla="*/ 5955105 h 5955105"/>
              <a:gd name="connsiteX0" fmla="*/ 4469964 w 5426208"/>
              <a:gd name="connsiteY0" fmla="*/ 5830286 h 5962021"/>
              <a:gd name="connsiteX1" fmla="*/ 4282215 w 5426208"/>
              <a:gd name="connsiteY1" fmla="*/ 5282531 h 5962021"/>
              <a:gd name="connsiteX2" fmla="*/ 4330110 w 5426208"/>
              <a:gd name="connsiteY2" fmla="*/ 5014472 h 5962021"/>
              <a:gd name="connsiteX3" fmla="*/ 4631881 w 5426208"/>
              <a:gd name="connsiteY3" fmla="*/ 4609486 h 5962021"/>
              <a:gd name="connsiteX4" fmla="*/ 5058626 w 5426208"/>
              <a:gd name="connsiteY4" fmla="*/ 3563261 h 5962021"/>
              <a:gd name="connsiteX5" fmla="*/ 5416844 w 5426208"/>
              <a:gd name="connsiteY5" fmla="*/ 2498032 h 5962021"/>
              <a:gd name="connsiteX6" fmla="*/ 5253752 w 5426208"/>
              <a:gd name="connsiteY6" fmla="*/ 2510232 h 5962021"/>
              <a:gd name="connsiteX7" fmla="*/ 4553133 w 5426208"/>
              <a:gd name="connsiteY7" fmla="*/ 3029749 h 5962021"/>
              <a:gd name="connsiteX8" fmla="*/ 3980892 w 5426208"/>
              <a:gd name="connsiteY8" fmla="*/ 3972902 h 5962021"/>
              <a:gd name="connsiteX9" fmla="*/ 4002122 w 5426208"/>
              <a:gd name="connsiteY9" fmla="*/ 3282804 h 5962021"/>
              <a:gd name="connsiteX10" fmla="*/ 4261463 w 5426208"/>
              <a:gd name="connsiteY10" fmla="*/ 1745590 h 5962021"/>
              <a:gd name="connsiteX11" fmla="*/ 4416873 w 5426208"/>
              <a:gd name="connsiteY11" fmla="*/ 1146050 h 5962021"/>
              <a:gd name="connsiteX12" fmla="*/ 4596120 w 5426208"/>
              <a:gd name="connsiteY12" fmla="*/ 687596 h 5962021"/>
              <a:gd name="connsiteX13" fmla="*/ 4049958 w 5426208"/>
              <a:gd name="connsiteY13" fmla="*/ 961463 h 5962021"/>
              <a:gd name="connsiteX14" fmla="*/ 3488008 w 5426208"/>
              <a:gd name="connsiteY14" fmla="*/ 2077884 h 5962021"/>
              <a:gd name="connsiteX15" fmla="*/ 3287203 w 5426208"/>
              <a:gd name="connsiteY15" fmla="*/ 3171557 h 5962021"/>
              <a:gd name="connsiteX16" fmla="*/ 3292845 w 5426208"/>
              <a:gd name="connsiteY16" fmla="*/ 3855492 h 5962021"/>
              <a:gd name="connsiteX17" fmla="*/ 3192806 w 5426208"/>
              <a:gd name="connsiteY17" fmla="*/ 3605098 h 5962021"/>
              <a:gd name="connsiteX18" fmla="*/ 3006290 w 5426208"/>
              <a:gd name="connsiteY18" fmla="*/ 2735366 h 5962021"/>
              <a:gd name="connsiteX19" fmla="*/ 2437902 w 5426208"/>
              <a:gd name="connsiteY19" fmla="*/ 1391135 h 5962021"/>
              <a:gd name="connsiteX20" fmla="*/ 2116465 w 5426208"/>
              <a:gd name="connsiteY20" fmla="*/ 604830 h 5962021"/>
              <a:gd name="connsiteX21" fmla="*/ 1934158 w 5426208"/>
              <a:gd name="connsiteY21" fmla="*/ 263619 h 5962021"/>
              <a:gd name="connsiteX22" fmla="*/ 1759700 w 5426208"/>
              <a:gd name="connsiteY22" fmla="*/ 44801 h 5962021"/>
              <a:gd name="connsiteX23" fmla="*/ 1504721 w 5426208"/>
              <a:gd name="connsiteY23" fmla="*/ 1178280 h 5962021"/>
              <a:gd name="connsiteX24" fmla="*/ 1919500 w 5426208"/>
              <a:gd name="connsiteY24" fmla="*/ 2507459 h 5962021"/>
              <a:gd name="connsiteX25" fmla="*/ 2511779 w 5426208"/>
              <a:gd name="connsiteY25" fmla="*/ 3675170 h 5962021"/>
              <a:gd name="connsiteX26" fmla="*/ 2507282 w 5426208"/>
              <a:gd name="connsiteY26" fmla="*/ 3841321 h 5962021"/>
              <a:gd name="connsiteX27" fmla="*/ 1259624 w 5426208"/>
              <a:gd name="connsiteY27" fmla="*/ 2328350 h 5962021"/>
              <a:gd name="connsiteX28" fmla="*/ 760003 w 5426208"/>
              <a:gd name="connsiteY28" fmla="*/ 1781595 h 5962021"/>
              <a:gd name="connsiteX29" fmla="*/ 213248 w 5426208"/>
              <a:gd name="connsiteY29" fmla="*/ 1272548 h 5962021"/>
              <a:gd name="connsiteX30" fmla="*/ 213248 w 5426208"/>
              <a:gd name="connsiteY30" fmla="*/ 1404523 h 5962021"/>
              <a:gd name="connsiteX31" fmla="*/ 694015 w 5426208"/>
              <a:gd name="connsiteY31" fmla="*/ 2743129 h 5962021"/>
              <a:gd name="connsiteX32" fmla="*/ 1253280 w 5426208"/>
              <a:gd name="connsiteY32" fmla="*/ 3773089 h 5962021"/>
              <a:gd name="connsiteX33" fmla="*/ 2015715 w 5426208"/>
              <a:gd name="connsiteY33" fmla="*/ 4414391 h 5962021"/>
              <a:gd name="connsiteX34" fmla="*/ 2631307 w 5426208"/>
              <a:gd name="connsiteY34" fmla="*/ 4736844 h 5962021"/>
              <a:gd name="connsiteX35" fmla="*/ 2175214 w 5426208"/>
              <a:gd name="connsiteY35" fmla="*/ 4767647 h 5962021"/>
              <a:gd name="connsiteX36" fmla="*/ 1502268 w 5426208"/>
              <a:gd name="connsiteY36" fmla="*/ 4553614 h 5962021"/>
              <a:gd name="connsiteX37" fmla="*/ 760003 w 5426208"/>
              <a:gd name="connsiteY37" fmla="*/ 3949760 h 5962021"/>
              <a:gd name="connsiteX38" fmla="*/ 260382 w 5426208"/>
              <a:gd name="connsiteY38" fmla="*/ 3054214 h 5962021"/>
              <a:gd name="connsiteX39" fmla="*/ 5859 w 5426208"/>
              <a:gd name="connsiteY39" fmla="*/ 2686568 h 5962021"/>
              <a:gd name="connsiteX40" fmla="*/ 109554 w 5426208"/>
              <a:gd name="connsiteY40" fmla="*/ 3280457 h 5962021"/>
              <a:gd name="connsiteX41" fmla="*/ 420638 w 5426208"/>
              <a:gd name="connsiteY41" fmla="*/ 4685051 h 5962021"/>
              <a:gd name="connsiteX42" fmla="*/ 967661 w 5426208"/>
              <a:gd name="connsiteY42" fmla="*/ 5268502 h 5962021"/>
              <a:gd name="connsiteX43" fmla="*/ 1523574 w 5426208"/>
              <a:gd name="connsiteY43" fmla="*/ 5524036 h 5962021"/>
              <a:gd name="connsiteX44" fmla="*/ 2471273 w 5426208"/>
              <a:gd name="connsiteY44" fmla="*/ 5604188 h 5962021"/>
              <a:gd name="connsiteX45" fmla="*/ 3384948 w 5426208"/>
              <a:gd name="connsiteY45" fmla="*/ 5407662 h 5962021"/>
              <a:gd name="connsiteX46" fmla="*/ 3500869 w 5426208"/>
              <a:gd name="connsiteY46" fmla="*/ 5480803 h 5962021"/>
              <a:gd name="connsiteX47" fmla="*/ 3506134 w 5426208"/>
              <a:gd name="connsiteY47" fmla="*/ 5962021 h 5962021"/>
              <a:gd name="connsiteX0" fmla="*/ 4469964 w 5426208"/>
              <a:gd name="connsiteY0" fmla="*/ 5848022 h 5979757"/>
              <a:gd name="connsiteX1" fmla="*/ 4282215 w 5426208"/>
              <a:gd name="connsiteY1" fmla="*/ 5300267 h 5979757"/>
              <a:gd name="connsiteX2" fmla="*/ 4330110 w 5426208"/>
              <a:gd name="connsiteY2" fmla="*/ 5032208 h 5979757"/>
              <a:gd name="connsiteX3" fmla="*/ 4631881 w 5426208"/>
              <a:gd name="connsiteY3" fmla="*/ 4627222 h 5979757"/>
              <a:gd name="connsiteX4" fmla="*/ 5058626 w 5426208"/>
              <a:gd name="connsiteY4" fmla="*/ 3580997 h 5979757"/>
              <a:gd name="connsiteX5" fmla="*/ 5416844 w 5426208"/>
              <a:gd name="connsiteY5" fmla="*/ 2515768 h 5979757"/>
              <a:gd name="connsiteX6" fmla="*/ 5253752 w 5426208"/>
              <a:gd name="connsiteY6" fmla="*/ 2527968 h 5979757"/>
              <a:gd name="connsiteX7" fmla="*/ 4553133 w 5426208"/>
              <a:gd name="connsiteY7" fmla="*/ 3047485 h 5979757"/>
              <a:gd name="connsiteX8" fmla="*/ 3980892 w 5426208"/>
              <a:gd name="connsiteY8" fmla="*/ 3990638 h 5979757"/>
              <a:gd name="connsiteX9" fmla="*/ 4002122 w 5426208"/>
              <a:gd name="connsiteY9" fmla="*/ 3300540 h 5979757"/>
              <a:gd name="connsiteX10" fmla="*/ 4261463 w 5426208"/>
              <a:gd name="connsiteY10" fmla="*/ 1763326 h 5979757"/>
              <a:gd name="connsiteX11" fmla="*/ 4416873 w 5426208"/>
              <a:gd name="connsiteY11" fmla="*/ 1163786 h 5979757"/>
              <a:gd name="connsiteX12" fmla="*/ 4596120 w 5426208"/>
              <a:gd name="connsiteY12" fmla="*/ 705332 h 5979757"/>
              <a:gd name="connsiteX13" fmla="*/ 4049958 w 5426208"/>
              <a:gd name="connsiteY13" fmla="*/ 979199 h 5979757"/>
              <a:gd name="connsiteX14" fmla="*/ 3488008 w 5426208"/>
              <a:gd name="connsiteY14" fmla="*/ 2095620 h 5979757"/>
              <a:gd name="connsiteX15" fmla="*/ 3287203 w 5426208"/>
              <a:gd name="connsiteY15" fmla="*/ 3189293 h 5979757"/>
              <a:gd name="connsiteX16" fmla="*/ 3292845 w 5426208"/>
              <a:gd name="connsiteY16" fmla="*/ 3873228 h 5979757"/>
              <a:gd name="connsiteX17" fmla="*/ 3192806 w 5426208"/>
              <a:gd name="connsiteY17" fmla="*/ 3622834 h 5979757"/>
              <a:gd name="connsiteX18" fmla="*/ 3006290 w 5426208"/>
              <a:gd name="connsiteY18" fmla="*/ 2753102 h 5979757"/>
              <a:gd name="connsiteX19" fmla="*/ 2437902 w 5426208"/>
              <a:gd name="connsiteY19" fmla="*/ 1408871 h 5979757"/>
              <a:gd name="connsiteX20" fmla="*/ 1934158 w 5426208"/>
              <a:gd name="connsiteY20" fmla="*/ 281355 h 5979757"/>
              <a:gd name="connsiteX21" fmla="*/ 1759700 w 5426208"/>
              <a:gd name="connsiteY21" fmla="*/ 62537 h 5979757"/>
              <a:gd name="connsiteX22" fmla="*/ 1504721 w 5426208"/>
              <a:gd name="connsiteY22" fmla="*/ 1196016 h 5979757"/>
              <a:gd name="connsiteX23" fmla="*/ 1919500 w 5426208"/>
              <a:gd name="connsiteY23" fmla="*/ 2525195 h 5979757"/>
              <a:gd name="connsiteX24" fmla="*/ 2511779 w 5426208"/>
              <a:gd name="connsiteY24" fmla="*/ 3692906 h 5979757"/>
              <a:gd name="connsiteX25" fmla="*/ 2507282 w 5426208"/>
              <a:gd name="connsiteY25" fmla="*/ 3859057 h 5979757"/>
              <a:gd name="connsiteX26" fmla="*/ 1259624 w 5426208"/>
              <a:gd name="connsiteY26" fmla="*/ 2346086 h 5979757"/>
              <a:gd name="connsiteX27" fmla="*/ 760003 w 5426208"/>
              <a:gd name="connsiteY27" fmla="*/ 1799331 h 5979757"/>
              <a:gd name="connsiteX28" fmla="*/ 213248 w 5426208"/>
              <a:gd name="connsiteY28" fmla="*/ 1290284 h 5979757"/>
              <a:gd name="connsiteX29" fmla="*/ 213248 w 5426208"/>
              <a:gd name="connsiteY29" fmla="*/ 1422259 h 5979757"/>
              <a:gd name="connsiteX30" fmla="*/ 694015 w 5426208"/>
              <a:gd name="connsiteY30" fmla="*/ 2760865 h 5979757"/>
              <a:gd name="connsiteX31" fmla="*/ 1253280 w 5426208"/>
              <a:gd name="connsiteY31" fmla="*/ 3790825 h 5979757"/>
              <a:gd name="connsiteX32" fmla="*/ 2015715 w 5426208"/>
              <a:gd name="connsiteY32" fmla="*/ 4432127 h 5979757"/>
              <a:gd name="connsiteX33" fmla="*/ 2631307 w 5426208"/>
              <a:gd name="connsiteY33" fmla="*/ 4754580 h 5979757"/>
              <a:gd name="connsiteX34" fmla="*/ 2175214 w 5426208"/>
              <a:gd name="connsiteY34" fmla="*/ 4785383 h 5979757"/>
              <a:gd name="connsiteX35" fmla="*/ 1502268 w 5426208"/>
              <a:gd name="connsiteY35" fmla="*/ 4571350 h 5979757"/>
              <a:gd name="connsiteX36" fmla="*/ 760003 w 5426208"/>
              <a:gd name="connsiteY36" fmla="*/ 3967496 h 5979757"/>
              <a:gd name="connsiteX37" fmla="*/ 260382 w 5426208"/>
              <a:gd name="connsiteY37" fmla="*/ 3071950 h 5979757"/>
              <a:gd name="connsiteX38" fmla="*/ 5859 w 5426208"/>
              <a:gd name="connsiteY38" fmla="*/ 2704304 h 5979757"/>
              <a:gd name="connsiteX39" fmla="*/ 109554 w 5426208"/>
              <a:gd name="connsiteY39" fmla="*/ 3298193 h 5979757"/>
              <a:gd name="connsiteX40" fmla="*/ 420638 w 5426208"/>
              <a:gd name="connsiteY40" fmla="*/ 4702787 h 5979757"/>
              <a:gd name="connsiteX41" fmla="*/ 967661 w 5426208"/>
              <a:gd name="connsiteY41" fmla="*/ 5286238 h 5979757"/>
              <a:gd name="connsiteX42" fmla="*/ 1523574 w 5426208"/>
              <a:gd name="connsiteY42" fmla="*/ 5541772 h 5979757"/>
              <a:gd name="connsiteX43" fmla="*/ 2471273 w 5426208"/>
              <a:gd name="connsiteY43" fmla="*/ 5621924 h 5979757"/>
              <a:gd name="connsiteX44" fmla="*/ 3384948 w 5426208"/>
              <a:gd name="connsiteY44" fmla="*/ 5425398 h 5979757"/>
              <a:gd name="connsiteX45" fmla="*/ 3500869 w 5426208"/>
              <a:gd name="connsiteY45" fmla="*/ 5498539 h 5979757"/>
              <a:gd name="connsiteX46" fmla="*/ 3506134 w 5426208"/>
              <a:gd name="connsiteY46" fmla="*/ 5979757 h 5979757"/>
              <a:gd name="connsiteX0" fmla="*/ 4469964 w 5426208"/>
              <a:gd name="connsiteY0" fmla="*/ 5848022 h 5979757"/>
              <a:gd name="connsiteX1" fmla="*/ 4282215 w 5426208"/>
              <a:gd name="connsiteY1" fmla="*/ 5300267 h 5979757"/>
              <a:gd name="connsiteX2" fmla="*/ 4330110 w 5426208"/>
              <a:gd name="connsiteY2" fmla="*/ 5032208 h 5979757"/>
              <a:gd name="connsiteX3" fmla="*/ 4631881 w 5426208"/>
              <a:gd name="connsiteY3" fmla="*/ 4627222 h 5979757"/>
              <a:gd name="connsiteX4" fmla="*/ 5058626 w 5426208"/>
              <a:gd name="connsiteY4" fmla="*/ 3580997 h 5979757"/>
              <a:gd name="connsiteX5" fmla="*/ 5416844 w 5426208"/>
              <a:gd name="connsiteY5" fmla="*/ 2515768 h 5979757"/>
              <a:gd name="connsiteX6" fmla="*/ 5253752 w 5426208"/>
              <a:gd name="connsiteY6" fmla="*/ 2527968 h 5979757"/>
              <a:gd name="connsiteX7" fmla="*/ 4553133 w 5426208"/>
              <a:gd name="connsiteY7" fmla="*/ 3047485 h 5979757"/>
              <a:gd name="connsiteX8" fmla="*/ 3980892 w 5426208"/>
              <a:gd name="connsiteY8" fmla="*/ 3990638 h 5979757"/>
              <a:gd name="connsiteX9" fmla="*/ 4002122 w 5426208"/>
              <a:gd name="connsiteY9" fmla="*/ 3300540 h 5979757"/>
              <a:gd name="connsiteX10" fmla="*/ 4261463 w 5426208"/>
              <a:gd name="connsiteY10" fmla="*/ 1763326 h 5979757"/>
              <a:gd name="connsiteX11" fmla="*/ 4416873 w 5426208"/>
              <a:gd name="connsiteY11" fmla="*/ 1163786 h 5979757"/>
              <a:gd name="connsiteX12" fmla="*/ 4596120 w 5426208"/>
              <a:gd name="connsiteY12" fmla="*/ 705332 h 5979757"/>
              <a:gd name="connsiteX13" fmla="*/ 4049958 w 5426208"/>
              <a:gd name="connsiteY13" fmla="*/ 979199 h 5979757"/>
              <a:gd name="connsiteX14" fmla="*/ 3488008 w 5426208"/>
              <a:gd name="connsiteY14" fmla="*/ 2095620 h 5979757"/>
              <a:gd name="connsiteX15" fmla="*/ 3287203 w 5426208"/>
              <a:gd name="connsiteY15" fmla="*/ 3189293 h 5979757"/>
              <a:gd name="connsiteX16" fmla="*/ 3292845 w 5426208"/>
              <a:gd name="connsiteY16" fmla="*/ 3873228 h 5979757"/>
              <a:gd name="connsiteX17" fmla="*/ 3192806 w 5426208"/>
              <a:gd name="connsiteY17" fmla="*/ 3622834 h 5979757"/>
              <a:gd name="connsiteX18" fmla="*/ 2964295 w 5426208"/>
              <a:gd name="connsiteY18" fmla="*/ 2747898 h 5979757"/>
              <a:gd name="connsiteX19" fmla="*/ 2437902 w 5426208"/>
              <a:gd name="connsiteY19" fmla="*/ 1408871 h 5979757"/>
              <a:gd name="connsiteX20" fmla="*/ 1934158 w 5426208"/>
              <a:gd name="connsiteY20" fmla="*/ 281355 h 5979757"/>
              <a:gd name="connsiteX21" fmla="*/ 1759700 w 5426208"/>
              <a:gd name="connsiteY21" fmla="*/ 62537 h 5979757"/>
              <a:gd name="connsiteX22" fmla="*/ 1504721 w 5426208"/>
              <a:gd name="connsiteY22" fmla="*/ 1196016 h 5979757"/>
              <a:gd name="connsiteX23" fmla="*/ 1919500 w 5426208"/>
              <a:gd name="connsiteY23" fmla="*/ 2525195 h 5979757"/>
              <a:gd name="connsiteX24" fmla="*/ 2511779 w 5426208"/>
              <a:gd name="connsiteY24" fmla="*/ 3692906 h 5979757"/>
              <a:gd name="connsiteX25" fmla="*/ 2507282 w 5426208"/>
              <a:gd name="connsiteY25" fmla="*/ 3859057 h 5979757"/>
              <a:gd name="connsiteX26" fmla="*/ 1259624 w 5426208"/>
              <a:gd name="connsiteY26" fmla="*/ 2346086 h 5979757"/>
              <a:gd name="connsiteX27" fmla="*/ 760003 w 5426208"/>
              <a:gd name="connsiteY27" fmla="*/ 1799331 h 5979757"/>
              <a:gd name="connsiteX28" fmla="*/ 213248 w 5426208"/>
              <a:gd name="connsiteY28" fmla="*/ 1290284 h 5979757"/>
              <a:gd name="connsiteX29" fmla="*/ 213248 w 5426208"/>
              <a:gd name="connsiteY29" fmla="*/ 1422259 h 5979757"/>
              <a:gd name="connsiteX30" fmla="*/ 694015 w 5426208"/>
              <a:gd name="connsiteY30" fmla="*/ 2760865 h 5979757"/>
              <a:gd name="connsiteX31" fmla="*/ 1253280 w 5426208"/>
              <a:gd name="connsiteY31" fmla="*/ 3790825 h 5979757"/>
              <a:gd name="connsiteX32" fmla="*/ 2015715 w 5426208"/>
              <a:gd name="connsiteY32" fmla="*/ 4432127 h 5979757"/>
              <a:gd name="connsiteX33" fmla="*/ 2631307 w 5426208"/>
              <a:gd name="connsiteY33" fmla="*/ 4754580 h 5979757"/>
              <a:gd name="connsiteX34" fmla="*/ 2175214 w 5426208"/>
              <a:gd name="connsiteY34" fmla="*/ 4785383 h 5979757"/>
              <a:gd name="connsiteX35" fmla="*/ 1502268 w 5426208"/>
              <a:gd name="connsiteY35" fmla="*/ 4571350 h 5979757"/>
              <a:gd name="connsiteX36" fmla="*/ 760003 w 5426208"/>
              <a:gd name="connsiteY36" fmla="*/ 3967496 h 5979757"/>
              <a:gd name="connsiteX37" fmla="*/ 260382 w 5426208"/>
              <a:gd name="connsiteY37" fmla="*/ 3071950 h 5979757"/>
              <a:gd name="connsiteX38" fmla="*/ 5859 w 5426208"/>
              <a:gd name="connsiteY38" fmla="*/ 2704304 h 5979757"/>
              <a:gd name="connsiteX39" fmla="*/ 109554 w 5426208"/>
              <a:gd name="connsiteY39" fmla="*/ 3298193 h 5979757"/>
              <a:gd name="connsiteX40" fmla="*/ 420638 w 5426208"/>
              <a:gd name="connsiteY40" fmla="*/ 4702787 h 5979757"/>
              <a:gd name="connsiteX41" fmla="*/ 967661 w 5426208"/>
              <a:gd name="connsiteY41" fmla="*/ 5286238 h 5979757"/>
              <a:gd name="connsiteX42" fmla="*/ 1523574 w 5426208"/>
              <a:gd name="connsiteY42" fmla="*/ 5541772 h 5979757"/>
              <a:gd name="connsiteX43" fmla="*/ 2471273 w 5426208"/>
              <a:gd name="connsiteY43" fmla="*/ 5621924 h 5979757"/>
              <a:gd name="connsiteX44" fmla="*/ 3384948 w 5426208"/>
              <a:gd name="connsiteY44" fmla="*/ 5425398 h 5979757"/>
              <a:gd name="connsiteX45" fmla="*/ 3500869 w 5426208"/>
              <a:gd name="connsiteY45" fmla="*/ 5498539 h 5979757"/>
              <a:gd name="connsiteX46" fmla="*/ 3506134 w 5426208"/>
              <a:gd name="connsiteY46" fmla="*/ 5979757 h 5979757"/>
              <a:gd name="connsiteX0" fmla="*/ 4469964 w 5426208"/>
              <a:gd name="connsiteY0" fmla="*/ 5848022 h 5979757"/>
              <a:gd name="connsiteX1" fmla="*/ 4282215 w 5426208"/>
              <a:gd name="connsiteY1" fmla="*/ 5300267 h 5979757"/>
              <a:gd name="connsiteX2" fmla="*/ 4330110 w 5426208"/>
              <a:gd name="connsiteY2" fmla="*/ 5032208 h 5979757"/>
              <a:gd name="connsiteX3" fmla="*/ 4631881 w 5426208"/>
              <a:gd name="connsiteY3" fmla="*/ 4627222 h 5979757"/>
              <a:gd name="connsiteX4" fmla="*/ 5058626 w 5426208"/>
              <a:gd name="connsiteY4" fmla="*/ 3580997 h 5979757"/>
              <a:gd name="connsiteX5" fmla="*/ 5416844 w 5426208"/>
              <a:gd name="connsiteY5" fmla="*/ 2515768 h 5979757"/>
              <a:gd name="connsiteX6" fmla="*/ 5253752 w 5426208"/>
              <a:gd name="connsiteY6" fmla="*/ 2527968 h 5979757"/>
              <a:gd name="connsiteX7" fmla="*/ 4553133 w 5426208"/>
              <a:gd name="connsiteY7" fmla="*/ 3047485 h 5979757"/>
              <a:gd name="connsiteX8" fmla="*/ 3980892 w 5426208"/>
              <a:gd name="connsiteY8" fmla="*/ 3990638 h 5979757"/>
              <a:gd name="connsiteX9" fmla="*/ 4002122 w 5426208"/>
              <a:gd name="connsiteY9" fmla="*/ 3300540 h 5979757"/>
              <a:gd name="connsiteX10" fmla="*/ 4261463 w 5426208"/>
              <a:gd name="connsiteY10" fmla="*/ 1763326 h 5979757"/>
              <a:gd name="connsiteX11" fmla="*/ 4416873 w 5426208"/>
              <a:gd name="connsiteY11" fmla="*/ 1163786 h 5979757"/>
              <a:gd name="connsiteX12" fmla="*/ 4596120 w 5426208"/>
              <a:gd name="connsiteY12" fmla="*/ 705332 h 5979757"/>
              <a:gd name="connsiteX13" fmla="*/ 4049958 w 5426208"/>
              <a:gd name="connsiteY13" fmla="*/ 979199 h 5979757"/>
              <a:gd name="connsiteX14" fmla="*/ 3488008 w 5426208"/>
              <a:gd name="connsiteY14" fmla="*/ 2095620 h 5979757"/>
              <a:gd name="connsiteX15" fmla="*/ 3287203 w 5426208"/>
              <a:gd name="connsiteY15" fmla="*/ 3189293 h 5979757"/>
              <a:gd name="connsiteX16" fmla="*/ 3292845 w 5426208"/>
              <a:gd name="connsiteY16" fmla="*/ 3873228 h 5979757"/>
              <a:gd name="connsiteX17" fmla="*/ 3192806 w 5426208"/>
              <a:gd name="connsiteY17" fmla="*/ 3622834 h 5979757"/>
              <a:gd name="connsiteX18" fmla="*/ 2932473 w 5426208"/>
              <a:gd name="connsiteY18" fmla="*/ 2740246 h 5979757"/>
              <a:gd name="connsiteX19" fmla="*/ 2437902 w 5426208"/>
              <a:gd name="connsiteY19" fmla="*/ 1408871 h 5979757"/>
              <a:gd name="connsiteX20" fmla="*/ 1934158 w 5426208"/>
              <a:gd name="connsiteY20" fmla="*/ 281355 h 5979757"/>
              <a:gd name="connsiteX21" fmla="*/ 1759700 w 5426208"/>
              <a:gd name="connsiteY21" fmla="*/ 62537 h 5979757"/>
              <a:gd name="connsiteX22" fmla="*/ 1504721 w 5426208"/>
              <a:gd name="connsiteY22" fmla="*/ 1196016 h 5979757"/>
              <a:gd name="connsiteX23" fmla="*/ 1919500 w 5426208"/>
              <a:gd name="connsiteY23" fmla="*/ 2525195 h 5979757"/>
              <a:gd name="connsiteX24" fmla="*/ 2511779 w 5426208"/>
              <a:gd name="connsiteY24" fmla="*/ 3692906 h 5979757"/>
              <a:gd name="connsiteX25" fmla="*/ 2507282 w 5426208"/>
              <a:gd name="connsiteY25" fmla="*/ 3859057 h 5979757"/>
              <a:gd name="connsiteX26" fmla="*/ 1259624 w 5426208"/>
              <a:gd name="connsiteY26" fmla="*/ 2346086 h 5979757"/>
              <a:gd name="connsiteX27" fmla="*/ 760003 w 5426208"/>
              <a:gd name="connsiteY27" fmla="*/ 1799331 h 5979757"/>
              <a:gd name="connsiteX28" fmla="*/ 213248 w 5426208"/>
              <a:gd name="connsiteY28" fmla="*/ 1290284 h 5979757"/>
              <a:gd name="connsiteX29" fmla="*/ 213248 w 5426208"/>
              <a:gd name="connsiteY29" fmla="*/ 1422259 h 5979757"/>
              <a:gd name="connsiteX30" fmla="*/ 694015 w 5426208"/>
              <a:gd name="connsiteY30" fmla="*/ 2760865 h 5979757"/>
              <a:gd name="connsiteX31" fmla="*/ 1253280 w 5426208"/>
              <a:gd name="connsiteY31" fmla="*/ 3790825 h 5979757"/>
              <a:gd name="connsiteX32" fmla="*/ 2015715 w 5426208"/>
              <a:gd name="connsiteY32" fmla="*/ 4432127 h 5979757"/>
              <a:gd name="connsiteX33" fmla="*/ 2631307 w 5426208"/>
              <a:gd name="connsiteY33" fmla="*/ 4754580 h 5979757"/>
              <a:gd name="connsiteX34" fmla="*/ 2175214 w 5426208"/>
              <a:gd name="connsiteY34" fmla="*/ 4785383 h 5979757"/>
              <a:gd name="connsiteX35" fmla="*/ 1502268 w 5426208"/>
              <a:gd name="connsiteY35" fmla="*/ 4571350 h 5979757"/>
              <a:gd name="connsiteX36" fmla="*/ 760003 w 5426208"/>
              <a:gd name="connsiteY36" fmla="*/ 3967496 h 5979757"/>
              <a:gd name="connsiteX37" fmla="*/ 260382 w 5426208"/>
              <a:gd name="connsiteY37" fmla="*/ 3071950 h 5979757"/>
              <a:gd name="connsiteX38" fmla="*/ 5859 w 5426208"/>
              <a:gd name="connsiteY38" fmla="*/ 2704304 h 5979757"/>
              <a:gd name="connsiteX39" fmla="*/ 109554 w 5426208"/>
              <a:gd name="connsiteY39" fmla="*/ 3298193 h 5979757"/>
              <a:gd name="connsiteX40" fmla="*/ 420638 w 5426208"/>
              <a:gd name="connsiteY40" fmla="*/ 4702787 h 5979757"/>
              <a:gd name="connsiteX41" fmla="*/ 967661 w 5426208"/>
              <a:gd name="connsiteY41" fmla="*/ 5286238 h 5979757"/>
              <a:gd name="connsiteX42" fmla="*/ 1523574 w 5426208"/>
              <a:gd name="connsiteY42" fmla="*/ 5541772 h 5979757"/>
              <a:gd name="connsiteX43" fmla="*/ 2471273 w 5426208"/>
              <a:gd name="connsiteY43" fmla="*/ 5621924 h 5979757"/>
              <a:gd name="connsiteX44" fmla="*/ 3384948 w 5426208"/>
              <a:gd name="connsiteY44" fmla="*/ 5425398 h 5979757"/>
              <a:gd name="connsiteX45" fmla="*/ 3500869 w 5426208"/>
              <a:gd name="connsiteY45" fmla="*/ 5498539 h 5979757"/>
              <a:gd name="connsiteX46" fmla="*/ 3506134 w 5426208"/>
              <a:gd name="connsiteY46" fmla="*/ 5979757 h 5979757"/>
              <a:gd name="connsiteX0" fmla="*/ 4469964 w 5426208"/>
              <a:gd name="connsiteY0" fmla="*/ 5848036 h 5979771"/>
              <a:gd name="connsiteX1" fmla="*/ 4282215 w 5426208"/>
              <a:gd name="connsiteY1" fmla="*/ 5300281 h 5979771"/>
              <a:gd name="connsiteX2" fmla="*/ 4330110 w 5426208"/>
              <a:gd name="connsiteY2" fmla="*/ 5032222 h 5979771"/>
              <a:gd name="connsiteX3" fmla="*/ 4631881 w 5426208"/>
              <a:gd name="connsiteY3" fmla="*/ 4627236 h 5979771"/>
              <a:gd name="connsiteX4" fmla="*/ 5058626 w 5426208"/>
              <a:gd name="connsiteY4" fmla="*/ 3581011 h 5979771"/>
              <a:gd name="connsiteX5" fmla="*/ 5416844 w 5426208"/>
              <a:gd name="connsiteY5" fmla="*/ 2515782 h 5979771"/>
              <a:gd name="connsiteX6" fmla="*/ 5253752 w 5426208"/>
              <a:gd name="connsiteY6" fmla="*/ 2527982 h 5979771"/>
              <a:gd name="connsiteX7" fmla="*/ 4553133 w 5426208"/>
              <a:gd name="connsiteY7" fmla="*/ 3047499 h 5979771"/>
              <a:gd name="connsiteX8" fmla="*/ 3980892 w 5426208"/>
              <a:gd name="connsiteY8" fmla="*/ 3990652 h 5979771"/>
              <a:gd name="connsiteX9" fmla="*/ 4002122 w 5426208"/>
              <a:gd name="connsiteY9" fmla="*/ 3300554 h 5979771"/>
              <a:gd name="connsiteX10" fmla="*/ 4261463 w 5426208"/>
              <a:gd name="connsiteY10" fmla="*/ 1763340 h 5979771"/>
              <a:gd name="connsiteX11" fmla="*/ 4416873 w 5426208"/>
              <a:gd name="connsiteY11" fmla="*/ 1163800 h 5979771"/>
              <a:gd name="connsiteX12" fmla="*/ 4596120 w 5426208"/>
              <a:gd name="connsiteY12" fmla="*/ 705346 h 5979771"/>
              <a:gd name="connsiteX13" fmla="*/ 4049958 w 5426208"/>
              <a:gd name="connsiteY13" fmla="*/ 979213 h 5979771"/>
              <a:gd name="connsiteX14" fmla="*/ 3488008 w 5426208"/>
              <a:gd name="connsiteY14" fmla="*/ 2095634 h 5979771"/>
              <a:gd name="connsiteX15" fmla="*/ 3287203 w 5426208"/>
              <a:gd name="connsiteY15" fmla="*/ 3189307 h 5979771"/>
              <a:gd name="connsiteX16" fmla="*/ 3292845 w 5426208"/>
              <a:gd name="connsiteY16" fmla="*/ 3873242 h 5979771"/>
              <a:gd name="connsiteX17" fmla="*/ 3192806 w 5426208"/>
              <a:gd name="connsiteY17" fmla="*/ 3622848 h 5979771"/>
              <a:gd name="connsiteX18" fmla="*/ 2932473 w 5426208"/>
              <a:gd name="connsiteY18" fmla="*/ 2740260 h 5979771"/>
              <a:gd name="connsiteX19" fmla="*/ 2399382 w 5426208"/>
              <a:gd name="connsiteY19" fmla="*/ 1409403 h 5979771"/>
              <a:gd name="connsiteX20" fmla="*/ 1934158 w 5426208"/>
              <a:gd name="connsiteY20" fmla="*/ 281369 h 5979771"/>
              <a:gd name="connsiteX21" fmla="*/ 1759700 w 5426208"/>
              <a:gd name="connsiteY21" fmla="*/ 62551 h 5979771"/>
              <a:gd name="connsiteX22" fmla="*/ 1504721 w 5426208"/>
              <a:gd name="connsiteY22" fmla="*/ 1196030 h 5979771"/>
              <a:gd name="connsiteX23" fmla="*/ 1919500 w 5426208"/>
              <a:gd name="connsiteY23" fmla="*/ 2525209 h 5979771"/>
              <a:gd name="connsiteX24" fmla="*/ 2511779 w 5426208"/>
              <a:gd name="connsiteY24" fmla="*/ 3692920 h 5979771"/>
              <a:gd name="connsiteX25" fmla="*/ 2507282 w 5426208"/>
              <a:gd name="connsiteY25" fmla="*/ 3859071 h 5979771"/>
              <a:gd name="connsiteX26" fmla="*/ 1259624 w 5426208"/>
              <a:gd name="connsiteY26" fmla="*/ 2346100 h 5979771"/>
              <a:gd name="connsiteX27" fmla="*/ 760003 w 5426208"/>
              <a:gd name="connsiteY27" fmla="*/ 1799345 h 5979771"/>
              <a:gd name="connsiteX28" fmla="*/ 213248 w 5426208"/>
              <a:gd name="connsiteY28" fmla="*/ 1290298 h 5979771"/>
              <a:gd name="connsiteX29" fmla="*/ 213248 w 5426208"/>
              <a:gd name="connsiteY29" fmla="*/ 1422273 h 5979771"/>
              <a:gd name="connsiteX30" fmla="*/ 694015 w 5426208"/>
              <a:gd name="connsiteY30" fmla="*/ 2760879 h 5979771"/>
              <a:gd name="connsiteX31" fmla="*/ 1253280 w 5426208"/>
              <a:gd name="connsiteY31" fmla="*/ 3790839 h 5979771"/>
              <a:gd name="connsiteX32" fmla="*/ 2015715 w 5426208"/>
              <a:gd name="connsiteY32" fmla="*/ 4432141 h 5979771"/>
              <a:gd name="connsiteX33" fmla="*/ 2631307 w 5426208"/>
              <a:gd name="connsiteY33" fmla="*/ 4754594 h 5979771"/>
              <a:gd name="connsiteX34" fmla="*/ 2175214 w 5426208"/>
              <a:gd name="connsiteY34" fmla="*/ 4785397 h 5979771"/>
              <a:gd name="connsiteX35" fmla="*/ 1502268 w 5426208"/>
              <a:gd name="connsiteY35" fmla="*/ 4571364 h 5979771"/>
              <a:gd name="connsiteX36" fmla="*/ 760003 w 5426208"/>
              <a:gd name="connsiteY36" fmla="*/ 3967510 h 5979771"/>
              <a:gd name="connsiteX37" fmla="*/ 260382 w 5426208"/>
              <a:gd name="connsiteY37" fmla="*/ 3071964 h 5979771"/>
              <a:gd name="connsiteX38" fmla="*/ 5859 w 5426208"/>
              <a:gd name="connsiteY38" fmla="*/ 2704318 h 5979771"/>
              <a:gd name="connsiteX39" fmla="*/ 109554 w 5426208"/>
              <a:gd name="connsiteY39" fmla="*/ 3298207 h 5979771"/>
              <a:gd name="connsiteX40" fmla="*/ 420638 w 5426208"/>
              <a:gd name="connsiteY40" fmla="*/ 4702801 h 5979771"/>
              <a:gd name="connsiteX41" fmla="*/ 967661 w 5426208"/>
              <a:gd name="connsiteY41" fmla="*/ 5286252 h 5979771"/>
              <a:gd name="connsiteX42" fmla="*/ 1523574 w 5426208"/>
              <a:gd name="connsiteY42" fmla="*/ 5541786 h 5979771"/>
              <a:gd name="connsiteX43" fmla="*/ 2471273 w 5426208"/>
              <a:gd name="connsiteY43" fmla="*/ 5621938 h 5979771"/>
              <a:gd name="connsiteX44" fmla="*/ 3384948 w 5426208"/>
              <a:gd name="connsiteY44" fmla="*/ 5425412 h 5979771"/>
              <a:gd name="connsiteX45" fmla="*/ 3500869 w 5426208"/>
              <a:gd name="connsiteY45" fmla="*/ 5498553 h 5979771"/>
              <a:gd name="connsiteX46" fmla="*/ 3506134 w 5426208"/>
              <a:gd name="connsiteY46" fmla="*/ 5979771 h 5979771"/>
              <a:gd name="connsiteX0" fmla="*/ 4469964 w 5426208"/>
              <a:gd name="connsiteY0" fmla="*/ 5831812 h 5963547"/>
              <a:gd name="connsiteX1" fmla="*/ 4282215 w 5426208"/>
              <a:gd name="connsiteY1" fmla="*/ 5284057 h 5963547"/>
              <a:gd name="connsiteX2" fmla="*/ 4330110 w 5426208"/>
              <a:gd name="connsiteY2" fmla="*/ 5015998 h 5963547"/>
              <a:gd name="connsiteX3" fmla="*/ 4631881 w 5426208"/>
              <a:gd name="connsiteY3" fmla="*/ 4611012 h 5963547"/>
              <a:gd name="connsiteX4" fmla="*/ 5058626 w 5426208"/>
              <a:gd name="connsiteY4" fmla="*/ 3564787 h 5963547"/>
              <a:gd name="connsiteX5" fmla="*/ 5416844 w 5426208"/>
              <a:gd name="connsiteY5" fmla="*/ 2499558 h 5963547"/>
              <a:gd name="connsiteX6" fmla="*/ 5253752 w 5426208"/>
              <a:gd name="connsiteY6" fmla="*/ 2511758 h 5963547"/>
              <a:gd name="connsiteX7" fmla="*/ 4553133 w 5426208"/>
              <a:gd name="connsiteY7" fmla="*/ 3031275 h 5963547"/>
              <a:gd name="connsiteX8" fmla="*/ 3980892 w 5426208"/>
              <a:gd name="connsiteY8" fmla="*/ 3974428 h 5963547"/>
              <a:gd name="connsiteX9" fmla="*/ 4002122 w 5426208"/>
              <a:gd name="connsiteY9" fmla="*/ 3284330 h 5963547"/>
              <a:gd name="connsiteX10" fmla="*/ 4261463 w 5426208"/>
              <a:gd name="connsiteY10" fmla="*/ 1747116 h 5963547"/>
              <a:gd name="connsiteX11" fmla="*/ 4416873 w 5426208"/>
              <a:gd name="connsiteY11" fmla="*/ 1147576 h 5963547"/>
              <a:gd name="connsiteX12" fmla="*/ 4596120 w 5426208"/>
              <a:gd name="connsiteY12" fmla="*/ 689122 h 5963547"/>
              <a:gd name="connsiteX13" fmla="*/ 4049958 w 5426208"/>
              <a:gd name="connsiteY13" fmla="*/ 962989 h 5963547"/>
              <a:gd name="connsiteX14" fmla="*/ 3488008 w 5426208"/>
              <a:gd name="connsiteY14" fmla="*/ 2079410 h 5963547"/>
              <a:gd name="connsiteX15" fmla="*/ 3287203 w 5426208"/>
              <a:gd name="connsiteY15" fmla="*/ 3173083 h 5963547"/>
              <a:gd name="connsiteX16" fmla="*/ 3292845 w 5426208"/>
              <a:gd name="connsiteY16" fmla="*/ 3857018 h 5963547"/>
              <a:gd name="connsiteX17" fmla="*/ 3192806 w 5426208"/>
              <a:gd name="connsiteY17" fmla="*/ 3606624 h 5963547"/>
              <a:gd name="connsiteX18" fmla="*/ 2932473 w 5426208"/>
              <a:gd name="connsiteY18" fmla="*/ 2724036 h 5963547"/>
              <a:gd name="connsiteX19" fmla="*/ 2399382 w 5426208"/>
              <a:gd name="connsiteY19" fmla="*/ 1393179 h 5963547"/>
              <a:gd name="connsiteX20" fmla="*/ 1918061 w 5426208"/>
              <a:gd name="connsiteY20" fmla="*/ 334605 h 5963547"/>
              <a:gd name="connsiteX21" fmla="*/ 1759700 w 5426208"/>
              <a:gd name="connsiteY21" fmla="*/ 46327 h 5963547"/>
              <a:gd name="connsiteX22" fmla="*/ 1504721 w 5426208"/>
              <a:gd name="connsiteY22" fmla="*/ 1179806 h 5963547"/>
              <a:gd name="connsiteX23" fmla="*/ 1919500 w 5426208"/>
              <a:gd name="connsiteY23" fmla="*/ 2508985 h 5963547"/>
              <a:gd name="connsiteX24" fmla="*/ 2511779 w 5426208"/>
              <a:gd name="connsiteY24" fmla="*/ 3676696 h 5963547"/>
              <a:gd name="connsiteX25" fmla="*/ 2507282 w 5426208"/>
              <a:gd name="connsiteY25" fmla="*/ 3842847 h 5963547"/>
              <a:gd name="connsiteX26" fmla="*/ 1259624 w 5426208"/>
              <a:gd name="connsiteY26" fmla="*/ 2329876 h 5963547"/>
              <a:gd name="connsiteX27" fmla="*/ 760003 w 5426208"/>
              <a:gd name="connsiteY27" fmla="*/ 1783121 h 5963547"/>
              <a:gd name="connsiteX28" fmla="*/ 213248 w 5426208"/>
              <a:gd name="connsiteY28" fmla="*/ 1274074 h 5963547"/>
              <a:gd name="connsiteX29" fmla="*/ 213248 w 5426208"/>
              <a:gd name="connsiteY29" fmla="*/ 1406049 h 5963547"/>
              <a:gd name="connsiteX30" fmla="*/ 694015 w 5426208"/>
              <a:gd name="connsiteY30" fmla="*/ 2744655 h 5963547"/>
              <a:gd name="connsiteX31" fmla="*/ 1253280 w 5426208"/>
              <a:gd name="connsiteY31" fmla="*/ 3774615 h 5963547"/>
              <a:gd name="connsiteX32" fmla="*/ 2015715 w 5426208"/>
              <a:gd name="connsiteY32" fmla="*/ 4415917 h 5963547"/>
              <a:gd name="connsiteX33" fmla="*/ 2631307 w 5426208"/>
              <a:gd name="connsiteY33" fmla="*/ 4738370 h 5963547"/>
              <a:gd name="connsiteX34" fmla="*/ 2175214 w 5426208"/>
              <a:gd name="connsiteY34" fmla="*/ 4769173 h 5963547"/>
              <a:gd name="connsiteX35" fmla="*/ 1502268 w 5426208"/>
              <a:gd name="connsiteY35" fmla="*/ 4555140 h 5963547"/>
              <a:gd name="connsiteX36" fmla="*/ 760003 w 5426208"/>
              <a:gd name="connsiteY36" fmla="*/ 3951286 h 5963547"/>
              <a:gd name="connsiteX37" fmla="*/ 260382 w 5426208"/>
              <a:gd name="connsiteY37" fmla="*/ 3055740 h 5963547"/>
              <a:gd name="connsiteX38" fmla="*/ 5859 w 5426208"/>
              <a:gd name="connsiteY38" fmla="*/ 2688094 h 5963547"/>
              <a:gd name="connsiteX39" fmla="*/ 109554 w 5426208"/>
              <a:gd name="connsiteY39" fmla="*/ 3281983 h 5963547"/>
              <a:gd name="connsiteX40" fmla="*/ 420638 w 5426208"/>
              <a:gd name="connsiteY40" fmla="*/ 4686577 h 5963547"/>
              <a:gd name="connsiteX41" fmla="*/ 967661 w 5426208"/>
              <a:gd name="connsiteY41" fmla="*/ 5270028 h 5963547"/>
              <a:gd name="connsiteX42" fmla="*/ 1523574 w 5426208"/>
              <a:gd name="connsiteY42" fmla="*/ 5525562 h 5963547"/>
              <a:gd name="connsiteX43" fmla="*/ 2471273 w 5426208"/>
              <a:gd name="connsiteY43" fmla="*/ 5605714 h 5963547"/>
              <a:gd name="connsiteX44" fmla="*/ 3384948 w 5426208"/>
              <a:gd name="connsiteY44" fmla="*/ 5409188 h 5963547"/>
              <a:gd name="connsiteX45" fmla="*/ 3500869 w 5426208"/>
              <a:gd name="connsiteY45" fmla="*/ 5482329 h 5963547"/>
              <a:gd name="connsiteX46" fmla="*/ 3506134 w 5426208"/>
              <a:gd name="connsiteY46" fmla="*/ 5963547 h 5963547"/>
              <a:gd name="connsiteX0" fmla="*/ 4469964 w 5426208"/>
              <a:gd name="connsiteY0" fmla="*/ 5831812 h 5963547"/>
              <a:gd name="connsiteX1" fmla="*/ 4282215 w 5426208"/>
              <a:gd name="connsiteY1" fmla="*/ 5284057 h 5963547"/>
              <a:gd name="connsiteX2" fmla="*/ 4330110 w 5426208"/>
              <a:gd name="connsiteY2" fmla="*/ 5015998 h 5963547"/>
              <a:gd name="connsiteX3" fmla="*/ 4631881 w 5426208"/>
              <a:gd name="connsiteY3" fmla="*/ 4611012 h 5963547"/>
              <a:gd name="connsiteX4" fmla="*/ 5058626 w 5426208"/>
              <a:gd name="connsiteY4" fmla="*/ 3564787 h 5963547"/>
              <a:gd name="connsiteX5" fmla="*/ 5416844 w 5426208"/>
              <a:gd name="connsiteY5" fmla="*/ 2499558 h 5963547"/>
              <a:gd name="connsiteX6" fmla="*/ 5253752 w 5426208"/>
              <a:gd name="connsiteY6" fmla="*/ 2511758 h 5963547"/>
              <a:gd name="connsiteX7" fmla="*/ 4553133 w 5426208"/>
              <a:gd name="connsiteY7" fmla="*/ 3031275 h 5963547"/>
              <a:gd name="connsiteX8" fmla="*/ 3980892 w 5426208"/>
              <a:gd name="connsiteY8" fmla="*/ 3974428 h 5963547"/>
              <a:gd name="connsiteX9" fmla="*/ 4002122 w 5426208"/>
              <a:gd name="connsiteY9" fmla="*/ 3284330 h 5963547"/>
              <a:gd name="connsiteX10" fmla="*/ 4261463 w 5426208"/>
              <a:gd name="connsiteY10" fmla="*/ 1747116 h 5963547"/>
              <a:gd name="connsiteX11" fmla="*/ 4416873 w 5426208"/>
              <a:gd name="connsiteY11" fmla="*/ 1147576 h 5963547"/>
              <a:gd name="connsiteX12" fmla="*/ 4484533 w 5426208"/>
              <a:gd name="connsiteY12" fmla="*/ 653647 h 5963547"/>
              <a:gd name="connsiteX13" fmla="*/ 4049958 w 5426208"/>
              <a:gd name="connsiteY13" fmla="*/ 962989 h 5963547"/>
              <a:gd name="connsiteX14" fmla="*/ 3488008 w 5426208"/>
              <a:gd name="connsiteY14" fmla="*/ 2079410 h 5963547"/>
              <a:gd name="connsiteX15" fmla="*/ 3287203 w 5426208"/>
              <a:gd name="connsiteY15" fmla="*/ 3173083 h 5963547"/>
              <a:gd name="connsiteX16" fmla="*/ 3292845 w 5426208"/>
              <a:gd name="connsiteY16" fmla="*/ 3857018 h 5963547"/>
              <a:gd name="connsiteX17" fmla="*/ 3192806 w 5426208"/>
              <a:gd name="connsiteY17" fmla="*/ 3606624 h 5963547"/>
              <a:gd name="connsiteX18" fmla="*/ 2932473 w 5426208"/>
              <a:gd name="connsiteY18" fmla="*/ 2724036 h 5963547"/>
              <a:gd name="connsiteX19" fmla="*/ 2399382 w 5426208"/>
              <a:gd name="connsiteY19" fmla="*/ 1393179 h 5963547"/>
              <a:gd name="connsiteX20" fmla="*/ 1918061 w 5426208"/>
              <a:gd name="connsiteY20" fmla="*/ 334605 h 5963547"/>
              <a:gd name="connsiteX21" fmla="*/ 1759700 w 5426208"/>
              <a:gd name="connsiteY21" fmla="*/ 46327 h 5963547"/>
              <a:gd name="connsiteX22" fmla="*/ 1504721 w 5426208"/>
              <a:gd name="connsiteY22" fmla="*/ 1179806 h 5963547"/>
              <a:gd name="connsiteX23" fmla="*/ 1919500 w 5426208"/>
              <a:gd name="connsiteY23" fmla="*/ 2508985 h 5963547"/>
              <a:gd name="connsiteX24" fmla="*/ 2511779 w 5426208"/>
              <a:gd name="connsiteY24" fmla="*/ 3676696 h 5963547"/>
              <a:gd name="connsiteX25" fmla="*/ 2507282 w 5426208"/>
              <a:gd name="connsiteY25" fmla="*/ 3842847 h 5963547"/>
              <a:gd name="connsiteX26" fmla="*/ 1259624 w 5426208"/>
              <a:gd name="connsiteY26" fmla="*/ 2329876 h 5963547"/>
              <a:gd name="connsiteX27" fmla="*/ 760003 w 5426208"/>
              <a:gd name="connsiteY27" fmla="*/ 1783121 h 5963547"/>
              <a:gd name="connsiteX28" fmla="*/ 213248 w 5426208"/>
              <a:gd name="connsiteY28" fmla="*/ 1274074 h 5963547"/>
              <a:gd name="connsiteX29" fmla="*/ 213248 w 5426208"/>
              <a:gd name="connsiteY29" fmla="*/ 1406049 h 5963547"/>
              <a:gd name="connsiteX30" fmla="*/ 694015 w 5426208"/>
              <a:gd name="connsiteY30" fmla="*/ 2744655 h 5963547"/>
              <a:gd name="connsiteX31" fmla="*/ 1253280 w 5426208"/>
              <a:gd name="connsiteY31" fmla="*/ 3774615 h 5963547"/>
              <a:gd name="connsiteX32" fmla="*/ 2015715 w 5426208"/>
              <a:gd name="connsiteY32" fmla="*/ 4415917 h 5963547"/>
              <a:gd name="connsiteX33" fmla="*/ 2631307 w 5426208"/>
              <a:gd name="connsiteY33" fmla="*/ 4738370 h 5963547"/>
              <a:gd name="connsiteX34" fmla="*/ 2175214 w 5426208"/>
              <a:gd name="connsiteY34" fmla="*/ 4769173 h 5963547"/>
              <a:gd name="connsiteX35" fmla="*/ 1502268 w 5426208"/>
              <a:gd name="connsiteY35" fmla="*/ 4555140 h 5963547"/>
              <a:gd name="connsiteX36" fmla="*/ 760003 w 5426208"/>
              <a:gd name="connsiteY36" fmla="*/ 3951286 h 5963547"/>
              <a:gd name="connsiteX37" fmla="*/ 260382 w 5426208"/>
              <a:gd name="connsiteY37" fmla="*/ 3055740 h 5963547"/>
              <a:gd name="connsiteX38" fmla="*/ 5859 w 5426208"/>
              <a:gd name="connsiteY38" fmla="*/ 2688094 h 5963547"/>
              <a:gd name="connsiteX39" fmla="*/ 109554 w 5426208"/>
              <a:gd name="connsiteY39" fmla="*/ 3281983 h 5963547"/>
              <a:gd name="connsiteX40" fmla="*/ 420638 w 5426208"/>
              <a:gd name="connsiteY40" fmla="*/ 4686577 h 5963547"/>
              <a:gd name="connsiteX41" fmla="*/ 967661 w 5426208"/>
              <a:gd name="connsiteY41" fmla="*/ 5270028 h 5963547"/>
              <a:gd name="connsiteX42" fmla="*/ 1523574 w 5426208"/>
              <a:gd name="connsiteY42" fmla="*/ 5525562 h 5963547"/>
              <a:gd name="connsiteX43" fmla="*/ 2471273 w 5426208"/>
              <a:gd name="connsiteY43" fmla="*/ 5605714 h 5963547"/>
              <a:gd name="connsiteX44" fmla="*/ 3384948 w 5426208"/>
              <a:gd name="connsiteY44" fmla="*/ 5409188 h 5963547"/>
              <a:gd name="connsiteX45" fmla="*/ 3500869 w 5426208"/>
              <a:gd name="connsiteY45" fmla="*/ 5482329 h 5963547"/>
              <a:gd name="connsiteX46" fmla="*/ 3506134 w 5426208"/>
              <a:gd name="connsiteY46" fmla="*/ 5963547 h 5963547"/>
              <a:gd name="connsiteX0" fmla="*/ 4469964 w 5426208"/>
              <a:gd name="connsiteY0" fmla="*/ 5831812 h 5963547"/>
              <a:gd name="connsiteX1" fmla="*/ 4282215 w 5426208"/>
              <a:gd name="connsiteY1" fmla="*/ 5284057 h 5963547"/>
              <a:gd name="connsiteX2" fmla="*/ 4330110 w 5426208"/>
              <a:gd name="connsiteY2" fmla="*/ 5015998 h 5963547"/>
              <a:gd name="connsiteX3" fmla="*/ 4631881 w 5426208"/>
              <a:gd name="connsiteY3" fmla="*/ 4611012 h 5963547"/>
              <a:gd name="connsiteX4" fmla="*/ 5058626 w 5426208"/>
              <a:gd name="connsiteY4" fmla="*/ 3564787 h 5963547"/>
              <a:gd name="connsiteX5" fmla="*/ 5416844 w 5426208"/>
              <a:gd name="connsiteY5" fmla="*/ 2499558 h 5963547"/>
              <a:gd name="connsiteX6" fmla="*/ 5253752 w 5426208"/>
              <a:gd name="connsiteY6" fmla="*/ 2511758 h 5963547"/>
              <a:gd name="connsiteX7" fmla="*/ 4553133 w 5426208"/>
              <a:gd name="connsiteY7" fmla="*/ 3031275 h 5963547"/>
              <a:gd name="connsiteX8" fmla="*/ 3980892 w 5426208"/>
              <a:gd name="connsiteY8" fmla="*/ 3974428 h 5963547"/>
              <a:gd name="connsiteX9" fmla="*/ 4002122 w 5426208"/>
              <a:gd name="connsiteY9" fmla="*/ 3284330 h 5963547"/>
              <a:gd name="connsiteX10" fmla="*/ 4261463 w 5426208"/>
              <a:gd name="connsiteY10" fmla="*/ 1747116 h 5963547"/>
              <a:gd name="connsiteX11" fmla="*/ 4416873 w 5426208"/>
              <a:gd name="connsiteY11" fmla="*/ 1147576 h 5963547"/>
              <a:gd name="connsiteX12" fmla="*/ 4484533 w 5426208"/>
              <a:gd name="connsiteY12" fmla="*/ 653647 h 5963547"/>
              <a:gd name="connsiteX13" fmla="*/ 4049958 w 5426208"/>
              <a:gd name="connsiteY13" fmla="*/ 962989 h 5963547"/>
              <a:gd name="connsiteX14" fmla="*/ 3488008 w 5426208"/>
              <a:gd name="connsiteY14" fmla="*/ 2079410 h 5963547"/>
              <a:gd name="connsiteX15" fmla="*/ 3287203 w 5426208"/>
              <a:gd name="connsiteY15" fmla="*/ 3173083 h 5963547"/>
              <a:gd name="connsiteX16" fmla="*/ 3292845 w 5426208"/>
              <a:gd name="connsiteY16" fmla="*/ 3857018 h 5963547"/>
              <a:gd name="connsiteX17" fmla="*/ 3192806 w 5426208"/>
              <a:gd name="connsiteY17" fmla="*/ 3606624 h 5963547"/>
              <a:gd name="connsiteX18" fmla="*/ 2932473 w 5426208"/>
              <a:gd name="connsiteY18" fmla="*/ 2724036 h 5963547"/>
              <a:gd name="connsiteX19" fmla="*/ 2399382 w 5426208"/>
              <a:gd name="connsiteY19" fmla="*/ 1393179 h 5963547"/>
              <a:gd name="connsiteX20" fmla="*/ 1918061 w 5426208"/>
              <a:gd name="connsiteY20" fmla="*/ 334605 h 5963547"/>
              <a:gd name="connsiteX21" fmla="*/ 1759700 w 5426208"/>
              <a:gd name="connsiteY21" fmla="*/ 46327 h 5963547"/>
              <a:gd name="connsiteX22" fmla="*/ 1504721 w 5426208"/>
              <a:gd name="connsiteY22" fmla="*/ 1179806 h 5963547"/>
              <a:gd name="connsiteX23" fmla="*/ 1919500 w 5426208"/>
              <a:gd name="connsiteY23" fmla="*/ 2508985 h 5963547"/>
              <a:gd name="connsiteX24" fmla="*/ 2511779 w 5426208"/>
              <a:gd name="connsiteY24" fmla="*/ 3676696 h 5963547"/>
              <a:gd name="connsiteX25" fmla="*/ 2507282 w 5426208"/>
              <a:gd name="connsiteY25" fmla="*/ 3842847 h 5963547"/>
              <a:gd name="connsiteX26" fmla="*/ 1259624 w 5426208"/>
              <a:gd name="connsiteY26" fmla="*/ 2329876 h 5963547"/>
              <a:gd name="connsiteX27" fmla="*/ 760003 w 5426208"/>
              <a:gd name="connsiteY27" fmla="*/ 1783121 h 5963547"/>
              <a:gd name="connsiteX28" fmla="*/ 213248 w 5426208"/>
              <a:gd name="connsiteY28" fmla="*/ 1274074 h 5963547"/>
              <a:gd name="connsiteX29" fmla="*/ 213248 w 5426208"/>
              <a:gd name="connsiteY29" fmla="*/ 1406049 h 5963547"/>
              <a:gd name="connsiteX30" fmla="*/ 694015 w 5426208"/>
              <a:gd name="connsiteY30" fmla="*/ 2744655 h 5963547"/>
              <a:gd name="connsiteX31" fmla="*/ 1253280 w 5426208"/>
              <a:gd name="connsiteY31" fmla="*/ 3774615 h 5963547"/>
              <a:gd name="connsiteX32" fmla="*/ 2015715 w 5426208"/>
              <a:gd name="connsiteY32" fmla="*/ 4415917 h 5963547"/>
              <a:gd name="connsiteX33" fmla="*/ 2631307 w 5426208"/>
              <a:gd name="connsiteY33" fmla="*/ 4738370 h 5963547"/>
              <a:gd name="connsiteX34" fmla="*/ 2175214 w 5426208"/>
              <a:gd name="connsiteY34" fmla="*/ 4769173 h 5963547"/>
              <a:gd name="connsiteX35" fmla="*/ 1502268 w 5426208"/>
              <a:gd name="connsiteY35" fmla="*/ 4555140 h 5963547"/>
              <a:gd name="connsiteX36" fmla="*/ 760003 w 5426208"/>
              <a:gd name="connsiteY36" fmla="*/ 3951286 h 5963547"/>
              <a:gd name="connsiteX37" fmla="*/ 260382 w 5426208"/>
              <a:gd name="connsiteY37" fmla="*/ 3055740 h 5963547"/>
              <a:gd name="connsiteX38" fmla="*/ 5859 w 5426208"/>
              <a:gd name="connsiteY38" fmla="*/ 2688094 h 5963547"/>
              <a:gd name="connsiteX39" fmla="*/ 109554 w 5426208"/>
              <a:gd name="connsiteY39" fmla="*/ 3281983 h 5963547"/>
              <a:gd name="connsiteX40" fmla="*/ 420638 w 5426208"/>
              <a:gd name="connsiteY40" fmla="*/ 4686577 h 5963547"/>
              <a:gd name="connsiteX41" fmla="*/ 967661 w 5426208"/>
              <a:gd name="connsiteY41" fmla="*/ 5270028 h 5963547"/>
              <a:gd name="connsiteX42" fmla="*/ 1523574 w 5426208"/>
              <a:gd name="connsiteY42" fmla="*/ 5525562 h 5963547"/>
              <a:gd name="connsiteX43" fmla="*/ 2471273 w 5426208"/>
              <a:gd name="connsiteY43" fmla="*/ 5605714 h 5963547"/>
              <a:gd name="connsiteX44" fmla="*/ 3384948 w 5426208"/>
              <a:gd name="connsiteY44" fmla="*/ 5409188 h 5963547"/>
              <a:gd name="connsiteX45" fmla="*/ 3500869 w 5426208"/>
              <a:gd name="connsiteY45" fmla="*/ 5482329 h 5963547"/>
              <a:gd name="connsiteX46" fmla="*/ 3506134 w 5426208"/>
              <a:gd name="connsiteY46" fmla="*/ 5963547 h 5963547"/>
              <a:gd name="connsiteX0" fmla="*/ 4469964 w 5426208"/>
              <a:gd name="connsiteY0" fmla="*/ 5831812 h 5963547"/>
              <a:gd name="connsiteX1" fmla="*/ 4282215 w 5426208"/>
              <a:gd name="connsiteY1" fmla="*/ 5284057 h 5963547"/>
              <a:gd name="connsiteX2" fmla="*/ 4330110 w 5426208"/>
              <a:gd name="connsiteY2" fmla="*/ 5015998 h 5963547"/>
              <a:gd name="connsiteX3" fmla="*/ 4631881 w 5426208"/>
              <a:gd name="connsiteY3" fmla="*/ 4611012 h 5963547"/>
              <a:gd name="connsiteX4" fmla="*/ 5058626 w 5426208"/>
              <a:gd name="connsiteY4" fmla="*/ 3564787 h 5963547"/>
              <a:gd name="connsiteX5" fmla="*/ 5416844 w 5426208"/>
              <a:gd name="connsiteY5" fmla="*/ 2499558 h 5963547"/>
              <a:gd name="connsiteX6" fmla="*/ 5253752 w 5426208"/>
              <a:gd name="connsiteY6" fmla="*/ 2511758 h 5963547"/>
              <a:gd name="connsiteX7" fmla="*/ 4553133 w 5426208"/>
              <a:gd name="connsiteY7" fmla="*/ 3031275 h 5963547"/>
              <a:gd name="connsiteX8" fmla="*/ 3980892 w 5426208"/>
              <a:gd name="connsiteY8" fmla="*/ 3974428 h 5963547"/>
              <a:gd name="connsiteX9" fmla="*/ 4002122 w 5426208"/>
              <a:gd name="connsiteY9" fmla="*/ 3284330 h 5963547"/>
              <a:gd name="connsiteX10" fmla="*/ 4261463 w 5426208"/>
              <a:gd name="connsiteY10" fmla="*/ 1747116 h 5963547"/>
              <a:gd name="connsiteX11" fmla="*/ 4416873 w 5426208"/>
              <a:gd name="connsiteY11" fmla="*/ 1147576 h 5963547"/>
              <a:gd name="connsiteX12" fmla="*/ 4484533 w 5426208"/>
              <a:gd name="connsiteY12" fmla="*/ 653647 h 5963547"/>
              <a:gd name="connsiteX13" fmla="*/ 4063391 w 5426208"/>
              <a:gd name="connsiteY13" fmla="*/ 1013087 h 5963547"/>
              <a:gd name="connsiteX14" fmla="*/ 3488008 w 5426208"/>
              <a:gd name="connsiteY14" fmla="*/ 2079410 h 5963547"/>
              <a:gd name="connsiteX15" fmla="*/ 3287203 w 5426208"/>
              <a:gd name="connsiteY15" fmla="*/ 3173083 h 5963547"/>
              <a:gd name="connsiteX16" fmla="*/ 3292845 w 5426208"/>
              <a:gd name="connsiteY16" fmla="*/ 3857018 h 5963547"/>
              <a:gd name="connsiteX17" fmla="*/ 3192806 w 5426208"/>
              <a:gd name="connsiteY17" fmla="*/ 3606624 h 5963547"/>
              <a:gd name="connsiteX18" fmla="*/ 2932473 w 5426208"/>
              <a:gd name="connsiteY18" fmla="*/ 2724036 h 5963547"/>
              <a:gd name="connsiteX19" fmla="*/ 2399382 w 5426208"/>
              <a:gd name="connsiteY19" fmla="*/ 1393179 h 5963547"/>
              <a:gd name="connsiteX20" fmla="*/ 1918061 w 5426208"/>
              <a:gd name="connsiteY20" fmla="*/ 334605 h 5963547"/>
              <a:gd name="connsiteX21" fmla="*/ 1759700 w 5426208"/>
              <a:gd name="connsiteY21" fmla="*/ 46327 h 5963547"/>
              <a:gd name="connsiteX22" fmla="*/ 1504721 w 5426208"/>
              <a:gd name="connsiteY22" fmla="*/ 1179806 h 5963547"/>
              <a:gd name="connsiteX23" fmla="*/ 1919500 w 5426208"/>
              <a:gd name="connsiteY23" fmla="*/ 2508985 h 5963547"/>
              <a:gd name="connsiteX24" fmla="*/ 2511779 w 5426208"/>
              <a:gd name="connsiteY24" fmla="*/ 3676696 h 5963547"/>
              <a:gd name="connsiteX25" fmla="*/ 2507282 w 5426208"/>
              <a:gd name="connsiteY25" fmla="*/ 3842847 h 5963547"/>
              <a:gd name="connsiteX26" fmla="*/ 1259624 w 5426208"/>
              <a:gd name="connsiteY26" fmla="*/ 2329876 h 5963547"/>
              <a:gd name="connsiteX27" fmla="*/ 760003 w 5426208"/>
              <a:gd name="connsiteY27" fmla="*/ 1783121 h 5963547"/>
              <a:gd name="connsiteX28" fmla="*/ 213248 w 5426208"/>
              <a:gd name="connsiteY28" fmla="*/ 1274074 h 5963547"/>
              <a:gd name="connsiteX29" fmla="*/ 213248 w 5426208"/>
              <a:gd name="connsiteY29" fmla="*/ 1406049 h 5963547"/>
              <a:gd name="connsiteX30" fmla="*/ 694015 w 5426208"/>
              <a:gd name="connsiteY30" fmla="*/ 2744655 h 5963547"/>
              <a:gd name="connsiteX31" fmla="*/ 1253280 w 5426208"/>
              <a:gd name="connsiteY31" fmla="*/ 3774615 h 5963547"/>
              <a:gd name="connsiteX32" fmla="*/ 2015715 w 5426208"/>
              <a:gd name="connsiteY32" fmla="*/ 4415917 h 5963547"/>
              <a:gd name="connsiteX33" fmla="*/ 2631307 w 5426208"/>
              <a:gd name="connsiteY33" fmla="*/ 4738370 h 5963547"/>
              <a:gd name="connsiteX34" fmla="*/ 2175214 w 5426208"/>
              <a:gd name="connsiteY34" fmla="*/ 4769173 h 5963547"/>
              <a:gd name="connsiteX35" fmla="*/ 1502268 w 5426208"/>
              <a:gd name="connsiteY35" fmla="*/ 4555140 h 5963547"/>
              <a:gd name="connsiteX36" fmla="*/ 760003 w 5426208"/>
              <a:gd name="connsiteY36" fmla="*/ 3951286 h 5963547"/>
              <a:gd name="connsiteX37" fmla="*/ 260382 w 5426208"/>
              <a:gd name="connsiteY37" fmla="*/ 3055740 h 5963547"/>
              <a:gd name="connsiteX38" fmla="*/ 5859 w 5426208"/>
              <a:gd name="connsiteY38" fmla="*/ 2688094 h 5963547"/>
              <a:gd name="connsiteX39" fmla="*/ 109554 w 5426208"/>
              <a:gd name="connsiteY39" fmla="*/ 3281983 h 5963547"/>
              <a:gd name="connsiteX40" fmla="*/ 420638 w 5426208"/>
              <a:gd name="connsiteY40" fmla="*/ 4686577 h 5963547"/>
              <a:gd name="connsiteX41" fmla="*/ 967661 w 5426208"/>
              <a:gd name="connsiteY41" fmla="*/ 5270028 h 5963547"/>
              <a:gd name="connsiteX42" fmla="*/ 1523574 w 5426208"/>
              <a:gd name="connsiteY42" fmla="*/ 5525562 h 5963547"/>
              <a:gd name="connsiteX43" fmla="*/ 2471273 w 5426208"/>
              <a:gd name="connsiteY43" fmla="*/ 5605714 h 5963547"/>
              <a:gd name="connsiteX44" fmla="*/ 3384948 w 5426208"/>
              <a:gd name="connsiteY44" fmla="*/ 5409188 h 5963547"/>
              <a:gd name="connsiteX45" fmla="*/ 3500869 w 5426208"/>
              <a:gd name="connsiteY45" fmla="*/ 5482329 h 5963547"/>
              <a:gd name="connsiteX46" fmla="*/ 3506134 w 5426208"/>
              <a:gd name="connsiteY46" fmla="*/ 5963547 h 5963547"/>
              <a:gd name="connsiteX0" fmla="*/ 4469964 w 5426208"/>
              <a:gd name="connsiteY0" fmla="*/ 5831812 h 5963547"/>
              <a:gd name="connsiteX1" fmla="*/ 4282215 w 5426208"/>
              <a:gd name="connsiteY1" fmla="*/ 5284057 h 5963547"/>
              <a:gd name="connsiteX2" fmla="*/ 4330110 w 5426208"/>
              <a:gd name="connsiteY2" fmla="*/ 5015998 h 5963547"/>
              <a:gd name="connsiteX3" fmla="*/ 4631881 w 5426208"/>
              <a:gd name="connsiteY3" fmla="*/ 4611012 h 5963547"/>
              <a:gd name="connsiteX4" fmla="*/ 5058626 w 5426208"/>
              <a:gd name="connsiteY4" fmla="*/ 3564787 h 5963547"/>
              <a:gd name="connsiteX5" fmla="*/ 5416844 w 5426208"/>
              <a:gd name="connsiteY5" fmla="*/ 2499558 h 5963547"/>
              <a:gd name="connsiteX6" fmla="*/ 5253752 w 5426208"/>
              <a:gd name="connsiteY6" fmla="*/ 2511758 h 5963547"/>
              <a:gd name="connsiteX7" fmla="*/ 4553133 w 5426208"/>
              <a:gd name="connsiteY7" fmla="*/ 3031275 h 5963547"/>
              <a:gd name="connsiteX8" fmla="*/ 3980892 w 5426208"/>
              <a:gd name="connsiteY8" fmla="*/ 3974428 h 5963547"/>
              <a:gd name="connsiteX9" fmla="*/ 4002122 w 5426208"/>
              <a:gd name="connsiteY9" fmla="*/ 3284330 h 5963547"/>
              <a:gd name="connsiteX10" fmla="*/ 4281760 w 5426208"/>
              <a:gd name="connsiteY10" fmla="*/ 1853260 h 5963547"/>
              <a:gd name="connsiteX11" fmla="*/ 4416873 w 5426208"/>
              <a:gd name="connsiteY11" fmla="*/ 1147576 h 5963547"/>
              <a:gd name="connsiteX12" fmla="*/ 4484533 w 5426208"/>
              <a:gd name="connsiteY12" fmla="*/ 653647 h 5963547"/>
              <a:gd name="connsiteX13" fmla="*/ 4063391 w 5426208"/>
              <a:gd name="connsiteY13" fmla="*/ 1013087 h 5963547"/>
              <a:gd name="connsiteX14" fmla="*/ 3488008 w 5426208"/>
              <a:gd name="connsiteY14" fmla="*/ 2079410 h 5963547"/>
              <a:gd name="connsiteX15" fmla="*/ 3287203 w 5426208"/>
              <a:gd name="connsiteY15" fmla="*/ 3173083 h 5963547"/>
              <a:gd name="connsiteX16" fmla="*/ 3292845 w 5426208"/>
              <a:gd name="connsiteY16" fmla="*/ 3857018 h 5963547"/>
              <a:gd name="connsiteX17" fmla="*/ 3192806 w 5426208"/>
              <a:gd name="connsiteY17" fmla="*/ 3606624 h 5963547"/>
              <a:gd name="connsiteX18" fmla="*/ 2932473 w 5426208"/>
              <a:gd name="connsiteY18" fmla="*/ 2724036 h 5963547"/>
              <a:gd name="connsiteX19" fmla="*/ 2399382 w 5426208"/>
              <a:gd name="connsiteY19" fmla="*/ 1393179 h 5963547"/>
              <a:gd name="connsiteX20" fmla="*/ 1918061 w 5426208"/>
              <a:gd name="connsiteY20" fmla="*/ 334605 h 5963547"/>
              <a:gd name="connsiteX21" fmla="*/ 1759700 w 5426208"/>
              <a:gd name="connsiteY21" fmla="*/ 46327 h 5963547"/>
              <a:gd name="connsiteX22" fmla="*/ 1504721 w 5426208"/>
              <a:gd name="connsiteY22" fmla="*/ 1179806 h 5963547"/>
              <a:gd name="connsiteX23" fmla="*/ 1919500 w 5426208"/>
              <a:gd name="connsiteY23" fmla="*/ 2508985 h 5963547"/>
              <a:gd name="connsiteX24" fmla="*/ 2511779 w 5426208"/>
              <a:gd name="connsiteY24" fmla="*/ 3676696 h 5963547"/>
              <a:gd name="connsiteX25" fmla="*/ 2507282 w 5426208"/>
              <a:gd name="connsiteY25" fmla="*/ 3842847 h 5963547"/>
              <a:gd name="connsiteX26" fmla="*/ 1259624 w 5426208"/>
              <a:gd name="connsiteY26" fmla="*/ 2329876 h 5963547"/>
              <a:gd name="connsiteX27" fmla="*/ 760003 w 5426208"/>
              <a:gd name="connsiteY27" fmla="*/ 1783121 h 5963547"/>
              <a:gd name="connsiteX28" fmla="*/ 213248 w 5426208"/>
              <a:gd name="connsiteY28" fmla="*/ 1274074 h 5963547"/>
              <a:gd name="connsiteX29" fmla="*/ 213248 w 5426208"/>
              <a:gd name="connsiteY29" fmla="*/ 1406049 h 5963547"/>
              <a:gd name="connsiteX30" fmla="*/ 694015 w 5426208"/>
              <a:gd name="connsiteY30" fmla="*/ 2744655 h 5963547"/>
              <a:gd name="connsiteX31" fmla="*/ 1253280 w 5426208"/>
              <a:gd name="connsiteY31" fmla="*/ 3774615 h 5963547"/>
              <a:gd name="connsiteX32" fmla="*/ 2015715 w 5426208"/>
              <a:gd name="connsiteY32" fmla="*/ 4415917 h 5963547"/>
              <a:gd name="connsiteX33" fmla="*/ 2631307 w 5426208"/>
              <a:gd name="connsiteY33" fmla="*/ 4738370 h 5963547"/>
              <a:gd name="connsiteX34" fmla="*/ 2175214 w 5426208"/>
              <a:gd name="connsiteY34" fmla="*/ 4769173 h 5963547"/>
              <a:gd name="connsiteX35" fmla="*/ 1502268 w 5426208"/>
              <a:gd name="connsiteY35" fmla="*/ 4555140 h 5963547"/>
              <a:gd name="connsiteX36" fmla="*/ 760003 w 5426208"/>
              <a:gd name="connsiteY36" fmla="*/ 3951286 h 5963547"/>
              <a:gd name="connsiteX37" fmla="*/ 260382 w 5426208"/>
              <a:gd name="connsiteY37" fmla="*/ 3055740 h 5963547"/>
              <a:gd name="connsiteX38" fmla="*/ 5859 w 5426208"/>
              <a:gd name="connsiteY38" fmla="*/ 2688094 h 5963547"/>
              <a:gd name="connsiteX39" fmla="*/ 109554 w 5426208"/>
              <a:gd name="connsiteY39" fmla="*/ 3281983 h 5963547"/>
              <a:gd name="connsiteX40" fmla="*/ 420638 w 5426208"/>
              <a:gd name="connsiteY40" fmla="*/ 4686577 h 5963547"/>
              <a:gd name="connsiteX41" fmla="*/ 967661 w 5426208"/>
              <a:gd name="connsiteY41" fmla="*/ 5270028 h 5963547"/>
              <a:gd name="connsiteX42" fmla="*/ 1523574 w 5426208"/>
              <a:gd name="connsiteY42" fmla="*/ 5525562 h 5963547"/>
              <a:gd name="connsiteX43" fmla="*/ 2471273 w 5426208"/>
              <a:gd name="connsiteY43" fmla="*/ 5605714 h 5963547"/>
              <a:gd name="connsiteX44" fmla="*/ 3384948 w 5426208"/>
              <a:gd name="connsiteY44" fmla="*/ 5409188 h 5963547"/>
              <a:gd name="connsiteX45" fmla="*/ 3500869 w 5426208"/>
              <a:gd name="connsiteY45" fmla="*/ 5482329 h 5963547"/>
              <a:gd name="connsiteX46" fmla="*/ 3506134 w 5426208"/>
              <a:gd name="connsiteY46" fmla="*/ 5963547 h 5963547"/>
              <a:gd name="connsiteX0" fmla="*/ 4469964 w 5426208"/>
              <a:gd name="connsiteY0" fmla="*/ 5831812 h 5963547"/>
              <a:gd name="connsiteX1" fmla="*/ 4282215 w 5426208"/>
              <a:gd name="connsiteY1" fmla="*/ 5284057 h 5963547"/>
              <a:gd name="connsiteX2" fmla="*/ 4330110 w 5426208"/>
              <a:gd name="connsiteY2" fmla="*/ 5015998 h 5963547"/>
              <a:gd name="connsiteX3" fmla="*/ 4631881 w 5426208"/>
              <a:gd name="connsiteY3" fmla="*/ 4611012 h 5963547"/>
              <a:gd name="connsiteX4" fmla="*/ 5058626 w 5426208"/>
              <a:gd name="connsiteY4" fmla="*/ 3564787 h 5963547"/>
              <a:gd name="connsiteX5" fmla="*/ 5416844 w 5426208"/>
              <a:gd name="connsiteY5" fmla="*/ 2499558 h 5963547"/>
              <a:gd name="connsiteX6" fmla="*/ 5253752 w 5426208"/>
              <a:gd name="connsiteY6" fmla="*/ 2511758 h 5963547"/>
              <a:gd name="connsiteX7" fmla="*/ 4553133 w 5426208"/>
              <a:gd name="connsiteY7" fmla="*/ 3031275 h 5963547"/>
              <a:gd name="connsiteX8" fmla="*/ 3980892 w 5426208"/>
              <a:gd name="connsiteY8" fmla="*/ 3974428 h 5963547"/>
              <a:gd name="connsiteX9" fmla="*/ 4040105 w 5426208"/>
              <a:gd name="connsiteY9" fmla="*/ 3319391 h 5963547"/>
              <a:gd name="connsiteX10" fmla="*/ 4281760 w 5426208"/>
              <a:gd name="connsiteY10" fmla="*/ 1853260 h 5963547"/>
              <a:gd name="connsiteX11" fmla="*/ 4416873 w 5426208"/>
              <a:gd name="connsiteY11" fmla="*/ 1147576 h 5963547"/>
              <a:gd name="connsiteX12" fmla="*/ 4484533 w 5426208"/>
              <a:gd name="connsiteY12" fmla="*/ 653647 h 5963547"/>
              <a:gd name="connsiteX13" fmla="*/ 4063391 w 5426208"/>
              <a:gd name="connsiteY13" fmla="*/ 1013087 h 5963547"/>
              <a:gd name="connsiteX14" fmla="*/ 3488008 w 5426208"/>
              <a:gd name="connsiteY14" fmla="*/ 2079410 h 5963547"/>
              <a:gd name="connsiteX15" fmla="*/ 3287203 w 5426208"/>
              <a:gd name="connsiteY15" fmla="*/ 3173083 h 5963547"/>
              <a:gd name="connsiteX16" fmla="*/ 3292845 w 5426208"/>
              <a:gd name="connsiteY16" fmla="*/ 3857018 h 5963547"/>
              <a:gd name="connsiteX17" fmla="*/ 3192806 w 5426208"/>
              <a:gd name="connsiteY17" fmla="*/ 3606624 h 5963547"/>
              <a:gd name="connsiteX18" fmla="*/ 2932473 w 5426208"/>
              <a:gd name="connsiteY18" fmla="*/ 2724036 h 5963547"/>
              <a:gd name="connsiteX19" fmla="*/ 2399382 w 5426208"/>
              <a:gd name="connsiteY19" fmla="*/ 1393179 h 5963547"/>
              <a:gd name="connsiteX20" fmla="*/ 1918061 w 5426208"/>
              <a:gd name="connsiteY20" fmla="*/ 334605 h 5963547"/>
              <a:gd name="connsiteX21" fmla="*/ 1759700 w 5426208"/>
              <a:gd name="connsiteY21" fmla="*/ 46327 h 5963547"/>
              <a:gd name="connsiteX22" fmla="*/ 1504721 w 5426208"/>
              <a:gd name="connsiteY22" fmla="*/ 1179806 h 5963547"/>
              <a:gd name="connsiteX23" fmla="*/ 1919500 w 5426208"/>
              <a:gd name="connsiteY23" fmla="*/ 2508985 h 5963547"/>
              <a:gd name="connsiteX24" fmla="*/ 2511779 w 5426208"/>
              <a:gd name="connsiteY24" fmla="*/ 3676696 h 5963547"/>
              <a:gd name="connsiteX25" fmla="*/ 2507282 w 5426208"/>
              <a:gd name="connsiteY25" fmla="*/ 3842847 h 5963547"/>
              <a:gd name="connsiteX26" fmla="*/ 1259624 w 5426208"/>
              <a:gd name="connsiteY26" fmla="*/ 2329876 h 5963547"/>
              <a:gd name="connsiteX27" fmla="*/ 760003 w 5426208"/>
              <a:gd name="connsiteY27" fmla="*/ 1783121 h 5963547"/>
              <a:gd name="connsiteX28" fmla="*/ 213248 w 5426208"/>
              <a:gd name="connsiteY28" fmla="*/ 1274074 h 5963547"/>
              <a:gd name="connsiteX29" fmla="*/ 213248 w 5426208"/>
              <a:gd name="connsiteY29" fmla="*/ 1406049 h 5963547"/>
              <a:gd name="connsiteX30" fmla="*/ 694015 w 5426208"/>
              <a:gd name="connsiteY30" fmla="*/ 2744655 h 5963547"/>
              <a:gd name="connsiteX31" fmla="*/ 1253280 w 5426208"/>
              <a:gd name="connsiteY31" fmla="*/ 3774615 h 5963547"/>
              <a:gd name="connsiteX32" fmla="*/ 2015715 w 5426208"/>
              <a:gd name="connsiteY32" fmla="*/ 4415917 h 5963547"/>
              <a:gd name="connsiteX33" fmla="*/ 2631307 w 5426208"/>
              <a:gd name="connsiteY33" fmla="*/ 4738370 h 5963547"/>
              <a:gd name="connsiteX34" fmla="*/ 2175214 w 5426208"/>
              <a:gd name="connsiteY34" fmla="*/ 4769173 h 5963547"/>
              <a:gd name="connsiteX35" fmla="*/ 1502268 w 5426208"/>
              <a:gd name="connsiteY35" fmla="*/ 4555140 h 5963547"/>
              <a:gd name="connsiteX36" fmla="*/ 760003 w 5426208"/>
              <a:gd name="connsiteY36" fmla="*/ 3951286 h 5963547"/>
              <a:gd name="connsiteX37" fmla="*/ 260382 w 5426208"/>
              <a:gd name="connsiteY37" fmla="*/ 3055740 h 5963547"/>
              <a:gd name="connsiteX38" fmla="*/ 5859 w 5426208"/>
              <a:gd name="connsiteY38" fmla="*/ 2688094 h 5963547"/>
              <a:gd name="connsiteX39" fmla="*/ 109554 w 5426208"/>
              <a:gd name="connsiteY39" fmla="*/ 3281983 h 5963547"/>
              <a:gd name="connsiteX40" fmla="*/ 420638 w 5426208"/>
              <a:gd name="connsiteY40" fmla="*/ 4686577 h 5963547"/>
              <a:gd name="connsiteX41" fmla="*/ 967661 w 5426208"/>
              <a:gd name="connsiteY41" fmla="*/ 5270028 h 5963547"/>
              <a:gd name="connsiteX42" fmla="*/ 1523574 w 5426208"/>
              <a:gd name="connsiteY42" fmla="*/ 5525562 h 5963547"/>
              <a:gd name="connsiteX43" fmla="*/ 2471273 w 5426208"/>
              <a:gd name="connsiteY43" fmla="*/ 5605714 h 5963547"/>
              <a:gd name="connsiteX44" fmla="*/ 3384948 w 5426208"/>
              <a:gd name="connsiteY44" fmla="*/ 5409188 h 5963547"/>
              <a:gd name="connsiteX45" fmla="*/ 3500869 w 5426208"/>
              <a:gd name="connsiteY45" fmla="*/ 5482329 h 5963547"/>
              <a:gd name="connsiteX46" fmla="*/ 3506134 w 5426208"/>
              <a:gd name="connsiteY46" fmla="*/ 5963547 h 5963547"/>
              <a:gd name="connsiteX0" fmla="*/ 4469964 w 5426043"/>
              <a:gd name="connsiteY0" fmla="*/ 5831812 h 5963547"/>
              <a:gd name="connsiteX1" fmla="*/ 4282215 w 5426043"/>
              <a:gd name="connsiteY1" fmla="*/ 5284057 h 5963547"/>
              <a:gd name="connsiteX2" fmla="*/ 4330110 w 5426043"/>
              <a:gd name="connsiteY2" fmla="*/ 5015998 h 5963547"/>
              <a:gd name="connsiteX3" fmla="*/ 4631881 w 5426043"/>
              <a:gd name="connsiteY3" fmla="*/ 4611012 h 5963547"/>
              <a:gd name="connsiteX4" fmla="*/ 5058626 w 5426043"/>
              <a:gd name="connsiteY4" fmla="*/ 3564787 h 5963547"/>
              <a:gd name="connsiteX5" fmla="*/ 5416844 w 5426043"/>
              <a:gd name="connsiteY5" fmla="*/ 2499558 h 5963547"/>
              <a:gd name="connsiteX6" fmla="*/ 5253752 w 5426043"/>
              <a:gd name="connsiteY6" fmla="*/ 2511758 h 5963547"/>
              <a:gd name="connsiteX7" fmla="*/ 4564500 w 5426043"/>
              <a:gd name="connsiteY7" fmla="*/ 3073666 h 5963547"/>
              <a:gd name="connsiteX8" fmla="*/ 3980892 w 5426043"/>
              <a:gd name="connsiteY8" fmla="*/ 3974428 h 5963547"/>
              <a:gd name="connsiteX9" fmla="*/ 4040105 w 5426043"/>
              <a:gd name="connsiteY9" fmla="*/ 3319391 h 5963547"/>
              <a:gd name="connsiteX10" fmla="*/ 4281760 w 5426043"/>
              <a:gd name="connsiteY10" fmla="*/ 1853260 h 5963547"/>
              <a:gd name="connsiteX11" fmla="*/ 4416873 w 5426043"/>
              <a:gd name="connsiteY11" fmla="*/ 1147576 h 5963547"/>
              <a:gd name="connsiteX12" fmla="*/ 4484533 w 5426043"/>
              <a:gd name="connsiteY12" fmla="*/ 653647 h 5963547"/>
              <a:gd name="connsiteX13" fmla="*/ 4063391 w 5426043"/>
              <a:gd name="connsiteY13" fmla="*/ 1013087 h 5963547"/>
              <a:gd name="connsiteX14" fmla="*/ 3488008 w 5426043"/>
              <a:gd name="connsiteY14" fmla="*/ 2079410 h 5963547"/>
              <a:gd name="connsiteX15" fmla="*/ 3287203 w 5426043"/>
              <a:gd name="connsiteY15" fmla="*/ 3173083 h 5963547"/>
              <a:gd name="connsiteX16" fmla="*/ 3292845 w 5426043"/>
              <a:gd name="connsiteY16" fmla="*/ 3857018 h 5963547"/>
              <a:gd name="connsiteX17" fmla="*/ 3192806 w 5426043"/>
              <a:gd name="connsiteY17" fmla="*/ 3606624 h 5963547"/>
              <a:gd name="connsiteX18" fmla="*/ 2932473 w 5426043"/>
              <a:gd name="connsiteY18" fmla="*/ 2724036 h 5963547"/>
              <a:gd name="connsiteX19" fmla="*/ 2399382 w 5426043"/>
              <a:gd name="connsiteY19" fmla="*/ 1393179 h 5963547"/>
              <a:gd name="connsiteX20" fmla="*/ 1918061 w 5426043"/>
              <a:gd name="connsiteY20" fmla="*/ 334605 h 5963547"/>
              <a:gd name="connsiteX21" fmla="*/ 1759700 w 5426043"/>
              <a:gd name="connsiteY21" fmla="*/ 46327 h 5963547"/>
              <a:gd name="connsiteX22" fmla="*/ 1504721 w 5426043"/>
              <a:gd name="connsiteY22" fmla="*/ 1179806 h 5963547"/>
              <a:gd name="connsiteX23" fmla="*/ 1919500 w 5426043"/>
              <a:gd name="connsiteY23" fmla="*/ 2508985 h 5963547"/>
              <a:gd name="connsiteX24" fmla="*/ 2511779 w 5426043"/>
              <a:gd name="connsiteY24" fmla="*/ 3676696 h 5963547"/>
              <a:gd name="connsiteX25" fmla="*/ 2507282 w 5426043"/>
              <a:gd name="connsiteY25" fmla="*/ 3842847 h 5963547"/>
              <a:gd name="connsiteX26" fmla="*/ 1259624 w 5426043"/>
              <a:gd name="connsiteY26" fmla="*/ 2329876 h 5963547"/>
              <a:gd name="connsiteX27" fmla="*/ 760003 w 5426043"/>
              <a:gd name="connsiteY27" fmla="*/ 1783121 h 5963547"/>
              <a:gd name="connsiteX28" fmla="*/ 213248 w 5426043"/>
              <a:gd name="connsiteY28" fmla="*/ 1274074 h 5963547"/>
              <a:gd name="connsiteX29" fmla="*/ 213248 w 5426043"/>
              <a:gd name="connsiteY29" fmla="*/ 1406049 h 5963547"/>
              <a:gd name="connsiteX30" fmla="*/ 694015 w 5426043"/>
              <a:gd name="connsiteY30" fmla="*/ 2744655 h 5963547"/>
              <a:gd name="connsiteX31" fmla="*/ 1253280 w 5426043"/>
              <a:gd name="connsiteY31" fmla="*/ 3774615 h 5963547"/>
              <a:gd name="connsiteX32" fmla="*/ 2015715 w 5426043"/>
              <a:gd name="connsiteY32" fmla="*/ 4415917 h 5963547"/>
              <a:gd name="connsiteX33" fmla="*/ 2631307 w 5426043"/>
              <a:gd name="connsiteY33" fmla="*/ 4738370 h 5963547"/>
              <a:gd name="connsiteX34" fmla="*/ 2175214 w 5426043"/>
              <a:gd name="connsiteY34" fmla="*/ 4769173 h 5963547"/>
              <a:gd name="connsiteX35" fmla="*/ 1502268 w 5426043"/>
              <a:gd name="connsiteY35" fmla="*/ 4555140 h 5963547"/>
              <a:gd name="connsiteX36" fmla="*/ 760003 w 5426043"/>
              <a:gd name="connsiteY36" fmla="*/ 3951286 h 5963547"/>
              <a:gd name="connsiteX37" fmla="*/ 260382 w 5426043"/>
              <a:gd name="connsiteY37" fmla="*/ 3055740 h 5963547"/>
              <a:gd name="connsiteX38" fmla="*/ 5859 w 5426043"/>
              <a:gd name="connsiteY38" fmla="*/ 2688094 h 5963547"/>
              <a:gd name="connsiteX39" fmla="*/ 109554 w 5426043"/>
              <a:gd name="connsiteY39" fmla="*/ 3281983 h 5963547"/>
              <a:gd name="connsiteX40" fmla="*/ 420638 w 5426043"/>
              <a:gd name="connsiteY40" fmla="*/ 4686577 h 5963547"/>
              <a:gd name="connsiteX41" fmla="*/ 967661 w 5426043"/>
              <a:gd name="connsiteY41" fmla="*/ 5270028 h 5963547"/>
              <a:gd name="connsiteX42" fmla="*/ 1523574 w 5426043"/>
              <a:gd name="connsiteY42" fmla="*/ 5525562 h 5963547"/>
              <a:gd name="connsiteX43" fmla="*/ 2471273 w 5426043"/>
              <a:gd name="connsiteY43" fmla="*/ 5605714 h 5963547"/>
              <a:gd name="connsiteX44" fmla="*/ 3384948 w 5426043"/>
              <a:gd name="connsiteY44" fmla="*/ 5409188 h 5963547"/>
              <a:gd name="connsiteX45" fmla="*/ 3500869 w 5426043"/>
              <a:gd name="connsiteY45" fmla="*/ 5482329 h 5963547"/>
              <a:gd name="connsiteX46" fmla="*/ 3506134 w 5426043"/>
              <a:gd name="connsiteY46" fmla="*/ 5963547 h 5963547"/>
              <a:gd name="connsiteX0" fmla="*/ 4469964 w 5426043"/>
              <a:gd name="connsiteY0" fmla="*/ 5831812 h 5963547"/>
              <a:gd name="connsiteX1" fmla="*/ 4282215 w 5426043"/>
              <a:gd name="connsiteY1" fmla="*/ 5284057 h 5963547"/>
              <a:gd name="connsiteX2" fmla="*/ 4330110 w 5426043"/>
              <a:gd name="connsiteY2" fmla="*/ 5015998 h 5963547"/>
              <a:gd name="connsiteX3" fmla="*/ 4631881 w 5426043"/>
              <a:gd name="connsiteY3" fmla="*/ 4611012 h 5963547"/>
              <a:gd name="connsiteX4" fmla="*/ 5058626 w 5426043"/>
              <a:gd name="connsiteY4" fmla="*/ 3564787 h 5963547"/>
              <a:gd name="connsiteX5" fmla="*/ 5416844 w 5426043"/>
              <a:gd name="connsiteY5" fmla="*/ 2499558 h 5963547"/>
              <a:gd name="connsiteX6" fmla="*/ 5253752 w 5426043"/>
              <a:gd name="connsiteY6" fmla="*/ 2511758 h 5963547"/>
              <a:gd name="connsiteX7" fmla="*/ 4564500 w 5426043"/>
              <a:gd name="connsiteY7" fmla="*/ 3073666 h 5963547"/>
              <a:gd name="connsiteX8" fmla="*/ 3980892 w 5426043"/>
              <a:gd name="connsiteY8" fmla="*/ 3974428 h 5963547"/>
              <a:gd name="connsiteX9" fmla="*/ 4040105 w 5426043"/>
              <a:gd name="connsiteY9" fmla="*/ 3319391 h 5963547"/>
              <a:gd name="connsiteX10" fmla="*/ 4281760 w 5426043"/>
              <a:gd name="connsiteY10" fmla="*/ 1853260 h 5963547"/>
              <a:gd name="connsiteX11" fmla="*/ 4416873 w 5426043"/>
              <a:gd name="connsiteY11" fmla="*/ 1147576 h 5963547"/>
              <a:gd name="connsiteX12" fmla="*/ 4484533 w 5426043"/>
              <a:gd name="connsiteY12" fmla="*/ 653647 h 5963547"/>
              <a:gd name="connsiteX13" fmla="*/ 4063391 w 5426043"/>
              <a:gd name="connsiteY13" fmla="*/ 1013087 h 5963547"/>
              <a:gd name="connsiteX14" fmla="*/ 3488008 w 5426043"/>
              <a:gd name="connsiteY14" fmla="*/ 2079410 h 5963547"/>
              <a:gd name="connsiteX15" fmla="*/ 3287203 w 5426043"/>
              <a:gd name="connsiteY15" fmla="*/ 3173083 h 5963547"/>
              <a:gd name="connsiteX16" fmla="*/ 3292845 w 5426043"/>
              <a:gd name="connsiteY16" fmla="*/ 3857018 h 5963547"/>
              <a:gd name="connsiteX17" fmla="*/ 3192806 w 5426043"/>
              <a:gd name="connsiteY17" fmla="*/ 3606624 h 5963547"/>
              <a:gd name="connsiteX18" fmla="*/ 2932473 w 5426043"/>
              <a:gd name="connsiteY18" fmla="*/ 2724036 h 5963547"/>
              <a:gd name="connsiteX19" fmla="*/ 2399382 w 5426043"/>
              <a:gd name="connsiteY19" fmla="*/ 1393179 h 5963547"/>
              <a:gd name="connsiteX20" fmla="*/ 1918061 w 5426043"/>
              <a:gd name="connsiteY20" fmla="*/ 334605 h 5963547"/>
              <a:gd name="connsiteX21" fmla="*/ 1759700 w 5426043"/>
              <a:gd name="connsiteY21" fmla="*/ 46327 h 5963547"/>
              <a:gd name="connsiteX22" fmla="*/ 1504721 w 5426043"/>
              <a:gd name="connsiteY22" fmla="*/ 1179806 h 5963547"/>
              <a:gd name="connsiteX23" fmla="*/ 1919500 w 5426043"/>
              <a:gd name="connsiteY23" fmla="*/ 2508985 h 5963547"/>
              <a:gd name="connsiteX24" fmla="*/ 2511779 w 5426043"/>
              <a:gd name="connsiteY24" fmla="*/ 3676696 h 5963547"/>
              <a:gd name="connsiteX25" fmla="*/ 2507282 w 5426043"/>
              <a:gd name="connsiteY25" fmla="*/ 3842847 h 5963547"/>
              <a:gd name="connsiteX26" fmla="*/ 1259624 w 5426043"/>
              <a:gd name="connsiteY26" fmla="*/ 2329876 h 5963547"/>
              <a:gd name="connsiteX27" fmla="*/ 760003 w 5426043"/>
              <a:gd name="connsiteY27" fmla="*/ 1783121 h 5963547"/>
              <a:gd name="connsiteX28" fmla="*/ 213248 w 5426043"/>
              <a:gd name="connsiteY28" fmla="*/ 1274074 h 5963547"/>
              <a:gd name="connsiteX29" fmla="*/ 213248 w 5426043"/>
              <a:gd name="connsiteY29" fmla="*/ 1406049 h 5963547"/>
              <a:gd name="connsiteX30" fmla="*/ 694015 w 5426043"/>
              <a:gd name="connsiteY30" fmla="*/ 2744655 h 5963547"/>
              <a:gd name="connsiteX31" fmla="*/ 1253280 w 5426043"/>
              <a:gd name="connsiteY31" fmla="*/ 3774615 h 5963547"/>
              <a:gd name="connsiteX32" fmla="*/ 2015715 w 5426043"/>
              <a:gd name="connsiteY32" fmla="*/ 4415917 h 5963547"/>
              <a:gd name="connsiteX33" fmla="*/ 2631307 w 5426043"/>
              <a:gd name="connsiteY33" fmla="*/ 4738370 h 5963547"/>
              <a:gd name="connsiteX34" fmla="*/ 2175214 w 5426043"/>
              <a:gd name="connsiteY34" fmla="*/ 4769173 h 5963547"/>
              <a:gd name="connsiteX35" fmla="*/ 1502268 w 5426043"/>
              <a:gd name="connsiteY35" fmla="*/ 4555140 h 5963547"/>
              <a:gd name="connsiteX36" fmla="*/ 760003 w 5426043"/>
              <a:gd name="connsiteY36" fmla="*/ 3951286 h 5963547"/>
              <a:gd name="connsiteX37" fmla="*/ 260382 w 5426043"/>
              <a:gd name="connsiteY37" fmla="*/ 3055740 h 5963547"/>
              <a:gd name="connsiteX38" fmla="*/ 5859 w 5426043"/>
              <a:gd name="connsiteY38" fmla="*/ 2688094 h 5963547"/>
              <a:gd name="connsiteX39" fmla="*/ 109554 w 5426043"/>
              <a:gd name="connsiteY39" fmla="*/ 3281983 h 5963547"/>
              <a:gd name="connsiteX40" fmla="*/ 420638 w 5426043"/>
              <a:gd name="connsiteY40" fmla="*/ 4686577 h 5963547"/>
              <a:gd name="connsiteX41" fmla="*/ 967661 w 5426043"/>
              <a:gd name="connsiteY41" fmla="*/ 5270028 h 5963547"/>
              <a:gd name="connsiteX42" fmla="*/ 1523574 w 5426043"/>
              <a:gd name="connsiteY42" fmla="*/ 5525562 h 5963547"/>
              <a:gd name="connsiteX43" fmla="*/ 2471273 w 5426043"/>
              <a:gd name="connsiteY43" fmla="*/ 5605714 h 5963547"/>
              <a:gd name="connsiteX44" fmla="*/ 3384948 w 5426043"/>
              <a:gd name="connsiteY44" fmla="*/ 5409188 h 5963547"/>
              <a:gd name="connsiteX45" fmla="*/ 3500869 w 5426043"/>
              <a:gd name="connsiteY45" fmla="*/ 5482329 h 5963547"/>
              <a:gd name="connsiteX46" fmla="*/ 3506134 w 5426043"/>
              <a:gd name="connsiteY46" fmla="*/ 5963547 h 5963547"/>
              <a:gd name="connsiteX0" fmla="*/ 4469964 w 5426043"/>
              <a:gd name="connsiteY0" fmla="*/ 5831812 h 5963547"/>
              <a:gd name="connsiteX1" fmla="*/ 4231131 w 5426043"/>
              <a:gd name="connsiteY1" fmla="*/ 5215361 h 5963547"/>
              <a:gd name="connsiteX2" fmla="*/ 4330110 w 5426043"/>
              <a:gd name="connsiteY2" fmla="*/ 5015998 h 5963547"/>
              <a:gd name="connsiteX3" fmla="*/ 4631881 w 5426043"/>
              <a:gd name="connsiteY3" fmla="*/ 4611012 h 5963547"/>
              <a:gd name="connsiteX4" fmla="*/ 5058626 w 5426043"/>
              <a:gd name="connsiteY4" fmla="*/ 3564787 h 5963547"/>
              <a:gd name="connsiteX5" fmla="*/ 5416844 w 5426043"/>
              <a:gd name="connsiteY5" fmla="*/ 2499558 h 5963547"/>
              <a:gd name="connsiteX6" fmla="*/ 5253752 w 5426043"/>
              <a:gd name="connsiteY6" fmla="*/ 2511758 h 5963547"/>
              <a:gd name="connsiteX7" fmla="*/ 4564500 w 5426043"/>
              <a:gd name="connsiteY7" fmla="*/ 3073666 h 5963547"/>
              <a:gd name="connsiteX8" fmla="*/ 3980892 w 5426043"/>
              <a:gd name="connsiteY8" fmla="*/ 3974428 h 5963547"/>
              <a:gd name="connsiteX9" fmla="*/ 4040105 w 5426043"/>
              <a:gd name="connsiteY9" fmla="*/ 3319391 h 5963547"/>
              <a:gd name="connsiteX10" fmla="*/ 4281760 w 5426043"/>
              <a:gd name="connsiteY10" fmla="*/ 1853260 h 5963547"/>
              <a:gd name="connsiteX11" fmla="*/ 4416873 w 5426043"/>
              <a:gd name="connsiteY11" fmla="*/ 1147576 h 5963547"/>
              <a:gd name="connsiteX12" fmla="*/ 4484533 w 5426043"/>
              <a:gd name="connsiteY12" fmla="*/ 653647 h 5963547"/>
              <a:gd name="connsiteX13" fmla="*/ 4063391 w 5426043"/>
              <a:gd name="connsiteY13" fmla="*/ 1013087 h 5963547"/>
              <a:gd name="connsiteX14" fmla="*/ 3488008 w 5426043"/>
              <a:gd name="connsiteY14" fmla="*/ 2079410 h 5963547"/>
              <a:gd name="connsiteX15" fmla="*/ 3287203 w 5426043"/>
              <a:gd name="connsiteY15" fmla="*/ 3173083 h 5963547"/>
              <a:gd name="connsiteX16" fmla="*/ 3292845 w 5426043"/>
              <a:gd name="connsiteY16" fmla="*/ 3857018 h 5963547"/>
              <a:gd name="connsiteX17" fmla="*/ 3192806 w 5426043"/>
              <a:gd name="connsiteY17" fmla="*/ 3606624 h 5963547"/>
              <a:gd name="connsiteX18" fmla="*/ 2932473 w 5426043"/>
              <a:gd name="connsiteY18" fmla="*/ 2724036 h 5963547"/>
              <a:gd name="connsiteX19" fmla="*/ 2399382 w 5426043"/>
              <a:gd name="connsiteY19" fmla="*/ 1393179 h 5963547"/>
              <a:gd name="connsiteX20" fmla="*/ 1918061 w 5426043"/>
              <a:gd name="connsiteY20" fmla="*/ 334605 h 5963547"/>
              <a:gd name="connsiteX21" fmla="*/ 1759700 w 5426043"/>
              <a:gd name="connsiteY21" fmla="*/ 46327 h 5963547"/>
              <a:gd name="connsiteX22" fmla="*/ 1504721 w 5426043"/>
              <a:gd name="connsiteY22" fmla="*/ 1179806 h 5963547"/>
              <a:gd name="connsiteX23" fmla="*/ 1919500 w 5426043"/>
              <a:gd name="connsiteY23" fmla="*/ 2508985 h 5963547"/>
              <a:gd name="connsiteX24" fmla="*/ 2511779 w 5426043"/>
              <a:gd name="connsiteY24" fmla="*/ 3676696 h 5963547"/>
              <a:gd name="connsiteX25" fmla="*/ 2507282 w 5426043"/>
              <a:gd name="connsiteY25" fmla="*/ 3842847 h 5963547"/>
              <a:gd name="connsiteX26" fmla="*/ 1259624 w 5426043"/>
              <a:gd name="connsiteY26" fmla="*/ 2329876 h 5963547"/>
              <a:gd name="connsiteX27" fmla="*/ 760003 w 5426043"/>
              <a:gd name="connsiteY27" fmla="*/ 1783121 h 5963547"/>
              <a:gd name="connsiteX28" fmla="*/ 213248 w 5426043"/>
              <a:gd name="connsiteY28" fmla="*/ 1274074 h 5963547"/>
              <a:gd name="connsiteX29" fmla="*/ 213248 w 5426043"/>
              <a:gd name="connsiteY29" fmla="*/ 1406049 h 5963547"/>
              <a:gd name="connsiteX30" fmla="*/ 694015 w 5426043"/>
              <a:gd name="connsiteY30" fmla="*/ 2744655 h 5963547"/>
              <a:gd name="connsiteX31" fmla="*/ 1253280 w 5426043"/>
              <a:gd name="connsiteY31" fmla="*/ 3774615 h 5963547"/>
              <a:gd name="connsiteX32" fmla="*/ 2015715 w 5426043"/>
              <a:gd name="connsiteY32" fmla="*/ 4415917 h 5963547"/>
              <a:gd name="connsiteX33" fmla="*/ 2631307 w 5426043"/>
              <a:gd name="connsiteY33" fmla="*/ 4738370 h 5963547"/>
              <a:gd name="connsiteX34" fmla="*/ 2175214 w 5426043"/>
              <a:gd name="connsiteY34" fmla="*/ 4769173 h 5963547"/>
              <a:gd name="connsiteX35" fmla="*/ 1502268 w 5426043"/>
              <a:gd name="connsiteY35" fmla="*/ 4555140 h 5963547"/>
              <a:gd name="connsiteX36" fmla="*/ 760003 w 5426043"/>
              <a:gd name="connsiteY36" fmla="*/ 3951286 h 5963547"/>
              <a:gd name="connsiteX37" fmla="*/ 260382 w 5426043"/>
              <a:gd name="connsiteY37" fmla="*/ 3055740 h 5963547"/>
              <a:gd name="connsiteX38" fmla="*/ 5859 w 5426043"/>
              <a:gd name="connsiteY38" fmla="*/ 2688094 h 5963547"/>
              <a:gd name="connsiteX39" fmla="*/ 109554 w 5426043"/>
              <a:gd name="connsiteY39" fmla="*/ 3281983 h 5963547"/>
              <a:gd name="connsiteX40" fmla="*/ 420638 w 5426043"/>
              <a:gd name="connsiteY40" fmla="*/ 4686577 h 5963547"/>
              <a:gd name="connsiteX41" fmla="*/ 967661 w 5426043"/>
              <a:gd name="connsiteY41" fmla="*/ 5270028 h 5963547"/>
              <a:gd name="connsiteX42" fmla="*/ 1523574 w 5426043"/>
              <a:gd name="connsiteY42" fmla="*/ 5525562 h 5963547"/>
              <a:gd name="connsiteX43" fmla="*/ 2471273 w 5426043"/>
              <a:gd name="connsiteY43" fmla="*/ 5605714 h 5963547"/>
              <a:gd name="connsiteX44" fmla="*/ 3384948 w 5426043"/>
              <a:gd name="connsiteY44" fmla="*/ 5409188 h 5963547"/>
              <a:gd name="connsiteX45" fmla="*/ 3500869 w 5426043"/>
              <a:gd name="connsiteY45" fmla="*/ 5482329 h 5963547"/>
              <a:gd name="connsiteX46" fmla="*/ 3506134 w 5426043"/>
              <a:gd name="connsiteY46" fmla="*/ 5963547 h 5963547"/>
              <a:gd name="connsiteX0" fmla="*/ 4469964 w 5426043"/>
              <a:gd name="connsiteY0" fmla="*/ 5831812 h 5963547"/>
              <a:gd name="connsiteX1" fmla="*/ 4231131 w 5426043"/>
              <a:gd name="connsiteY1" fmla="*/ 5215361 h 5963547"/>
              <a:gd name="connsiteX2" fmla="*/ 4333623 w 5426043"/>
              <a:gd name="connsiteY2" fmla="*/ 4952955 h 5963547"/>
              <a:gd name="connsiteX3" fmla="*/ 4631881 w 5426043"/>
              <a:gd name="connsiteY3" fmla="*/ 4611012 h 5963547"/>
              <a:gd name="connsiteX4" fmla="*/ 5058626 w 5426043"/>
              <a:gd name="connsiteY4" fmla="*/ 3564787 h 5963547"/>
              <a:gd name="connsiteX5" fmla="*/ 5416844 w 5426043"/>
              <a:gd name="connsiteY5" fmla="*/ 2499558 h 5963547"/>
              <a:gd name="connsiteX6" fmla="*/ 5253752 w 5426043"/>
              <a:gd name="connsiteY6" fmla="*/ 2511758 h 5963547"/>
              <a:gd name="connsiteX7" fmla="*/ 4564500 w 5426043"/>
              <a:gd name="connsiteY7" fmla="*/ 3073666 h 5963547"/>
              <a:gd name="connsiteX8" fmla="*/ 3980892 w 5426043"/>
              <a:gd name="connsiteY8" fmla="*/ 3974428 h 5963547"/>
              <a:gd name="connsiteX9" fmla="*/ 4040105 w 5426043"/>
              <a:gd name="connsiteY9" fmla="*/ 3319391 h 5963547"/>
              <a:gd name="connsiteX10" fmla="*/ 4281760 w 5426043"/>
              <a:gd name="connsiteY10" fmla="*/ 1853260 h 5963547"/>
              <a:gd name="connsiteX11" fmla="*/ 4416873 w 5426043"/>
              <a:gd name="connsiteY11" fmla="*/ 1147576 h 5963547"/>
              <a:gd name="connsiteX12" fmla="*/ 4484533 w 5426043"/>
              <a:gd name="connsiteY12" fmla="*/ 653647 h 5963547"/>
              <a:gd name="connsiteX13" fmla="*/ 4063391 w 5426043"/>
              <a:gd name="connsiteY13" fmla="*/ 1013087 h 5963547"/>
              <a:gd name="connsiteX14" fmla="*/ 3488008 w 5426043"/>
              <a:gd name="connsiteY14" fmla="*/ 2079410 h 5963547"/>
              <a:gd name="connsiteX15" fmla="*/ 3287203 w 5426043"/>
              <a:gd name="connsiteY15" fmla="*/ 3173083 h 5963547"/>
              <a:gd name="connsiteX16" fmla="*/ 3292845 w 5426043"/>
              <a:gd name="connsiteY16" fmla="*/ 3857018 h 5963547"/>
              <a:gd name="connsiteX17" fmla="*/ 3192806 w 5426043"/>
              <a:gd name="connsiteY17" fmla="*/ 3606624 h 5963547"/>
              <a:gd name="connsiteX18" fmla="*/ 2932473 w 5426043"/>
              <a:gd name="connsiteY18" fmla="*/ 2724036 h 5963547"/>
              <a:gd name="connsiteX19" fmla="*/ 2399382 w 5426043"/>
              <a:gd name="connsiteY19" fmla="*/ 1393179 h 5963547"/>
              <a:gd name="connsiteX20" fmla="*/ 1918061 w 5426043"/>
              <a:gd name="connsiteY20" fmla="*/ 334605 h 5963547"/>
              <a:gd name="connsiteX21" fmla="*/ 1759700 w 5426043"/>
              <a:gd name="connsiteY21" fmla="*/ 46327 h 5963547"/>
              <a:gd name="connsiteX22" fmla="*/ 1504721 w 5426043"/>
              <a:gd name="connsiteY22" fmla="*/ 1179806 h 5963547"/>
              <a:gd name="connsiteX23" fmla="*/ 1919500 w 5426043"/>
              <a:gd name="connsiteY23" fmla="*/ 2508985 h 5963547"/>
              <a:gd name="connsiteX24" fmla="*/ 2511779 w 5426043"/>
              <a:gd name="connsiteY24" fmla="*/ 3676696 h 5963547"/>
              <a:gd name="connsiteX25" fmla="*/ 2507282 w 5426043"/>
              <a:gd name="connsiteY25" fmla="*/ 3842847 h 5963547"/>
              <a:gd name="connsiteX26" fmla="*/ 1259624 w 5426043"/>
              <a:gd name="connsiteY26" fmla="*/ 2329876 h 5963547"/>
              <a:gd name="connsiteX27" fmla="*/ 760003 w 5426043"/>
              <a:gd name="connsiteY27" fmla="*/ 1783121 h 5963547"/>
              <a:gd name="connsiteX28" fmla="*/ 213248 w 5426043"/>
              <a:gd name="connsiteY28" fmla="*/ 1274074 h 5963547"/>
              <a:gd name="connsiteX29" fmla="*/ 213248 w 5426043"/>
              <a:gd name="connsiteY29" fmla="*/ 1406049 h 5963547"/>
              <a:gd name="connsiteX30" fmla="*/ 694015 w 5426043"/>
              <a:gd name="connsiteY30" fmla="*/ 2744655 h 5963547"/>
              <a:gd name="connsiteX31" fmla="*/ 1253280 w 5426043"/>
              <a:gd name="connsiteY31" fmla="*/ 3774615 h 5963547"/>
              <a:gd name="connsiteX32" fmla="*/ 2015715 w 5426043"/>
              <a:gd name="connsiteY32" fmla="*/ 4415917 h 5963547"/>
              <a:gd name="connsiteX33" fmla="*/ 2631307 w 5426043"/>
              <a:gd name="connsiteY33" fmla="*/ 4738370 h 5963547"/>
              <a:gd name="connsiteX34" fmla="*/ 2175214 w 5426043"/>
              <a:gd name="connsiteY34" fmla="*/ 4769173 h 5963547"/>
              <a:gd name="connsiteX35" fmla="*/ 1502268 w 5426043"/>
              <a:gd name="connsiteY35" fmla="*/ 4555140 h 5963547"/>
              <a:gd name="connsiteX36" fmla="*/ 760003 w 5426043"/>
              <a:gd name="connsiteY36" fmla="*/ 3951286 h 5963547"/>
              <a:gd name="connsiteX37" fmla="*/ 260382 w 5426043"/>
              <a:gd name="connsiteY37" fmla="*/ 3055740 h 5963547"/>
              <a:gd name="connsiteX38" fmla="*/ 5859 w 5426043"/>
              <a:gd name="connsiteY38" fmla="*/ 2688094 h 5963547"/>
              <a:gd name="connsiteX39" fmla="*/ 109554 w 5426043"/>
              <a:gd name="connsiteY39" fmla="*/ 3281983 h 5963547"/>
              <a:gd name="connsiteX40" fmla="*/ 420638 w 5426043"/>
              <a:gd name="connsiteY40" fmla="*/ 4686577 h 5963547"/>
              <a:gd name="connsiteX41" fmla="*/ 967661 w 5426043"/>
              <a:gd name="connsiteY41" fmla="*/ 5270028 h 5963547"/>
              <a:gd name="connsiteX42" fmla="*/ 1523574 w 5426043"/>
              <a:gd name="connsiteY42" fmla="*/ 5525562 h 5963547"/>
              <a:gd name="connsiteX43" fmla="*/ 2471273 w 5426043"/>
              <a:gd name="connsiteY43" fmla="*/ 5605714 h 5963547"/>
              <a:gd name="connsiteX44" fmla="*/ 3384948 w 5426043"/>
              <a:gd name="connsiteY44" fmla="*/ 5409188 h 5963547"/>
              <a:gd name="connsiteX45" fmla="*/ 3500869 w 5426043"/>
              <a:gd name="connsiteY45" fmla="*/ 5482329 h 5963547"/>
              <a:gd name="connsiteX46" fmla="*/ 3506134 w 5426043"/>
              <a:gd name="connsiteY46" fmla="*/ 5963547 h 5963547"/>
              <a:gd name="connsiteX0" fmla="*/ 4469964 w 5426043"/>
              <a:gd name="connsiteY0" fmla="*/ 5831812 h 5963547"/>
              <a:gd name="connsiteX1" fmla="*/ 4231131 w 5426043"/>
              <a:gd name="connsiteY1" fmla="*/ 5215361 h 5963547"/>
              <a:gd name="connsiteX2" fmla="*/ 4333623 w 5426043"/>
              <a:gd name="connsiteY2" fmla="*/ 4952955 h 5963547"/>
              <a:gd name="connsiteX3" fmla="*/ 4689326 w 5426043"/>
              <a:gd name="connsiteY3" fmla="*/ 4520699 h 5963547"/>
              <a:gd name="connsiteX4" fmla="*/ 5058626 w 5426043"/>
              <a:gd name="connsiteY4" fmla="*/ 3564787 h 5963547"/>
              <a:gd name="connsiteX5" fmla="*/ 5416844 w 5426043"/>
              <a:gd name="connsiteY5" fmla="*/ 2499558 h 5963547"/>
              <a:gd name="connsiteX6" fmla="*/ 5253752 w 5426043"/>
              <a:gd name="connsiteY6" fmla="*/ 2511758 h 5963547"/>
              <a:gd name="connsiteX7" fmla="*/ 4564500 w 5426043"/>
              <a:gd name="connsiteY7" fmla="*/ 3073666 h 5963547"/>
              <a:gd name="connsiteX8" fmla="*/ 3980892 w 5426043"/>
              <a:gd name="connsiteY8" fmla="*/ 3974428 h 5963547"/>
              <a:gd name="connsiteX9" fmla="*/ 4040105 w 5426043"/>
              <a:gd name="connsiteY9" fmla="*/ 3319391 h 5963547"/>
              <a:gd name="connsiteX10" fmla="*/ 4281760 w 5426043"/>
              <a:gd name="connsiteY10" fmla="*/ 1853260 h 5963547"/>
              <a:gd name="connsiteX11" fmla="*/ 4416873 w 5426043"/>
              <a:gd name="connsiteY11" fmla="*/ 1147576 h 5963547"/>
              <a:gd name="connsiteX12" fmla="*/ 4484533 w 5426043"/>
              <a:gd name="connsiteY12" fmla="*/ 653647 h 5963547"/>
              <a:gd name="connsiteX13" fmla="*/ 4063391 w 5426043"/>
              <a:gd name="connsiteY13" fmla="*/ 1013087 h 5963547"/>
              <a:gd name="connsiteX14" fmla="*/ 3488008 w 5426043"/>
              <a:gd name="connsiteY14" fmla="*/ 2079410 h 5963547"/>
              <a:gd name="connsiteX15" fmla="*/ 3287203 w 5426043"/>
              <a:gd name="connsiteY15" fmla="*/ 3173083 h 5963547"/>
              <a:gd name="connsiteX16" fmla="*/ 3292845 w 5426043"/>
              <a:gd name="connsiteY16" fmla="*/ 3857018 h 5963547"/>
              <a:gd name="connsiteX17" fmla="*/ 3192806 w 5426043"/>
              <a:gd name="connsiteY17" fmla="*/ 3606624 h 5963547"/>
              <a:gd name="connsiteX18" fmla="*/ 2932473 w 5426043"/>
              <a:gd name="connsiteY18" fmla="*/ 2724036 h 5963547"/>
              <a:gd name="connsiteX19" fmla="*/ 2399382 w 5426043"/>
              <a:gd name="connsiteY19" fmla="*/ 1393179 h 5963547"/>
              <a:gd name="connsiteX20" fmla="*/ 1918061 w 5426043"/>
              <a:gd name="connsiteY20" fmla="*/ 334605 h 5963547"/>
              <a:gd name="connsiteX21" fmla="*/ 1759700 w 5426043"/>
              <a:gd name="connsiteY21" fmla="*/ 46327 h 5963547"/>
              <a:gd name="connsiteX22" fmla="*/ 1504721 w 5426043"/>
              <a:gd name="connsiteY22" fmla="*/ 1179806 h 5963547"/>
              <a:gd name="connsiteX23" fmla="*/ 1919500 w 5426043"/>
              <a:gd name="connsiteY23" fmla="*/ 2508985 h 5963547"/>
              <a:gd name="connsiteX24" fmla="*/ 2511779 w 5426043"/>
              <a:gd name="connsiteY24" fmla="*/ 3676696 h 5963547"/>
              <a:gd name="connsiteX25" fmla="*/ 2507282 w 5426043"/>
              <a:gd name="connsiteY25" fmla="*/ 3842847 h 5963547"/>
              <a:gd name="connsiteX26" fmla="*/ 1259624 w 5426043"/>
              <a:gd name="connsiteY26" fmla="*/ 2329876 h 5963547"/>
              <a:gd name="connsiteX27" fmla="*/ 760003 w 5426043"/>
              <a:gd name="connsiteY27" fmla="*/ 1783121 h 5963547"/>
              <a:gd name="connsiteX28" fmla="*/ 213248 w 5426043"/>
              <a:gd name="connsiteY28" fmla="*/ 1274074 h 5963547"/>
              <a:gd name="connsiteX29" fmla="*/ 213248 w 5426043"/>
              <a:gd name="connsiteY29" fmla="*/ 1406049 h 5963547"/>
              <a:gd name="connsiteX30" fmla="*/ 694015 w 5426043"/>
              <a:gd name="connsiteY30" fmla="*/ 2744655 h 5963547"/>
              <a:gd name="connsiteX31" fmla="*/ 1253280 w 5426043"/>
              <a:gd name="connsiteY31" fmla="*/ 3774615 h 5963547"/>
              <a:gd name="connsiteX32" fmla="*/ 2015715 w 5426043"/>
              <a:gd name="connsiteY32" fmla="*/ 4415917 h 5963547"/>
              <a:gd name="connsiteX33" fmla="*/ 2631307 w 5426043"/>
              <a:gd name="connsiteY33" fmla="*/ 4738370 h 5963547"/>
              <a:gd name="connsiteX34" fmla="*/ 2175214 w 5426043"/>
              <a:gd name="connsiteY34" fmla="*/ 4769173 h 5963547"/>
              <a:gd name="connsiteX35" fmla="*/ 1502268 w 5426043"/>
              <a:gd name="connsiteY35" fmla="*/ 4555140 h 5963547"/>
              <a:gd name="connsiteX36" fmla="*/ 760003 w 5426043"/>
              <a:gd name="connsiteY36" fmla="*/ 3951286 h 5963547"/>
              <a:gd name="connsiteX37" fmla="*/ 260382 w 5426043"/>
              <a:gd name="connsiteY37" fmla="*/ 3055740 h 5963547"/>
              <a:gd name="connsiteX38" fmla="*/ 5859 w 5426043"/>
              <a:gd name="connsiteY38" fmla="*/ 2688094 h 5963547"/>
              <a:gd name="connsiteX39" fmla="*/ 109554 w 5426043"/>
              <a:gd name="connsiteY39" fmla="*/ 3281983 h 5963547"/>
              <a:gd name="connsiteX40" fmla="*/ 420638 w 5426043"/>
              <a:gd name="connsiteY40" fmla="*/ 4686577 h 5963547"/>
              <a:gd name="connsiteX41" fmla="*/ 967661 w 5426043"/>
              <a:gd name="connsiteY41" fmla="*/ 5270028 h 5963547"/>
              <a:gd name="connsiteX42" fmla="*/ 1523574 w 5426043"/>
              <a:gd name="connsiteY42" fmla="*/ 5525562 h 5963547"/>
              <a:gd name="connsiteX43" fmla="*/ 2471273 w 5426043"/>
              <a:gd name="connsiteY43" fmla="*/ 5605714 h 5963547"/>
              <a:gd name="connsiteX44" fmla="*/ 3384948 w 5426043"/>
              <a:gd name="connsiteY44" fmla="*/ 5409188 h 5963547"/>
              <a:gd name="connsiteX45" fmla="*/ 3500869 w 5426043"/>
              <a:gd name="connsiteY45" fmla="*/ 5482329 h 5963547"/>
              <a:gd name="connsiteX46" fmla="*/ 3506134 w 5426043"/>
              <a:gd name="connsiteY46" fmla="*/ 5963547 h 5963547"/>
              <a:gd name="connsiteX0" fmla="*/ 4469964 w 5426043"/>
              <a:gd name="connsiteY0" fmla="*/ 5831812 h 5963547"/>
              <a:gd name="connsiteX1" fmla="*/ 4231131 w 5426043"/>
              <a:gd name="connsiteY1" fmla="*/ 5215361 h 5963547"/>
              <a:gd name="connsiteX2" fmla="*/ 4286673 w 5426043"/>
              <a:gd name="connsiteY2" fmla="*/ 4899675 h 5963547"/>
              <a:gd name="connsiteX3" fmla="*/ 4689326 w 5426043"/>
              <a:gd name="connsiteY3" fmla="*/ 4520699 h 5963547"/>
              <a:gd name="connsiteX4" fmla="*/ 5058626 w 5426043"/>
              <a:gd name="connsiteY4" fmla="*/ 3564787 h 5963547"/>
              <a:gd name="connsiteX5" fmla="*/ 5416844 w 5426043"/>
              <a:gd name="connsiteY5" fmla="*/ 2499558 h 5963547"/>
              <a:gd name="connsiteX6" fmla="*/ 5253752 w 5426043"/>
              <a:gd name="connsiteY6" fmla="*/ 2511758 h 5963547"/>
              <a:gd name="connsiteX7" fmla="*/ 4564500 w 5426043"/>
              <a:gd name="connsiteY7" fmla="*/ 3073666 h 5963547"/>
              <a:gd name="connsiteX8" fmla="*/ 3980892 w 5426043"/>
              <a:gd name="connsiteY8" fmla="*/ 3974428 h 5963547"/>
              <a:gd name="connsiteX9" fmla="*/ 4040105 w 5426043"/>
              <a:gd name="connsiteY9" fmla="*/ 3319391 h 5963547"/>
              <a:gd name="connsiteX10" fmla="*/ 4281760 w 5426043"/>
              <a:gd name="connsiteY10" fmla="*/ 1853260 h 5963547"/>
              <a:gd name="connsiteX11" fmla="*/ 4416873 w 5426043"/>
              <a:gd name="connsiteY11" fmla="*/ 1147576 h 5963547"/>
              <a:gd name="connsiteX12" fmla="*/ 4484533 w 5426043"/>
              <a:gd name="connsiteY12" fmla="*/ 653647 h 5963547"/>
              <a:gd name="connsiteX13" fmla="*/ 4063391 w 5426043"/>
              <a:gd name="connsiteY13" fmla="*/ 1013087 h 5963547"/>
              <a:gd name="connsiteX14" fmla="*/ 3488008 w 5426043"/>
              <a:gd name="connsiteY14" fmla="*/ 2079410 h 5963547"/>
              <a:gd name="connsiteX15" fmla="*/ 3287203 w 5426043"/>
              <a:gd name="connsiteY15" fmla="*/ 3173083 h 5963547"/>
              <a:gd name="connsiteX16" fmla="*/ 3292845 w 5426043"/>
              <a:gd name="connsiteY16" fmla="*/ 3857018 h 5963547"/>
              <a:gd name="connsiteX17" fmla="*/ 3192806 w 5426043"/>
              <a:gd name="connsiteY17" fmla="*/ 3606624 h 5963547"/>
              <a:gd name="connsiteX18" fmla="*/ 2932473 w 5426043"/>
              <a:gd name="connsiteY18" fmla="*/ 2724036 h 5963547"/>
              <a:gd name="connsiteX19" fmla="*/ 2399382 w 5426043"/>
              <a:gd name="connsiteY19" fmla="*/ 1393179 h 5963547"/>
              <a:gd name="connsiteX20" fmla="*/ 1918061 w 5426043"/>
              <a:gd name="connsiteY20" fmla="*/ 334605 h 5963547"/>
              <a:gd name="connsiteX21" fmla="*/ 1759700 w 5426043"/>
              <a:gd name="connsiteY21" fmla="*/ 46327 h 5963547"/>
              <a:gd name="connsiteX22" fmla="*/ 1504721 w 5426043"/>
              <a:gd name="connsiteY22" fmla="*/ 1179806 h 5963547"/>
              <a:gd name="connsiteX23" fmla="*/ 1919500 w 5426043"/>
              <a:gd name="connsiteY23" fmla="*/ 2508985 h 5963547"/>
              <a:gd name="connsiteX24" fmla="*/ 2511779 w 5426043"/>
              <a:gd name="connsiteY24" fmla="*/ 3676696 h 5963547"/>
              <a:gd name="connsiteX25" fmla="*/ 2507282 w 5426043"/>
              <a:gd name="connsiteY25" fmla="*/ 3842847 h 5963547"/>
              <a:gd name="connsiteX26" fmla="*/ 1259624 w 5426043"/>
              <a:gd name="connsiteY26" fmla="*/ 2329876 h 5963547"/>
              <a:gd name="connsiteX27" fmla="*/ 760003 w 5426043"/>
              <a:gd name="connsiteY27" fmla="*/ 1783121 h 5963547"/>
              <a:gd name="connsiteX28" fmla="*/ 213248 w 5426043"/>
              <a:gd name="connsiteY28" fmla="*/ 1274074 h 5963547"/>
              <a:gd name="connsiteX29" fmla="*/ 213248 w 5426043"/>
              <a:gd name="connsiteY29" fmla="*/ 1406049 h 5963547"/>
              <a:gd name="connsiteX30" fmla="*/ 694015 w 5426043"/>
              <a:gd name="connsiteY30" fmla="*/ 2744655 h 5963547"/>
              <a:gd name="connsiteX31" fmla="*/ 1253280 w 5426043"/>
              <a:gd name="connsiteY31" fmla="*/ 3774615 h 5963547"/>
              <a:gd name="connsiteX32" fmla="*/ 2015715 w 5426043"/>
              <a:gd name="connsiteY32" fmla="*/ 4415917 h 5963547"/>
              <a:gd name="connsiteX33" fmla="*/ 2631307 w 5426043"/>
              <a:gd name="connsiteY33" fmla="*/ 4738370 h 5963547"/>
              <a:gd name="connsiteX34" fmla="*/ 2175214 w 5426043"/>
              <a:gd name="connsiteY34" fmla="*/ 4769173 h 5963547"/>
              <a:gd name="connsiteX35" fmla="*/ 1502268 w 5426043"/>
              <a:gd name="connsiteY35" fmla="*/ 4555140 h 5963547"/>
              <a:gd name="connsiteX36" fmla="*/ 760003 w 5426043"/>
              <a:gd name="connsiteY36" fmla="*/ 3951286 h 5963547"/>
              <a:gd name="connsiteX37" fmla="*/ 260382 w 5426043"/>
              <a:gd name="connsiteY37" fmla="*/ 3055740 h 5963547"/>
              <a:gd name="connsiteX38" fmla="*/ 5859 w 5426043"/>
              <a:gd name="connsiteY38" fmla="*/ 2688094 h 5963547"/>
              <a:gd name="connsiteX39" fmla="*/ 109554 w 5426043"/>
              <a:gd name="connsiteY39" fmla="*/ 3281983 h 5963547"/>
              <a:gd name="connsiteX40" fmla="*/ 420638 w 5426043"/>
              <a:gd name="connsiteY40" fmla="*/ 4686577 h 5963547"/>
              <a:gd name="connsiteX41" fmla="*/ 967661 w 5426043"/>
              <a:gd name="connsiteY41" fmla="*/ 5270028 h 5963547"/>
              <a:gd name="connsiteX42" fmla="*/ 1523574 w 5426043"/>
              <a:gd name="connsiteY42" fmla="*/ 5525562 h 5963547"/>
              <a:gd name="connsiteX43" fmla="*/ 2471273 w 5426043"/>
              <a:gd name="connsiteY43" fmla="*/ 5605714 h 5963547"/>
              <a:gd name="connsiteX44" fmla="*/ 3384948 w 5426043"/>
              <a:gd name="connsiteY44" fmla="*/ 5409188 h 5963547"/>
              <a:gd name="connsiteX45" fmla="*/ 3500869 w 5426043"/>
              <a:gd name="connsiteY45" fmla="*/ 5482329 h 5963547"/>
              <a:gd name="connsiteX46" fmla="*/ 3506134 w 5426043"/>
              <a:gd name="connsiteY46" fmla="*/ 5963547 h 5963547"/>
              <a:gd name="connsiteX0" fmla="*/ 4361304 w 5426043"/>
              <a:gd name="connsiteY0" fmla="*/ 5609304 h 5963547"/>
              <a:gd name="connsiteX1" fmla="*/ 4231131 w 5426043"/>
              <a:gd name="connsiteY1" fmla="*/ 5215361 h 5963547"/>
              <a:gd name="connsiteX2" fmla="*/ 4286673 w 5426043"/>
              <a:gd name="connsiteY2" fmla="*/ 4899675 h 5963547"/>
              <a:gd name="connsiteX3" fmla="*/ 4689326 w 5426043"/>
              <a:gd name="connsiteY3" fmla="*/ 4520699 h 5963547"/>
              <a:gd name="connsiteX4" fmla="*/ 5058626 w 5426043"/>
              <a:gd name="connsiteY4" fmla="*/ 3564787 h 5963547"/>
              <a:gd name="connsiteX5" fmla="*/ 5416844 w 5426043"/>
              <a:gd name="connsiteY5" fmla="*/ 2499558 h 5963547"/>
              <a:gd name="connsiteX6" fmla="*/ 5253752 w 5426043"/>
              <a:gd name="connsiteY6" fmla="*/ 2511758 h 5963547"/>
              <a:gd name="connsiteX7" fmla="*/ 4564500 w 5426043"/>
              <a:gd name="connsiteY7" fmla="*/ 3073666 h 5963547"/>
              <a:gd name="connsiteX8" fmla="*/ 3980892 w 5426043"/>
              <a:gd name="connsiteY8" fmla="*/ 3974428 h 5963547"/>
              <a:gd name="connsiteX9" fmla="*/ 4040105 w 5426043"/>
              <a:gd name="connsiteY9" fmla="*/ 3319391 h 5963547"/>
              <a:gd name="connsiteX10" fmla="*/ 4281760 w 5426043"/>
              <a:gd name="connsiteY10" fmla="*/ 1853260 h 5963547"/>
              <a:gd name="connsiteX11" fmla="*/ 4416873 w 5426043"/>
              <a:gd name="connsiteY11" fmla="*/ 1147576 h 5963547"/>
              <a:gd name="connsiteX12" fmla="*/ 4484533 w 5426043"/>
              <a:gd name="connsiteY12" fmla="*/ 653647 h 5963547"/>
              <a:gd name="connsiteX13" fmla="*/ 4063391 w 5426043"/>
              <a:gd name="connsiteY13" fmla="*/ 1013087 h 5963547"/>
              <a:gd name="connsiteX14" fmla="*/ 3488008 w 5426043"/>
              <a:gd name="connsiteY14" fmla="*/ 2079410 h 5963547"/>
              <a:gd name="connsiteX15" fmla="*/ 3287203 w 5426043"/>
              <a:gd name="connsiteY15" fmla="*/ 3173083 h 5963547"/>
              <a:gd name="connsiteX16" fmla="*/ 3292845 w 5426043"/>
              <a:gd name="connsiteY16" fmla="*/ 3857018 h 5963547"/>
              <a:gd name="connsiteX17" fmla="*/ 3192806 w 5426043"/>
              <a:gd name="connsiteY17" fmla="*/ 3606624 h 5963547"/>
              <a:gd name="connsiteX18" fmla="*/ 2932473 w 5426043"/>
              <a:gd name="connsiteY18" fmla="*/ 2724036 h 5963547"/>
              <a:gd name="connsiteX19" fmla="*/ 2399382 w 5426043"/>
              <a:gd name="connsiteY19" fmla="*/ 1393179 h 5963547"/>
              <a:gd name="connsiteX20" fmla="*/ 1918061 w 5426043"/>
              <a:gd name="connsiteY20" fmla="*/ 334605 h 5963547"/>
              <a:gd name="connsiteX21" fmla="*/ 1759700 w 5426043"/>
              <a:gd name="connsiteY21" fmla="*/ 46327 h 5963547"/>
              <a:gd name="connsiteX22" fmla="*/ 1504721 w 5426043"/>
              <a:gd name="connsiteY22" fmla="*/ 1179806 h 5963547"/>
              <a:gd name="connsiteX23" fmla="*/ 1919500 w 5426043"/>
              <a:gd name="connsiteY23" fmla="*/ 2508985 h 5963547"/>
              <a:gd name="connsiteX24" fmla="*/ 2511779 w 5426043"/>
              <a:gd name="connsiteY24" fmla="*/ 3676696 h 5963547"/>
              <a:gd name="connsiteX25" fmla="*/ 2507282 w 5426043"/>
              <a:gd name="connsiteY25" fmla="*/ 3842847 h 5963547"/>
              <a:gd name="connsiteX26" fmla="*/ 1259624 w 5426043"/>
              <a:gd name="connsiteY26" fmla="*/ 2329876 h 5963547"/>
              <a:gd name="connsiteX27" fmla="*/ 760003 w 5426043"/>
              <a:gd name="connsiteY27" fmla="*/ 1783121 h 5963547"/>
              <a:gd name="connsiteX28" fmla="*/ 213248 w 5426043"/>
              <a:gd name="connsiteY28" fmla="*/ 1274074 h 5963547"/>
              <a:gd name="connsiteX29" fmla="*/ 213248 w 5426043"/>
              <a:gd name="connsiteY29" fmla="*/ 1406049 h 5963547"/>
              <a:gd name="connsiteX30" fmla="*/ 694015 w 5426043"/>
              <a:gd name="connsiteY30" fmla="*/ 2744655 h 5963547"/>
              <a:gd name="connsiteX31" fmla="*/ 1253280 w 5426043"/>
              <a:gd name="connsiteY31" fmla="*/ 3774615 h 5963547"/>
              <a:gd name="connsiteX32" fmla="*/ 2015715 w 5426043"/>
              <a:gd name="connsiteY32" fmla="*/ 4415917 h 5963547"/>
              <a:gd name="connsiteX33" fmla="*/ 2631307 w 5426043"/>
              <a:gd name="connsiteY33" fmla="*/ 4738370 h 5963547"/>
              <a:gd name="connsiteX34" fmla="*/ 2175214 w 5426043"/>
              <a:gd name="connsiteY34" fmla="*/ 4769173 h 5963547"/>
              <a:gd name="connsiteX35" fmla="*/ 1502268 w 5426043"/>
              <a:gd name="connsiteY35" fmla="*/ 4555140 h 5963547"/>
              <a:gd name="connsiteX36" fmla="*/ 760003 w 5426043"/>
              <a:gd name="connsiteY36" fmla="*/ 3951286 h 5963547"/>
              <a:gd name="connsiteX37" fmla="*/ 260382 w 5426043"/>
              <a:gd name="connsiteY37" fmla="*/ 3055740 h 5963547"/>
              <a:gd name="connsiteX38" fmla="*/ 5859 w 5426043"/>
              <a:gd name="connsiteY38" fmla="*/ 2688094 h 5963547"/>
              <a:gd name="connsiteX39" fmla="*/ 109554 w 5426043"/>
              <a:gd name="connsiteY39" fmla="*/ 3281983 h 5963547"/>
              <a:gd name="connsiteX40" fmla="*/ 420638 w 5426043"/>
              <a:gd name="connsiteY40" fmla="*/ 4686577 h 5963547"/>
              <a:gd name="connsiteX41" fmla="*/ 967661 w 5426043"/>
              <a:gd name="connsiteY41" fmla="*/ 5270028 h 5963547"/>
              <a:gd name="connsiteX42" fmla="*/ 1523574 w 5426043"/>
              <a:gd name="connsiteY42" fmla="*/ 5525562 h 5963547"/>
              <a:gd name="connsiteX43" fmla="*/ 2471273 w 5426043"/>
              <a:gd name="connsiteY43" fmla="*/ 5605714 h 5963547"/>
              <a:gd name="connsiteX44" fmla="*/ 3384948 w 5426043"/>
              <a:gd name="connsiteY44" fmla="*/ 5409188 h 5963547"/>
              <a:gd name="connsiteX45" fmla="*/ 3500869 w 5426043"/>
              <a:gd name="connsiteY45" fmla="*/ 5482329 h 5963547"/>
              <a:gd name="connsiteX46" fmla="*/ 3506134 w 5426043"/>
              <a:gd name="connsiteY46" fmla="*/ 5963547 h 5963547"/>
              <a:gd name="connsiteX0" fmla="*/ 4361304 w 5426043"/>
              <a:gd name="connsiteY0" fmla="*/ 5609304 h 5806634"/>
              <a:gd name="connsiteX1" fmla="*/ 4231131 w 5426043"/>
              <a:gd name="connsiteY1" fmla="*/ 5215361 h 5806634"/>
              <a:gd name="connsiteX2" fmla="*/ 4286673 w 5426043"/>
              <a:gd name="connsiteY2" fmla="*/ 4899675 h 5806634"/>
              <a:gd name="connsiteX3" fmla="*/ 4689326 w 5426043"/>
              <a:gd name="connsiteY3" fmla="*/ 4520699 h 5806634"/>
              <a:gd name="connsiteX4" fmla="*/ 5058626 w 5426043"/>
              <a:gd name="connsiteY4" fmla="*/ 3564787 h 5806634"/>
              <a:gd name="connsiteX5" fmla="*/ 5416844 w 5426043"/>
              <a:gd name="connsiteY5" fmla="*/ 2499558 h 5806634"/>
              <a:gd name="connsiteX6" fmla="*/ 5253752 w 5426043"/>
              <a:gd name="connsiteY6" fmla="*/ 2511758 h 5806634"/>
              <a:gd name="connsiteX7" fmla="*/ 4564500 w 5426043"/>
              <a:gd name="connsiteY7" fmla="*/ 3073666 h 5806634"/>
              <a:gd name="connsiteX8" fmla="*/ 3980892 w 5426043"/>
              <a:gd name="connsiteY8" fmla="*/ 3974428 h 5806634"/>
              <a:gd name="connsiteX9" fmla="*/ 4040105 w 5426043"/>
              <a:gd name="connsiteY9" fmla="*/ 3319391 h 5806634"/>
              <a:gd name="connsiteX10" fmla="*/ 4281760 w 5426043"/>
              <a:gd name="connsiteY10" fmla="*/ 1853260 h 5806634"/>
              <a:gd name="connsiteX11" fmla="*/ 4416873 w 5426043"/>
              <a:gd name="connsiteY11" fmla="*/ 1147576 h 5806634"/>
              <a:gd name="connsiteX12" fmla="*/ 4484533 w 5426043"/>
              <a:gd name="connsiteY12" fmla="*/ 653647 h 5806634"/>
              <a:gd name="connsiteX13" fmla="*/ 4063391 w 5426043"/>
              <a:gd name="connsiteY13" fmla="*/ 1013087 h 5806634"/>
              <a:gd name="connsiteX14" fmla="*/ 3488008 w 5426043"/>
              <a:gd name="connsiteY14" fmla="*/ 2079410 h 5806634"/>
              <a:gd name="connsiteX15" fmla="*/ 3287203 w 5426043"/>
              <a:gd name="connsiteY15" fmla="*/ 3173083 h 5806634"/>
              <a:gd name="connsiteX16" fmla="*/ 3292845 w 5426043"/>
              <a:gd name="connsiteY16" fmla="*/ 3857018 h 5806634"/>
              <a:gd name="connsiteX17" fmla="*/ 3192806 w 5426043"/>
              <a:gd name="connsiteY17" fmla="*/ 3606624 h 5806634"/>
              <a:gd name="connsiteX18" fmla="*/ 2932473 w 5426043"/>
              <a:gd name="connsiteY18" fmla="*/ 2724036 h 5806634"/>
              <a:gd name="connsiteX19" fmla="*/ 2399382 w 5426043"/>
              <a:gd name="connsiteY19" fmla="*/ 1393179 h 5806634"/>
              <a:gd name="connsiteX20" fmla="*/ 1918061 w 5426043"/>
              <a:gd name="connsiteY20" fmla="*/ 334605 h 5806634"/>
              <a:gd name="connsiteX21" fmla="*/ 1759700 w 5426043"/>
              <a:gd name="connsiteY21" fmla="*/ 46327 h 5806634"/>
              <a:gd name="connsiteX22" fmla="*/ 1504721 w 5426043"/>
              <a:gd name="connsiteY22" fmla="*/ 1179806 h 5806634"/>
              <a:gd name="connsiteX23" fmla="*/ 1919500 w 5426043"/>
              <a:gd name="connsiteY23" fmla="*/ 2508985 h 5806634"/>
              <a:gd name="connsiteX24" fmla="*/ 2511779 w 5426043"/>
              <a:gd name="connsiteY24" fmla="*/ 3676696 h 5806634"/>
              <a:gd name="connsiteX25" fmla="*/ 2507282 w 5426043"/>
              <a:gd name="connsiteY25" fmla="*/ 3842847 h 5806634"/>
              <a:gd name="connsiteX26" fmla="*/ 1259624 w 5426043"/>
              <a:gd name="connsiteY26" fmla="*/ 2329876 h 5806634"/>
              <a:gd name="connsiteX27" fmla="*/ 760003 w 5426043"/>
              <a:gd name="connsiteY27" fmla="*/ 1783121 h 5806634"/>
              <a:gd name="connsiteX28" fmla="*/ 213248 w 5426043"/>
              <a:gd name="connsiteY28" fmla="*/ 1274074 h 5806634"/>
              <a:gd name="connsiteX29" fmla="*/ 213248 w 5426043"/>
              <a:gd name="connsiteY29" fmla="*/ 1406049 h 5806634"/>
              <a:gd name="connsiteX30" fmla="*/ 694015 w 5426043"/>
              <a:gd name="connsiteY30" fmla="*/ 2744655 h 5806634"/>
              <a:gd name="connsiteX31" fmla="*/ 1253280 w 5426043"/>
              <a:gd name="connsiteY31" fmla="*/ 3774615 h 5806634"/>
              <a:gd name="connsiteX32" fmla="*/ 2015715 w 5426043"/>
              <a:gd name="connsiteY32" fmla="*/ 4415917 h 5806634"/>
              <a:gd name="connsiteX33" fmla="*/ 2631307 w 5426043"/>
              <a:gd name="connsiteY33" fmla="*/ 4738370 h 5806634"/>
              <a:gd name="connsiteX34" fmla="*/ 2175214 w 5426043"/>
              <a:gd name="connsiteY34" fmla="*/ 4769173 h 5806634"/>
              <a:gd name="connsiteX35" fmla="*/ 1502268 w 5426043"/>
              <a:gd name="connsiteY35" fmla="*/ 4555140 h 5806634"/>
              <a:gd name="connsiteX36" fmla="*/ 760003 w 5426043"/>
              <a:gd name="connsiteY36" fmla="*/ 3951286 h 5806634"/>
              <a:gd name="connsiteX37" fmla="*/ 260382 w 5426043"/>
              <a:gd name="connsiteY37" fmla="*/ 3055740 h 5806634"/>
              <a:gd name="connsiteX38" fmla="*/ 5859 w 5426043"/>
              <a:gd name="connsiteY38" fmla="*/ 2688094 h 5806634"/>
              <a:gd name="connsiteX39" fmla="*/ 109554 w 5426043"/>
              <a:gd name="connsiteY39" fmla="*/ 3281983 h 5806634"/>
              <a:gd name="connsiteX40" fmla="*/ 420638 w 5426043"/>
              <a:gd name="connsiteY40" fmla="*/ 4686577 h 5806634"/>
              <a:gd name="connsiteX41" fmla="*/ 967661 w 5426043"/>
              <a:gd name="connsiteY41" fmla="*/ 5270028 h 5806634"/>
              <a:gd name="connsiteX42" fmla="*/ 1523574 w 5426043"/>
              <a:gd name="connsiteY42" fmla="*/ 5525562 h 5806634"/>
              <a:gd name="connsiteX43" fmla="*/ 2471273 w 5426043"/>
              <a:gd name="connsiteY43" fmla="*/ 5605714 h 5806634"/>
              <a:gd name="connsiteX44" fmla="*/ 3384948 w 5426043"/>
              <a:gd name="connsiteY44" fmla="*/ 5409188 h 5806634"/>
              <a:gd name="connsiteX45" fmla="*/ 3500869 w 5426043"/>
              <a:gd name="connsiteY45" fmla="*/ 5482329 h 5806634"/>
              <a:gd name="connsiteX46" fmla="*/ 3504890 w 5426043"/>
              <a:gd name="connsiteY46" fmla="*/ 5806634 h 5806634"/>
              <a:gd name="connsiteX0" fmla="*/ 4361304 w 5426043"/>
              <a:gd name="connsiteY0" fmla="*/ 5609304 h 5806634"/>
              <a:gd name="connsiteX1" fmla="*/ 4231131 w 5426043"/>
              <a:gd name="connsiteY1" fmla="*/ 5215361 h 5806634"/>
              <a:gd name="connsiteX2" fmla="*/ 4286673 w 5426043"/>
              <a:gd name="connsiteY2" fmla="*/ 4899675 h 5806634"/>
              <a:gd name="connsiteX3" fmla="*/ 4689326 w 5426043"/>
              <a:gd name="connsiteY3" fmla="*/ 4520699 h 5806634"/>
              <a:gd name="connsiteX4" fmla="*/ 5058626 w 5426043"/>
              <a:gd name="connsiteY4" fmla="*/ 3564787 h 5806634"/>
              <a:gd name="connsiteX5" fmla="*/ 5416844 w 5426043"/>
              <a:gd name="connsiteY5" fmla="*/ 2499558 h 5806634"/>
              <a:gd name="connsiteX6" fmla="*/ 5253752 w 5426043"/>
              <a:gd name="connsiteY6" fmla="*/ 2511758 h 5806634"/>
              <a:gd name="connsiteX7" fmla="*/ 4564500 w 5426043"/>
              <a:gd name="connsiteY7" fmla="*/ 3073666 h 5806634"/>
              <a:gd name="connsiteX8" fmla="*/ 3980892 w 5426043"/>
              <a:gd name="connsiteY8" fmla="*/ 3974428 h 5806634"/>
              <a:gd name="connsiteX9" fmla="*/ 4040105 w 5426043"/>
              <a:gd name="connsiteY9" fmla="*/ 3319391 h 5806634"/>
              <a:gd name="connsiteX10" fmla="*/ 4281760 w 5426043"/>
              <a:gd name="connsiteY10" fmla="*/ 1853260 h 5806634"/>
              <a:gd name="connsiteX11" fmla="*/ 4416873 w 5426043"/>
              <a:gd name="connsiteY11" fmla="*/ 1147576 h 5806634"/>
              <a:gd name="connsiteX12" fmla="*/ 4484533 w 5426043"/>
              <a:gd name="connsiteY12" fmla="*/ 653647 h 5806634"/>
              <a:gd name="connsiteX13" fmla="*/ 4063391 w 5426043"/>
              <a:gd name="connsiteY13" fmla="*/ 1013087 h 5806634"/>
              <a:gd name="connsiteX14" fmla="*/ 3488008 w 5426043"/>
              <a:gd name="connsiteY14" fmla="*/ 2079410 h 5806634"/>
              <a:gd name="connsiteX15" fmla="*/ 3287203 w 5426043"/>
              <a:gd name="connsiteY15" fmla="*/ 3173083 h 5806634"/>
              <a:gd name="connsiteX16" fmla="*/ 3292845 w 5426043"/>
              <a:gd name="connsiteY16" fmla="*/ 3857018 h 5806634"/>
              <a:gd name="connsiteX17" fmla="*/ 3192806 w 5426043"/>
              <a:gd name="connsiteY17" fmla="*/ 3606624 h 5806634"/>
              <a:gd name="connsiteX18" fmla="*/ 2932473 w 5426043"/>
              <a:gd name="connsiteY18" fmla="*/ 2724036 h 5806634"/>
              <a:gd name="connsiteX19" fmla="*/ 2399382 w 5426043"/>
              <a:gd name="connsiteY19" fmla="*/ 1393179 h 5806634"/>
              <a:gd name="connsiteX20" fmla="*/ 1918061 w 5426043"/>
              <a:gd name="connsiteY20" fmla="*/ 334605 h 5806634"/>
              <a:gd name="connsiteX21" fmla="*/ 1759700 w 5426043"/>
              <a:gd name="connsiteY21" fmla="*/ 46327 h 5806634"/>
              <a:gd name="connsiteX22" fmla="*/ 1504721 w 5426043"/>
              <a:gd name="connsiteY22" fmla="*/ 1179806 h 5806634"/>
              <a:gd name="connsiteX23" fmla="*/ 1919500 w 5426043"/>
              <a:gd name="connsiteY23" fmla="*/ 2508985 h 5806634"/>
              <a:gd name="connsiteX24" fmla="*/ 2511779 w 5426043"/>
              <a:gd name="connsiteY24" fmla="*/ 3676696 h 5806634"/>
              <a:gd name="connsiteX25" fmla="*/ 2507282 w 5426043"/>
              <a:gd name="connsiteY25" fmla="*/ 3842847 h 5806634"/>
              <a:gd name="connsiteX26" fmla="*/ 1259624 w 5426043"/>
              <a:gd name="connsiteY26" fmla="*/ 2329876 h 5806634"/>
              <a:gd name="connsiteX27" fmla="*/ 760003 w 5426043"/>
              <a:gd name="connsiteY27" fmla="*/ 1783121 h 5806634"/>
              <a:gd name="connsiteX28" fmla="*/ 213248 w 5426043"/>
              <a:gd name="connsiteY28" fmla="*/ 1274074 h 5806634"/>
              <a:gd name="connsiteX29" fmla="*/ 213248 w 5426043"/>
              <a:gd name="connsiteY29" fmla="*/ 1406049 h 5806634"/>
              <a:gd name="connsiteX30" fmla="*/ 694015 w 5426043"/>
              <a:gd name="connsiteY30" fmla="*/ 2744655 h 5806634"/>
              <a:gd name="connsiteX31" fmla="*/ 1253280 w 5426043"/>
              <a:gd name="connsiteY31" fmla="*/ 3774615 h 5806634"/>
              <a:gd name="connsiteX32" fmla="*/ 2015715 w 5426043"/>
              <a:gd name="connsiteY32" fmla="*/ 4415917 h 5806634"/>
              <a:gd name="connsiteX33" fmla="*/ 2631307 w 5426043"/>
              <a:gd name="connsiteY33" fmla="*/ 4738370 h 5806634"/>
              <a:gd name="connsiteX34" fmla="*/ 2175214 w 5426043"/>
              <a:gd name="connsiteY34" fmla="*/ 4769173 h 5806634"/>
              <a:gd name="connsiteX35" fmla="*/ 1502268 w 5426043"/>
              <a:gd name="connsiteY35" fmla="*/ 4555140 h 5806634"/>
              <a:gd name="connsiteX36" fmla="*/ 760003 w 5426043"/>
              <a:gd name="connsiteY36" fmla="*/ 3951286 h 5806634"/>
              <a:gd name="connsiteX37" fmla="*/ 260382 w 5426043"/>
              <a:gd name="connsiteY37" fmla="*/ 3055740 h 5806634"/>
              <a:gd name="connsiteX38" fmla="*/ 5859 w 5426043"/>
              <a:gd name="connsiteY38" fmla="*/ 2688094 h 5806634"/>
              <a:gd name="connsiteX39" fmla="*/ 109554 w 5426043"/>
              <a:gd name="connsiteY39" fmla="*/ 3281983 h 5806634"/>
              <a:gd name="connsiteX40" fmla="*/ 420638 w 5426043"/>
              <a:gd name="connsiteY40" fmla="*/ 4686577 h 5806634"/>
              <a:gd name="connsiteX41" fmla="*/ 967661 w 5426043"/>
              <a:gd name="connsiteY41" fmla="*/ 5270028 h 5806634"/>
              <a:gd name="connsiteX42" fmla="*/ 1523574 w 5426043"/>
              <a:gd name="connsiteY42" fmla="*/ 5525562 h 5806634"/>
              <a:gd name="connsiteX43" fmla="*/ 2471273 w 5426043"/>
              <a:gd name="connsiteY43" fmla="*/ 5605714 h 5806634"/>
              <a:gd name="connsiteX44" fmla="*/ 3230503 w 5426043"/>
              <a:gd name="connsiteY44" fmla="*/ 5381381 h 5806634"/>
              <a:gd name="connsiteX45" fmla="*/ 3500869 w 5426043"/>
              <a:gd name="connsiteY45" fmla="*/ 5482329 h 5806634"/>
              <a:gd name="connsiteX46" fmla="*/ 3504890 w 5426043"/>
              <a:gd name="connsiteY46" fmla="*/ 5806634 h 5806634"/>
              <a:gd name="connsiteX0" fmla="*/ 4361304 w 5426043"/>
              <a:gd name="connsiteY0" fmla="*/ 5609304 h 5806634"/>
              <a:gd name="connsiteX1" fmla="*/ 4231131 w 5426043"/>
              <a:gd name="connsiteY1" fmla="*/ 5215361 h 5806634"/>
              <a:gd name="connsiteX2" fmla="*/ 4286673 w 5426043"/>
              <a:gd name="connsiteY2" fmla="*/ 4899675 h 5806634"/>
              <a:gd name="connsiteX3" fmla="*/ 4689326 w 5426043"/>
              <a:gd name="connsiteY3" fmla="*/ 4520699 h 5806634"/>
              <a:gd name="connsiteX4" fmla="*/ 5058626 w 5426043"/>
              <a:gd name="connsiteY4" fmla="*/ 3564787 h 5806634"/>
              <a:gd name="connsiteX5" fmla="*/ 5416844 w 5426043"/>
              <a:gd name="connsiteY5" fmla="*/ 2499558 h 5806634"/>
              <a:gd name="connsiteX6" fmla="*/ 5253752 w 5426043"/>
              <a:gd name="connsiteY6" fmla="*/ 2511758 h 5806634"/>
              <a:gd name="connsiteX7" fmla="*/ 4564500 w 5426043"/>
              <a:gd name="connsiteY7" fmla="*/ 3073666 h 5806634"/>
              <a:gd name="connsiteX8" fmla="*/ 3980892 w 5426043"/>
              <a:gd name="connsiteY8" fmla="*/ 3974428 h 5806634"/>
              <a:gd name="connsiteX9" fmla="*/ 4040105 w 5426043"/>
              <a:gd name="connsiteY9" fmla="*/ 3319391 h 5806634"/>
              <a:gd name="connsiteX10" fmla="*/ 4281760 w 5426043"/>
              <a:gd name="connsiteY10" fmla="*/ 1853260 h 5806634"/>
              <a:gd name="connsiteX11" fmla="*/ 4416873 w 5426043"/>
              <a:gd name="connsiteY11" fmla="*/ 1147576 h 5806634"/>
              <a:gd name="connsiteX12" fmla="*/ 4484533 w 5426043"/>
              <a:gd name="connsiteY12" fmla="*/ 653647 h 5806634"/>
              <a:gd name="connsiteX13" fmla="*/ 4063391 w 5426043"/>
              <a:gd name="connsiteY13" fmla="*/ 1013087 h 5806634"/>
              <a:gd name="connsiteX14" fmla="*/ 3488008 w 5426043"/>
              <a:gd name="connsiteY14" fmla="*/ 2079410 h 5806634"/>
              <a:gd name="connsiteX15" fmla="*/ 3287203 w 5426043"/>
              <a:gd name="connsiteY15" fmla="*/ 3173083 h 5806634"/>
              <a:gd name="connsiteX16" fmla="*/ 3292845 w 5426043"/>
              <a:gd name="connsiteY16" fmla="*/ 3857018 h 5806634"/>
              <a:gd name="connsiteX17" fmla="*/ 3192806 w 5426043"/>
              <a:gd name="connsiteY17" fmla="*/ 3606624 h 5806634"/>
              <a:gd name="connsiteX18" fmla="*/ 2932473 w 5426043"/>
              <a:gd name="connsiteY18" fmla="*/ 2724036 h 5806634"/>
              <a:gd name="connsiteX19" fmla="*/ 2399382 w 5426043"/>
              <a:gd name="connsiteY19" fmla="*/ 1393179 h 5806634"/>
              <a:gd name="connsiteX20" fmla="*/ 1918061 w 5426043"/>
              <a:gd name="connsiteY20" fmla="*/ 334605 h 5806634"/>
              <a:gd name="connsiteX21" fmla="*/ 1759700 w 5426043"/>
              <a:gd name="connsiteY21" fmla="*/ 46327 h 5806634"/>
              <a:gd name="connsiteX22" fmla="*/ 1504721 w 5426043"/>
              <a:gd name="connsiteY22" fmla="*/ 1179806 h 5806634"/>
              <a:gd name="connsiteX23" fmla="*/ 1919500 w 5426043"/>
              <a:gd name="connsiteY23" fmla="*/ 2508985 h 5806634"/>
              <a:gd name="connsiteX24" fmla="*/ 2511779 w 5426043"/>
              <a:gd name="connsiteY24" fmla="*/ 3676696 h 5806634"/>
              <a:gd name="connsiteX25" fmla="*/ 2507282 w 5426043"/>
              <a:gd name="connsiteY25" fmla="*/ 3842847 h 5806634"/>
              <a:gd name="connsiteX26" fmla="*/ 1259624 w 5426043"/>
              <a:gd name="connsiteY26" fmla="*/ 2329876 h 5806634"/>
              <a:gd name="connsiteX27" fmla="*/ 760003 w 5426043"/>
              <a:gd name="connsiteY27" fmla="*/ 1783121 h 5806634"/>
              <a:gd name="connsiteX28" fmla="*/ 213248 w 5426043"/>
              <a:gd name="connsiteY28" fmla="*/ 1274074 h 5806634"/>
              <a:gd name="connsiteX29" fmla="*/ 213248 w 5426043"/>
              <a:gd name="connsiteY29" fmla="*/ 1406049 h 5806634"/>
              <a:gd name="connsiteX30" fmla="*/ 694015 w 5426043"/>
              <a:gd name="connsiteY30" fmla="*/ 2744655 h 5806634"/>
              <a:gd name="connsiteX31" fmla="*/ 1253280 w 5426043"/>
              <a:gd name="connsiteY31" fmla="*/ 3774615 h 5806634"/>
              <a:gd name="connsiteX32" fmla="*/ 2015715 w 5426043"/>
              <a:gd name="connsiteY32" fmla="*/ 4415917 h 5806634"/>
              <a:gd name="connsiteX33" fmla="*/ 2631307 w 5426043"/>
              <a:gd name="connsiteY33" fmla="*/ 4738370 h 5806634"/>
              <a:gd name="connsiteX34" fmla="*/ 2175214 w 5426043"/>
              <a:gd name="connsiteY34" fmla="*/ 4769173 h 5806634"/>
              <a:gd name="connsiteX35" fmla="*/ 1502268 w 5426043"/>
              <a:gd name="connsiteY35" fmla="*/ 4555140 h 5806634"/>
              <a:gd name="connsiteX36" fmla="*/ 760003 w 5426043"/>
              <a:gd name="connsiteY36" fmla="*/ 3951286 h 5806634"/>
              <a:gd name="connsiteX37" fmla="*/ 260382 w 5426043"/>
              <a:gd name="connsiteY37" fmla="*/ 3055740 h 5806634"/>
              <a:gd name="connsiteX38" fmla="*/ 5859 w 5426043"/>
              <a:gd name="connsiteY38" fmla="*/ 2688094 h 5806634"/>
              <a:gd name="connsiteX39" fmla="*/ 109554 w 5426043"/>
              <a:gd name="connsiteY39" fmla="*/ 3281983 h 5806634"/>
              <a:gd name="connsiteX40" fmla="*/ 420638 w 5426043"/>
              <a:gd name="connsiteY40" fmla="*/ 4686577 h 5806634"/>
              <a:gd name="connsiteX41" fmla="*/ 967661 w 5426043"/>
              <a:gd name="connsiteY41" fmla="*/ 5270028 h 5806634"/>
              <a:gd name="connsiteX42" fmla="*/ 1523574 w 5426043"/>
              <a:gd name="connsiteY42" fmla="*/ 5525562 h 5806634"/>
              <a:gd name="connsiteX43" fmla="*/ 2471273 w 5426043"/>
              <a:gd name="connsiteY43" fmla="*/ 5605714 h 5806634"/>
              <a:gd name="connsiteX44" fmla="*/ 3230503 w 5426043"/>
              <a:gd name="connsiteY44" fmla="*/ 5381381 h 5806634"/>
              <a:gd name="connsiteX45" fmla="*/ 3394077 w 5426043"/>
              <a:gd name="connsiteY45" fmla="*/ 5495193 h 5806634"/>
              <a:gd name="connsiteX46" fmla="*/ 3504890 w 5426043"/>
              <a:gd name="connsiteY46" fmla="*/ 5806634 h 5806634"/>
              <a:gd name="connsiteX0" fmla="*/ 4361304 w 5426043"/>
              <a:gd name="connsiteY0" fmla="*/ 5609304 h 5806634"/>
              <a:gd name="connsiteX1" fmla="*/ 4231131 w 5426043"/>
              <a:gd name="connsiteY1" fmla="*/ 5215361 h 5806634"/>
              <a:gd name="connsiteX2" fmla="*/ 4286673 w 5426043"/>
              <a:gd name="connsiteY2" fmla="*/ 4899675 h 5806634"/>
              <a:gd name="connsiteX3" fmla="*/ 4689326 w 5426043"/>
              <a:gd name="connsiteY3" fmla="*/ 4520699 h 5806634"/>
              <a:gd name="connsiteX4" fmla="*/ 5058626 w 5426043"/>
              <a:gd name="connsiteY4" fmla="*/ 3564787 h 5806634"/>
              <a:gd name="connsiteX5" fmla="*/ 5416844 w 5426043"/>
              <a:gd name="connsiteY5" fmla="*/ 2499558 h 5806634"/>
              <a:gd name="connsiteX6" fmla="*/ 5253752 w 5426043"/>
              <a:gd name="connsiteY6" fmla="*/ 2511758 h 5806634"/>
              <a:gd name="connsiteX7" fmla="*/ 4564500 w 5426043"/>
              <a:gd name="connsiteY7" fmla="*/ 3073666 h 5806634"/>
              <a:gd name="connsiteX8" fmla="*/ 3980892 w 5426043"/>
              <a:gd name="connsiteY8" fmla="*/ 3974428 h 5806634"/>
              <a:gd name="connsiteX9" fmla="*/ 4040105 w 5426043"/>
              <a:gd name="connsiteY9" fmla="*/ 3319391 h 5806634"/>
              <a:gd name="connsiteX10" fmla="*/ 4281760 w 5426043"/>
              <a:gd name="connsiteY10" fmla="*/ 1853260 h 5806634"/>
              <a:gd name="connsiteX11" fmla="*/ 4416873 w 5426043"/>
              <a:gd name="connsiteY11" fmla="*/ 1147576 h 5806634"/>
              <a:gd name="connsiteX12" fmla="*/ 4484533 w 5426043"/>
              <a:gd name="connsiteY12" fmla="*/ 653647 h 5806634"/>
              <a:gd name="connsiteX13" fmla="*/ 4063391 w 5426043"/>
              <a:gd name="connsiteY13" fmla="*/ 1013087 h 5806634"/>
              <a:gd name="connsiteX14" fmla="*/ 3488008 w 5426043"/>
              <a:gd name="connsiteY14" fmla="*/ 2079410 h 5806634"/>
              <a:gd name="connsiteX15" fmla="*/ 3287203 w 5426043"/>
              <a:gd name="connsiteY15" fmla="*/ 3173083 h 5806634"/>
              <a:gd name="connsiteX16" fmla="*/ 3292845 w 5426043"/>
              <a:gd name="connsiteY16" fmla="*/ 3857018 h 5806634"/>
              <a:gd name="connsiteX17" fmla="*/ 3192806 w 5426043"/>
              <a:gd name="connsiteY17" fmla="*/ 3606624 h 5806634"/>
              <a:gd name="connsiteX18" fmla="*/ 2932473 w 5426043"/>
              <a:gd name="connsiteY18" fmla="*/ 2724036 h 5806634"/>
              <a:gd name="connsiteX19" fmla="*/ 2399382 w 5426043"/>
              <a:gd name="connsiteY19" fmla="*/ 1393179 h 5806634"/>
              <a:gd name="connsiteX20" fmla="*/ 1918061 w 5426043"/>
              <a:gd name="connsiteY20" fmla="*/ 334605 h 5806634"/>
              <a:gd name="connsiteX21" fmla="*/ 1759700 w 5426043"/>
              <a:gd name="connsiteY21" fmla="*/ 46327 h 5806634"/>
              <a:gd name="connsiteX22" fmla="*/ 1504721 w 5426043"/>
              <a:gd name="connsiteY22" fmla="*/ 1179806 h 5806634"/>
              <a:gd name="connsiteX23" fmla="*/ 1919500 w 5426043"/>
              <a:gd name="connsiteY23" fmla="*/ 2508985 h 5806634"/>
              <a:gd name="connsiteX24" fmla="*/ 2511779 w 5426043"/>
              <a:gd name="connsiteY24" fmla="*/ 3676696 h 5806634"/>
              <a:gd name="connsiteX25" fmla="*/ 2507282 w 5426043"/>
              <a:gd name="connsiteY25" fmla="*/ 3842847 h 5806634"/>
              <a:gd name="connsiteX26" fmla="*/ 1259624 w 5426043"/>
              <a:gd name="connsiteY26" fmla="*/ 2329876 h 5806634"/>
              <a:gd name="connsiteX27" fmla="*/ 760003 w 5426043"/>
              <a:gd name="connsiteY27" fmla="*/ 1783121 h 5806634"/>
              <a:gd name="connsiteX28" fmla="*/ 213248 w 5426043"/>
              <a:gd name="connsiteY28" fmla="*/ 1274074 h 5806634"/>
              <a:gd name="connsiteX29" fmla="*/ 213248 w 5426043"/>
              <a:gd name="connsiteY29" fmla="*/ 1406049 h 5806634"/>
              <a:gd name="connsiteX30" fmla="*/ 694015 w 5426043"/>
              <a:gd name="connsiteY30" fmla="*/ 2744655 h 5806634"/>
              <a:gd name="connsiteX31" fmla="*/ 1253280 w 5426043"/>
              <a:gd name="connsiteY31" fmla="*/ 3774615 h 5806634"/>
              <a:gd name="connsiteX32" fmla="*/ 2015715 w 5426043"/>
              <a:gd name="connsiteY32" fmla="*/ 4415917 h 5806634"/>
              <a:gd name="connsiteX33" fmla="*/ 2631307 w 5426043"/>
              <a:gd name="connsiteY33" fmla="*/ 4738370 h 5806634"/>
              <a:gd name="connsiteX34" fmla="*/ 2175214 w 5426043"/>
              <a:gd name="connsiteY34" fmla="*/ 4769173 h 5806634"/>
              <a:gd name="connsiteX35" fmla="*/ 1502268 w 5426043"/>
              <a:gd name="connsiteY35" fmla="*/ 4555140 h 5806634"/>
              <a:gd name="connsiteX36" fmla="*/ 760003 w 5426043"/>
              <a:gd name="connsiteY36" fmla="*/ 3951286 h 5806634"/>
              <a:gd name="connsiteX37" fmla="*/ 260382 w 5426043"/>
              <a:gd name="connsiteY37" fmla="*/ 3055740 h 5806634"/>
              <a:gd name="connsiteX38" fmla="*/ 5859 w 5426043"/>
              <a:gd name="connsiteY38" fmla="*/ 2688094 h 5806634"/>
              <a:gd name="connsiteX39" fmla="*/ 109554 w 5426043"/>
              <a:gd name="connsiteY39" fmla="*/ 3281983 h 5806634"/>
              <a:gd name="connsiteX40" fmla="*/ 420638 w 5426043"/>
              <a:gd name="connsiteY40" fmla="*/ 4686577 h 5806634"/>
              <a:gd name="connsiteX41" fmla="*/ 967661 w 5426043"/>
              <a:gd name="connsiteY41" fmla="*/ 5270028 h 5806634"/>
              <a:gd name="connsiteX42" fmla="*/ 1523574 w 5426043"/>
              <a:gd name="connsiteY42" fmla="*/ 5525562 h 5806634"/>
              <a:gd name="connsiteX43" fmla="*/ 2471273 w 5426043"/>
              <a:gd name="connsiteY43" fmla="*/ 5605714 h 5806634"/>
              <a:gd name="connsiteX44" fmla="*/ 3230503 w 5426043"/>
              <a:gd name="connsiteY44" fmla="*/ 5381381 h 5806634"/>
              <a:gd name="connsiteX45" fmla="*/ 3457681 w 5426043"/>
              <a:gd name="connsiteY45" fmla="*/ 5473536 h 5806634"/>
              <a:gd name="connsiteX46" fmla="*/ 3504890 w 5426043"/>
              <a:gd name="connsiteY46" fmla="*/ 5806634 h 5806634"/>
              <a:gd name="connsiteX0" fmla="*/ 4361304 w 5426043"/>
              <a:gd name="connsiteY0" fmla="*/ 5609304 h 5806634"/>
              <a:gd name="connsiteX1" fmla="*/ 4231131 w 5426043"/>
              <a:gd name="connsiteY1" fmla="*/ 5215361 h 5806634"/>
              <a:gd name="connsiteX2" fmla="*/ 4286673 w 5426043"/>
              <a:gd name="connsiteY2" fmla="*/ 4899675 h 5806634"/>
              <a:gd name="connsiteX3" fmla="*/ 4689326 w 5426043"/>
              <a:gd name="connsiteY3" fmla="*/ 4520699 h 5806634"/>
              <a:gd name="connsiteX4" fmla="*/ 5058626 w 5426043"/>
              <a:gd name="connsiteY4" fmla="*/ 3564787 h 5806634"/>
              <a:gd name="connsiteX5" fmla="*/ 5416844 w 5426043"/>
              <a:gd name="connsiteY5" fmla="*/ 2499558 h 5806634"/>
              <a:gd name="connsiteX6" fmla="*/ 5253752 w 5426043"/>
              <a:gd name="connsiteY6" fmla="*/ 2511758 h 5806634"/>
              <a:gd name="connsiteX7" fmla="*/ 4564500 w 5426043"/>
              <a:gd name="connsiteY7" fmla="*/ 3073666 h 5806634"/>
              <a:gd name="connsiteX8" fmla="*/ 3980892 w 5426043"/>
              <a:gd name="connsiteY8" fmla="*/ 3974428 h 5806634"/>
              <a:gd name="connsiteX9" fmla="*/ 4040105 w 5426043"/>
              <a:gd name="connsiteY9" fmla="*/ 3319391 h 5806634"/>
              <a:gd name="connsiteX10" fmla="*/ 4281760 w 5426043"/>
              <a:gd name="connsiteY10" fmla="*/ 1853260 h 5806634"/>
              <a:gd name="connsiteX11" fmla="*/ 4416873 w 5426043"/>
              <a:gd name="connsiteY11" fmla="*/ 1147576 h 5806634"/>
              <a:gd name="connsiteX12" fmla="*/ 4484533 w 5426043"/>
              <a:gd name="connsiteY12" fmla="*/ 653647 h 5806634"/>
              <a:gd name="connsiteX13" fmla="*/ 4063391 w 5426043"/>
              <a:gd name="connsiteY13" fmla="*/ 1013087 h 5806634"/>
              <a:gd name="connsiteX14" fmla="*/ 3488008 w 5426043"/>
              <a:gd name="connsiteY14" fmla="*/ 2079410 h 5806634"/>
              <a:gd name="connsiteX15" fmla="*/ 3287203 w 5426043"/>
              <a:gd name="connsiteY15" fmla="*/ 3173083 h 5806634"/>
              <a:gd name="connsiteX16" fmla="*/ 3292845 w 5426043"/>
              <a:gd name="connsiteY16" fmla="*/ 3857018 h 5806634"/>
              <a:gd name="connsiteX17" fmla="*/ 3192806 w 5426043"/>
              <a:gd name="connsiteY17" fmla="*/ 3606624 h 5806634"/>
              <a:gd name="connsiteX18" fmla="*/ 2932473 w 5426043"/>
              <a:gd name="connsiteY18" fmla="*/ 2724036 h 5806634"/>
              <a:gd name="connsiteX19" fmla="*/ 2399382 w 5426043"/>
              <a:gd name="connsiteY19" fmla="*/ 1393179 h 5806634"/>
              <a:gd name="connsiteX20" fmla="*/ 1918061 w 5426043"/>
              <a:gd name="connsiteY20" fmla="*/ 334605 h 5806634"/>
              <a:gd name="connsiteX21" fmla="*/ 1759700 w 5426043"/>
              <a:gd name="connsiteY21" fmla="*/ 46327 h 5806634"/>
              <a:gd name="connsiteX22" fmla="*/ 1504721 w 5426043"/>
              <a:gd name="connsiteY22" fmla="*/ 1179806 h 5806634"/>
              <a:gd name="connsiteX23" fmla="*/ 1919500 w 5426043"/>
              <a:gd name="connsiteY23" fmla="*/ 2508985 h 5806634"/>
              <a:gd name="connsiteX24" fmla="*/ 2511779 w 5426043"/>
              <a:gd name="connsiteY24" fmla="*/ 3676696 h 5806634"/>
              <a:gd name="connsiteX25" fmla="*/ 2507282 w 5426043"/>
              <a:gd name="connsiteY25" fmla="*/ 3842847 h 5806634"/>
              <a:gd name="connsiteX26" fmla="*/ 1259624 w 5426043"/>
              <a:gd name="connsiteY26" fmla="*/ 2329876 h 5806634"/>
              <a:gd name="connsiteX27" fmla="*/ 760003 w 5426043"/>
              <a:gd name="connsiteY27" fmla="*/ 1783121 h 5806634"/>
              <a:gd name="connsiteX28" fmla="*/ 213248 w 5426043"/>
              <a:gd name="connsiteY28" fmla="*/ 1274074 h 5806634"/>
              <a:gd name="connsiteX29" fmla="*/ 213248 w 5426043"/>
              <a:gd name="connsiteY29" fmla="*/ 1406049 h 5806634"/>
              <a:gd name="connsiteX30" fmla="*/ 694015 w 5426043"/>
              <a:gd name="connsiteY30" fmla="*/ 2744655 h 5806634"/>
              <a:gd name="connsiteX31" fmla="*/ 1253280 w 5426043"/>
              <a:gd name="connsiteY31" fmla="*/ 3774615 h 5806634"/>
              <a:gd name="connsiteX32" fmla="*/ 2015715 w 5426043"/>
              <a:gd name="connsiteY32" fmla="*/ 4415917 h 5806634"/>
              <a:gd name="connsiteX33" fmla="*/ 2631307 w 5426043"/>
              <a:gd name="connsiteY33" fmla="*/ 4738370 h 5806634"/>
              <a:gd name="connsiteX34" fmla="*/ 2175214 w 5426043"/>
              <a:gd name="connsiteY34" fmla="*/ 4769173 h 5806634"/>
              <a:gd name="connsiteX35" fmla="*/ 1502268 w 5426043"/>
              <a:gd name="connsiteY35" fmla="*/ 4555140 h 5806634"/>
              <a:gd name="connsiteX36" fmla="*/ 760003 w 5426043"/>
              <a:gd name="connsiteY36" fmla="*/ 3951286 h 5806634"/>
              <a:gd name="connsiteX37" fmla="*/ 260382 w 5426043"/>
              <a:gd name="connsiteY37" fmla="*/ 3055740 h 5806634"/>
              <a:gd name="connsiteX38" fmla="*/ 5859 w 5426043"/>
              <a:gd name="connsiteY38" fmla="*/ 2688094 h 5806634"/>
              <a:gd name="connsiteX39" fmla="*/ 109554 w 5426043"/>
              <a:gd name="connsiteY39" fmla="*/ 3281983 h 5806634"/>
              <a:gd name="connsiteX40" fmla="*/ 420638 w 5426043"/>
              <a:gd name="connsiteY40" fmla="*/ 4686577 h 5806634"/>
              <a:gd name="connsiteX41" fmla="*/ 967661 w 5426043"/>
              <a:gd name="connsiteY41" fmla="*/ 5270028 h 5806634"/>
              <a:gd name="connsiteX42" fmla="*/ 1523574 w 5426043"/>
              <a:gd name="connsiteY42" fmla="*/ 5525562 h 5806634"/>
              <a:gd name="connsiteX43" fmla="*/ 2471273 w 5426043"/>
              <a:gd name="connsiteY43" fmla="*/ 5605714 h 5806634"/>
              <a:gd name="connsiteX44" fmla="*/ 3242901 w 5426043"/>
              <a:gd name="connsiteY44" fmla="*/ 5427626 h 5806634"/>
              <a:gd name="connsiteX45" fmla="*/ 3457681 w 5426043"/>
              <a:gd name="connsiteY45" fmla="*/ 5473536 h 5806634"/>
              <a:gd name="connsiteX46" fmla="*/ 3504890 w 5426043"/>
              <a:gd name="connsiteY46" fmla="*/ 5806634 h 5806634"/>
              <a:gd name="connsiteX0" fmla="*/ 4361304 w 5426043"/>
              <a:gd name="connsiteY0" fmla="*/ 5609304 h 5806634"/>
              <a:gd name="connsiteX1" fmla="*/ 4231131 w 5426043"/>
              <a:gd name="connsiteY1" fmla="*/ 5215361 h 5806634"/>
              <a:gd name="connsiteX2" fmla="*/ 4286673 w 5426043"/>
              <a:gd name="connsiteY2" fmla="*/ 4899675 h 5806634"/>
              <a:gd name="connsiteX3" fmla="*/ 4689326 w 5426043"/>
              <a:gd name="connsiteY3" fmla="*/ 4520699 h 5806634"/>
              <a:gd name="connsiteX4" fmla="*/ 5058626 w 5426043"/>
              <a:gd name="connsiteY4" fmla="*/ 3564787 h 5806634"/>
              <a:gd name="connsiteX5" fmla="*/ 5416844 w 5426043"/>
              <a:gd name="connsiteY5" fmla="*/ 2499558 h 5806634"/>
              <a:gd name="connsiteX6" fmla="*/ 5253752 w 5426043"/>
              <a:gd name="connsiteY6" fmla="*/ 2511758 h 5806634"/>
              <a:gd name="connsiteX7" fmla="*/ 4564500 w 5426043"/>
              <a:gd name="connsiteY7" fmla="*/ 3073666 h 5806634"/>
              <a:gd name="connsiteX8" fmla="*/ 3980892 w 5426043"/>
              <a:gd name="connsiteY8" fmla="*/ 3974428 h 5806634"/>
              <a:gd name="connsiteX9" fmla="*/ 4040105 w 5426043"/>
              <a:gd name="connsiteY9" fmla="*/ 3319391 h 5806634"/>
              <a:gd name="connsiteX10" fmla="*/ 4281760 w 5426043"/>
              <a:gd name="connsiteY10" fmla="*/ 1853260 h 5806634"/>
              <a:gd name="connsiteX11" fmla="*/ 4416873 w 5426043"/>
              <a:gd name="connsiteY11" fmla="*/ 1147576 h 5806634"/>
              <a:gd name="connsiteX12" fmla="*/ 4484533 w 5426043"/>
              <a:gd name="connsiteY12" fmla="*/ 653647 h 5806634"/>
              <a:gd name="connsiteX13" fmla="*/ 4063391 w 5426043"/>
              <a:gd name="connsiteY13" fmla="*/ 1013087 h 5806634"/>
              <a:gd name="connsiteX14" fmla="*/ 3488008 w 5426043"/>
              <a:gd name="connsiteY14" fmla="*/ 2079410 h 5806634"/>
              <a:gd name="connsiteX15" fmla="*/ 3287203 w 5426043"/>
              <a:gd name="connsiteY15" fmla="*/ 3173083 h 5806634"/>
              <a:gd name="connsiteX16" fmla="*/ 3292845 w 5426043"/>
              <a:gd name="connsiteY16" fmla="*/ 3857018 h 5806634"/>
              <a:gd name="connsiteX17" fmla="*/ 3192806 w 5426043"/>
              <a:gd name="connsiteY17" fmla="*/ 3606624 h 5806634"/>
              <a:gd name="connsiteX18" fmla="*/ 2932473 w 5426043"/>
              <a:gd name="connsiteY18" fmla="*/ 2724036 h 5806634"/>
              <a:gd name="connsiteX19" fmla="*/ 2399382 w 5426043"/>
              <a:gd name="connsiteY19" fmla="*/ 1393179 h 5806634"/>
              <a:gd name="connsiteX20" fmla="*/ 1918061 w 5426043"/>
              <a:gd name="connsiteY20" fmla="*/ 334605 h 5806634"/>
              <a:gd name="connsiteX21" fmla="*/ 1759700 w 5426043"/>
              <a:gd name="connsiteY21" fmla="*/ 46327 h 5806634"/>
              <a:gd name="connsiteX22" fmla="*/ 1504721 w 5426043"/>
              <a:gd name="connsiteY22" fmla="*/ 1179806 h 5806634"/>
              <a:gd name="connsiteX23" fmla="*/ 1919500 w 5426043"/>
              <a:gd name="connsiteY23" fmla="*/ 2508985 h 5806634"/>
              <a:gd name="connsiteX24" fmla="*/ 2511779 w 5426043"/>
              <a:gd name="connsiteY24" fmla="*/ 3676696 h 5806634"/>
              <a:gd name="connsiteX25" fmla="*/ 2507282 w 5426043"/>
              <a:gd name="connsiteY25" fmla="*/ 3842847 h 5806634"/>
              <a:gd name="connsiteX26" fmla="*/ 1259624 w 5426043"/>
              <a:gd name="connsiteY26" fmla="*/ 2329876 h 5806634"/>
              <a:gd name="connsiteX27" fmla="*/ 760003 w 5426043"/>
              <a:gd name="connsiteY27" fmla="*/ 1783121 h 5806634"/>
              <a:gd name="connsiteX28" fmla="*/ 213248 w 5426043"/>
              <a:gd name="connsiteY28" fmla="*/ 1274074 h 5806634"/>
              <a:gd name="connsiteX29" fmla="*/ 213248 w 5426043"/>
              <a:gd name="connsiteY29" fmla="*/ 1406049 h 5806634"/>
              <a:gd name="connsiteX30" fmla="*/ 694015 w 5426043"/>
              <a:gd name="connsiteY30" fmla="*/ 2744655 h 5806634"/>
              <a:gd name="connsiteX31" fmla="*/ 1253280 w 5426043"/>
              <a:gd name="connsiteY31" fmla="*/ 3774615 h 5806634"/>
              <a:gd name="connsiteX32" fmla="*/ 2015715 w 5426043"/>
              <a:gd name="connsiteY32" fmla="*/ 4415917 h 5806634"/>
              <a:gd name="connsiteX33" fmla="*/ 2631307 w 5426043"/>
              <a:gd name="connsiteY33" fmla="*/ 4738370 h 5806634"/>
              <a:gd name="connsiteX34" fmla="*/ 2175214 w 5426043"/>
              <a:gd name="connsiteY34" fmla="*/ 4769173 h 5806634"/>
              <a:gd name="connsiteX35" fmla="*/ 1502268 w 5426043"/>
              <a:gd name="connsiteY35" fmla="*/ 4555140 h 5806634"/>
              <a:gd name="connsiteX36" fmla="*/ 760003 w 5426043"/>
              <a:gd name="connsiteY36" fmla="*/ 3951286 h 5806634"/>
              <a:gd name="connsiteX37" fmla="*/ 260382 w 5426043"/>
              <a:gd name="connsiteY37" fmla="*/ 3055740 h 5806634"/>
              <a:gd name="connsiteX38" fmla="*/ 5859 w 5426043"/>
              <a:gd name="connsiteY38" fmla="*/ 2688094 h 5806634"/>
              <a:gd name="connsiteX39" fmla="*/ 109554 w 5426043"/>
              <a:gd name="connsiteY39" fmla="*/ 3281983 h 5806634"/>
              <a:gd name="connsiteX40" fmla="*/ 420638 w 5426043"/>
              <a:gd name="connsiteY40" fmla="*/ 4686577 h 5806634"/>
              <a:gd name="connsiteX41" fmla="*/ 967661 w 5426043"/>
              <a:gd name="connsiteY41" fmla="*/ 5270028 h 5806634"/>
              <a:gd name="connsiteX42" fmla="*/ 1523574 w 5426043"/>
              <a:gd name="connsiteY42" fmla="*/ 5525562 h 5806634"/>
              <a:gd name="connsiteX43" fmla="*/ 2471273 w 5426043"/>
              <a:gd name="connsiteY43" fmla="*/ 5605714 h 5806634"/>
              <a:gd name="connsiteX44" fmla="*/ 3242901 w 5426043"/>
              <a:gd name="connsiteY44" fmla="*/ 5427626 h 5806634"/>
              <a:gd name="connsiteX45" fmla="*/ 3409946 w 5426043"/>
              <a:gd name="connsiteY45" fmla="*/ 5523928 h 5806634"/>
              <a:gd name="connsiteX46" fmla="*/ 3504890 w 5426043"/>
              <a:gd name="connsiteY46" fmla="*/ 5806634 h 5806634"/>
              <a:gd name="connsiteX0" fmla="*/ 4361304 w 5426043"/>
              <a:gd name="connsiteY0" fmla="*/ 5609304 h 5806634"/>
              <a:gd name="connsiteX1" fmla="*/ 4231131 w 5426043"/>
              <a:gd name="connsiteY1" fmla="*/ 5215361 h 5806634"/>
              <a:gd name="connsiteX2" fmla="*/ 4286673 w 5426043"/>
              <a:gd name="connsiteY2" fmla="*/ 4899675 h 5806634"/>
              <a:gd name="connsiteX3" fmla="*/ 4689326 w 5426043"/>
              <a:gd name="connsiteY3" fmla="*/ 4520699 h 5806634"/>
              <a:gd name="connsiteX4" fmla="*/ 5058626 w 5426043"/>
              <a:gd name="connsiteY4" fmla="*/ 3564787 h 5806634"/>
              <a:gd name="connsiteX5" fmla="*/ 5416844 w 5426043"/>
              <a:gd name="connsiteY5" fmla="*/ 2499558 h 5806634"/>
              <a:gd name="connsiteX6" fmla="*/ 5253752 w 5426043"/>
              <a:gd name="connsiteY6" fmla="*/ 2511758 h 5806634"/>
              <a:gd name="connsiteX7" fmla="*/ 4564500 w 5426043"/>
              <a:gd name="connsiteY7" fmla="*/ 3073666 h 5806634"/>
              <a:gd name="connsiteX8" fmla="*/ 3980892 w 5426043"/>
              <a:gd name="connsiteY8" fmla="*/ 3974428 h 5806634"/>
              <a:gd name="connsiteX9" fmla="*/ 4040105 w 5426043"/>
              <a:gd name="connsiteY9" fmla="*/ 3319391 h 5806634"/>
              <a:gd name="connsiteX10" fmla="*/ 4281760 w 5426043"/>
              <a:gd name="connsiteY10" fmla="*/ 1853260 h 5806634"/>
              <a:gd name="connsiteX11" fmla="*/ 4416873 w 5426043"/>
              <a:gd name="connsiteY11" fmla="*/ 1147576 h 5806634"/>
              <a:gd name="connsiteX12" fmla="*/ 4484533 w 5426043"/>
              <a:gd name="connsiteY12" fmla="*/ 653647 h 5806634"/>
              <a:gd name="connsiteX13" fmla="*/ 4063391 w 5426043"/>
              <a:gd name="connsiteY13" fmla="*/ 1013087 h 5806634"/>
              <a:gd name="connsiteX14" fmla="*/ 3488008 w 5426043"/>
              <a:gd name="connsiteY14" fmla="*/ 2079410 h 5806634"/>
              <a:gd name="connsiteX15" fmla="*/ 3287203 w 5426043"/>
              <a:gd name="connsiteY15" fmla="*/ 3173083 h 5806634"/>
              <a:gd name="connsiteX16" fmla="*/ 3292845 w 5426043"/>
              <a:gd name="connsiteY16" fmla="*/ 3857018 h 5806634"/>
              <a:gd name="connsiteX17" fmla="*/ 3192806 w 5426043"/>
              <a:gd name="connsiteY17" fmla="*/ 3606624 h 5806634"/>
              <a:gd name="connsiteX18" fmla="*/ 2932473 w 5426043"/>
              <a:gd name="connsiteY18" fmla="*/ 2724036 h 5806634"/>
              <a:gd name="connsiteX19" fmla="*/ 2399382 w 5426043"/>
              <a:gd name="connsiteY19" fmla="*/ 1393179 h 5806634"/>
              <a:gd name="connsiteX20" fmla="*/ 1918061 w 5426043"/>
              <a:gd name="connsiteY20" fmla="*/ 334605 h 5806634"/>
              <a:gd name="connsiteX21" fmla="*/ 1759700 w 5426043"/>
              <a:gd name="connsiteY21" fmla="*/ 46327 h 5806634"/>
              <a:gd name="connsiteX22" fmla="*/ 1504721 w 5426043"/>
              <a:gd name="connsiteY22" fmla="*/ 1179806 h 5806634"/>
              <a:gd name="connsiteX23" fmla="*/ 1919500 w 5426043"/>
              <a:gd name="connsiteY23" fmla="*/ 2508985 h 5806634"/>
              <a:gd name="connsiteX24" fmla="*/ 2511779 w 5426043"/>
              <a:gd name="connsiteY24" fmla="*/ 3676696 h 5806634"/>
              <a:gd name="connsiteX25" fmla="*/ 2507282 w 5426043"/>
              <a:gd name="connsiteY25" fmla="*/ 3842847 h 5806634"/>
              <a:gd name="connsiteX26" fmla="*/ 1259624 w 5426043"/>
              <a:gd name="connsiteY26" fmla="*/ 2329876 h 5806634"/>
              <a:gd name="connsiteX27" fmla="*/ 760003 w 5426043"/>
              <a:gd name="connsiteY27" fmla="*/ 1783121 h 5806634"/>
              <a:gd name="connsiteX28" fmla="*/ 213248 w 5426043"/>
              <a:gd name="connsiteY28" fmla="*/ 1274074 h 5806634"/>
              <a:gd name="connsiteX29" fmla="*/ 213248 w 5426043"/>
              <a:gd name="connsiteY29" fmla="*/ 1406049 h 5806634"/>
              <a:gd name="connsiteX30" fmla="*/ 694015 w 5426043"/>
              <a:gd name="connsiteY30" fmla="*/ 2744655 h 5806634"/>
              <a:gd name="connsiteX31" fmla="*/ 1253280 w 5426043"/>
              <a:gd name="connsiteY31" fmla="*/ 3774615 h 5806634"/>
              <a:gd name="connsiteX32" fmla="*/ 2015715 w 5426043"/>
              <a:gd name="connsiteY32" fmla="*/ 4415917 h 5806634"/>
              <a:gd name="connsiteX33" fmla="*/ 2631307 w 5426043"/>
              <a:gd name="connsiteY33" fmla="*/ 4738370 h 5806634"/>
              <a:gd name="connsiteX34" fmla="*/ 2175214 w 5426043"/>
              <a:gd name="connsiteY34" fmla="*/ 4769173 h 5806634"/>
              <a:gd name="connsiteX35" fmla="*/ 1502268 w 5426043"/>
              <a:gd name="connsiteY35" fmla="*/ 4555140 h 5806634"/>
              <a:gd name="connsiteX36" fmla="*/ 760003 w 5426043"/>
              <a:gd name="connsiteY36" fmla="*/ 3951286 h 5806634"/>
              <a:gd name="connsiteX37" fmla="*/ 260382 w 5426043"/>
              <a:gd name="connsiteY37" fmla="*/ 3055740 h 5806634"/>
              <a:gd name="connsiteX38" fmla="*/ 5859 w 5426043"/>
              <a:gd name="connsiteY38" fmla="*/ 2688094 h 5806634"/>
              <a:gd name="connsiteX39" fmla="*/ 109554 w 5426043"/>
              <a:gd name="connsiteY39" fmla="*/ 3281983 h 5806634"/>
              <a:gd name="connsiteX40" fmla="*/ 420638 w 5426043"/>
              <a:gd name="connsiteY40" fmla="*/ 4686577 h 5806634"/>
              <a:gd name="connsiteX41" fmla="*/ 967661 w 5426043"/>
              <a:gd name="connsiteY41" fmla="*/ 5270028 h 5806634"/>
              <a:gd name="connsiteX42" fmla="*/ 1523574 w 5426043"/>
              <a:gd name="connsiteY42" fmla="*/ 5525562 h 5806634"/>
              <a:gd name="connsiteX43" fmla="*/ 2471273 w 5426043"/>
              <a:gd name="connsiteY43" fmla="*/ 5605714 h 5806634"/>
              <a:gd name="connsiteX44" fmla="*/ 3242901 w 5426043"/>
              <a:gd name="connsiteY44" fmla="*/ 5427626 h 5806634"/>
              <a:gd name="connsiteX45" fmla="*/ 3409946 w 5426043"/>
              <a:gd name="connsiteY45" fmla="*/ 5523928 h 5806634"/>
              <a:gd name="connsiteX46" fmla="*/ 3504890 w 5426043"/>
              <a:gd name="connsiteY46" fmla="*/ 5806634 h 5806634"/>
              <a:gd name="connsiteX0" fmla="*/ 4361304 w 5426043"/>
              <a:gd name="connsiteY0" fmla="*/ 5609304 h 5806634"/>
              <a:gd name="connsiteX1" fmla="*/ 4231131 w 5426043"/>
              <a:gd name="connsiteY1" fmla="*/ 5215361 h 5806634"/>
              <a:gd name="connsiteX2" fmla="*/ 4286673 w 5426043"/>
              <a:gd name="connsiteY2" fmla="*/ 4899675 h 5806634"/>
              <a:gd name="connsiteX3" fmla="*/ 4689326 w 5426043"/>
              <a:gd name="connsiteY3" fmla="*/ 4520699 h 5806634"/>
              <a:gd name="connsiteX4" fmla="*/ 5058626 w 5426043"/>
              <a:gd name="connsiteY4" fmla="*/ 3564787 h 5806634"/>
              <a:gd name="connsiteX5" fmla="*/ 5416844 w 5426043"/>
              <a:gd name="connsiteY5" fmla="*/ 2499558 h 5806634"/>
              <a:gd name="connsiteX6" fmla="*/ 5253752 w 5426043"/>
              <a:gd name="connsiteY6" fmla="*/ 2511758 h 5806634"/>
              <a:gd name="connsiteX7" fmla="*/ 4564500 w 5426043"/>
              <a:gd name="connsiteY7" fmla="*/ 3073666 h 5806634"/>
              <a:gd name="connsiteX8" fmla="*/ 3980892 w 5426043"/>
              <a:gd name="connsiteY8" fmla="*/ 3974428 h 5806634"/>
              <a:gd name="connsiteX9" fmla="*/ 4040105 w 5426043"/>
              <a:gd name="connsiteY9" fmla="*/ 3319391 h 5806634"/>
              <a:gd name="connsiteX10" fmla="*/ 4281760 w 5426043"/>
              <a:gd name="connsiteY10" fmla="*/ 1853260 h 5806634"/>
              <a:gd name="connsiteX11" fmla="*/ 4416873 w 5426043"/>
              <a:gd name="connsiteY11" fmla="*/ 1147576 h 5806634"/>
              <a:gd name="connsiteX12" fmla="*/ 4484533 w 5426043"/>
              <a:gd name="connsiteY12" fmla="*/ 653647 h 5806634"/>
              <a:gd name="connsiteX13" fmla="*/ 4063391 w 5426043"/>
              <a:gd name="connsiteY13" fmla="*/ 1013087 h 5806634"/>
              <a:gd name="connsiteX14" fmla="*/ 3488008 w 5426043"/>
              <a:gd name="connsiteY14" fmla="*/ 2079410 h 5806634"/>
              <a:gd name="connsiteX15" fmla="*/ 3287203 w 5426043"/>
              <a:gd name="connsiteY15" fmla="*/ 3173083 h 5806634"/>
              <a:gd name="connsiteX16" fmla="*/ 3292845 w 5426043"/>
              <a:gd name="connsiteY16" fmla="*/ 3857018 h 5806634"/>
              <a:gd name="connsiteX17" fmla="*/ 3192806 w 5426043"/>
              <a:gd name="connsiteY17" fmla="*/ 3606624 h 5806634"/>
              <a:gd name="connsiteX18" fmla="*/ 2932473 w 5426043"/>
              <a:gd name="connsiteY18" fmla="*/ 2724036 h 5806634"/>
              <a:gd name="connsiteX19" fmla="*/ 2399382 w 5426043"/>
              <a:gd name="connsiteY19" fmla="*/ 1393179 h 5806634"/>
              <a:gd name="connsiteX20" fmla="*/ 1918061 w 5426043"/>
              <a:gd name="connsiteY20" fmla="*/ 334605 h 5806634"/>
              <a:gd name="connsiteX21" fmla="*/ 1759700 w 5426043"/>
              <a:gd name="connsiteY21" fmla="*/ 46327 h 5806634"/>
              <a:gd name="connsiteX22" fmla="*/ 1504721 w 5426043"/>
              <a:gd name="connsiteY22" fmla="*/ 1179806 h 5806634"/>
              <a:gd name="connsiteX23" fmla="*/ 1919500 w 5426043"/>
              <a:gd name="connsiteY23" fmla="*/ 2508985 h 5806634"/>
              <a:gd name="connsiteX24" fmla="*/ 2511779 w 5426043"/>
              <a:gd name="connsiteY24" fmla="*/ 3676696 h 5806634"/>
              <a:gd name="connsiteX25" fmla="*/ 2507282 w 5426043"/>
              <a:gd name="connsiteY25" fmla="*/ 3842847 h 5806634"/>
              <a:gd name="connsiteX26" fmla="*/ 1259624 w 5426043"/>
              <a:gd name="connsiteY26" fmla="*/ 2329876 h 5806634"/>
              <a:gd name="connsiteX27" fmla="*/ 760003 w 5426043"/>
              <a:gd name="connsiteY27" fmla="*/ 1783121 h 5806634"/>
              <a:gd name="connsiteX28" fmla="*/ 213248 w 5426043"/>
              <a:gd name="connsiteY28" fmla="*/ 1274074 h 5806634"/>
              <a:gd name="connsiteX29" fmla="*/ 213248 w 5426043"/>
              <a:gd name="connsiteY29" fmla="*/ 1406049 h 5806634"/>
              <a:gd name="connsiteX30" fmla="*/ 694015 w 5426043"/>
              <a:gd name="connsiteY30" fmla="*/ 2744655 h 5806634"/>
              <a:gd name="connsiteX31" fmla="*/ 1253280 w 5426043"/>
              <a:gd name="connsiteY31" fmla="*/ 3774615 h 5806634"/>
              <a:gd name="connsiteX32" fmla="*/ 2015715 w 5426043"/>
              <a:gd name="connsiteY32" fmla="*/ 4415917 h 5806634"/>
              <a:gd name="connsiteX33" fmla="*/ 2631307 w 5426043"/>
              <a:gd name="connsiteY33" fmla="*/ 4738370 h 5806634"/>
              <a:gd name="connsiteX34" fmla="*/ 2175214 w 5426043"/>
              <a:gd name="connsiteY34" fmla="*/ 4769173 h 5806634"/>
              <a:gd name="connsiteX35" fmla="*/ 1502268 w 5426043"/>
              <a:gd name="connsiteY35" fmla="*/ 4555140 h 5806634"/>
              <a:gd name="connsiteX36" fmla="*/ 760003 w 5426043"/>
              <a:gd name="connsiteY36" fmla="*/ 3951286 h 5806634"/>
              <a:gd name="connsiteX37" fmla="*/ 260382 w 5426043"/>
              <a:gd name="connsiteY37" fmla="*/ 3055740 h 5806634"/>
              <a:gd name="connsiteX38" fmla="*/ 5859 w 5426043"/>
              <a:gd name="connsiteY38" fmla="*/ 2688094 h 5806634"/>
              <a:gd name="connsiteX39" fmla="*/ 109554 w 5426043"/>
              <a:gd name="connsiteY39" fmla="*/ 3281983 h 5806634"/>
              <a:gd name="connsiteX40" fmla="*/ 420638 w 5426043"/>
              <a:gd name="connsiteY40" fmla="*/ 4686577 h 5806634"/>
              <a:gd name="connsiteX41" fmla="*/ 967661 w 5426043"/>
              <a:gd name="connsiteY41" fmla="*/ 5270028 h 5806634"/>
              <a:gd name="connsiteX42" fmla="*/ 1523574 w 5426043"/>
              <a:gd name="connsiteY42" fmla="*/ 5525562 h 5806634"/>
              <a:gd name="connsiteX43" fmla="*/ 2471273 w 5426043"/>
              <a:gd name="connsiteY43" fmla="*/ 5605714 h 5806634"/>
              <a:gd name="connsiteX44" fmla="*/ 3242901 w 5426043"/>
              <a:gd name="connsiteY44" fmla="*/ 5427626 h 5806634"/>
              <a:gd name="connsiteX45" fmla="*/ 3409946 w 5426043"/>
              <a:gd name="connsiteY45" fmla="*/ 5523928 h 5806634"/>
              <a:gd name="connsiteX46" fmla="*/ 3504890 w 5426043"/>
              <a:gd name="connsiteY46" fmla="*/ 5806634 h 5806634"/>
              <a:gd name="connsiteX0" fmla="*/ 4361304 w 5426043"/>
              <a:gd name="connsiteY0" fmla="*/ 5609304 h 5820250"/>
              <a:gd name="connsiteX1" fmla="*/ 4231131 w 5426043"/>
              <a:gd name="connsiteY1" fmla="*/ 5215361 h 5820250"/>
              <a:gd name="connsiteX2" fmla="*/ 4286673 w 5426043"/>
              <a:gd name="connsiteY2" fmla="*/ 4899675 h 5820250"/>
              <a:gd name="connsiteX3" fmla="*/ 4689326 w 5426043"/>
              <a:gd name="connsiteY3" fmla="*/ 4520699 h 5820250"/>
              <a:gd name="connsiteX4" fmla="*/ 5058626 w 5426043"/>
              <a:gd name="connsiteY4" fmla="*/ 3564787 h 5820250"/>
              <a:gd name="connsiteX5" fmla="*/ 5416844 w 5426043"/>
              <a:gd name="connsiteY5" fmla="*/ 2499558 h 5820250"/>
              <a:gd name="connsiteX6" fmla="*/ 5253752 w 5426043"/>
              <a:gd name="connsiteY6" fmla="*/ 2511758 h 5820250"/>
              <a:gd name="connsiteX7" fmla="*/ 4564500 w 5426043"/>
              <a:gd name="connsiteY7" fmla="*/ 3073666 h 5820250"/>
              <a:gd name="connsiteX8" fmla="*/ 3980892 w 5426043"/>
              <a:gd name="connsiteY8" fmla="*/ 3974428 h 5820250"/>
              <a:gd name="connsiteX9" fmla="*/ 4040105 w 5426043"/>
              <a:gd name="connsiteY9" fmla="*/ 3319391 h 5820250"/>
              <a:gd name="connsiteX10" fmla="*/ 4281760 w 5426043"/>
              <a:gd name="connsiteY10" fmla="*/ 1853260 h 5820250"/>
              <a:gd name="connsiteX11" fmla="*/ 4416873 w 5426043"/>
              <a:gd name="connsiteY11" fmla="*/ 1147576 h 5820250"/>
              <a:gd name="connsiteX12" fmla="*/ 4484533 w 5426043"/>
              <a:gd name="connsiteY12" fmla="*/ 653647 h 5820250"/>
              <a:gd name="connsiteX13" fmla="*/ 4063391 w 5426043"/>
              <a:gd name="connsiteY13" fmla="*/ 1013087 h 5820250"/>
              <a:gd name="connsiteX14" fmla="*/ 3488008 w 5426043"/>
              <a:gd name="connsiteY14" fmla="*/ 2079410 h 5820250"/>
              <a:gd name="connsiteX15" fmla="*/ 3287203 w 5426043"/>
              <a:gd name="connsiteY15" fmla="*/ 3173083 h 5820250"/>
              <a:gd name="connsiteX16" fmla="*/ 3292845 w 5426043"/>
              <a:gd name="connsiteY16" fmla="*/ 3857018 h 5820250"/>
              <a:gd name="connsiteX17" fmla="*/ 3192806 w 5426043"/>
              <a:gd name="connsiteY17" fmla="*/ 3606624 h 5820250"/>
              <a:gd name="connsiteX18" fmla="*/ 2932473 w 5426043"/>
              <a:gd name="connsiteY18" fmla="*/ 2724036 h 5820250"/>
              <a:gd name="connsiteX19" fmla="*/ 2399382 w 5426043"/>
              <a:gd name="connsiteY19" fmla="*/ 1393179 h 5820250"/>
              <a:gd name="connsiteX20" fmla="*/ 1918061 w 5426043"/>
              <a:gd name="connsiteY20" fmla="*/ 334605 h 5820250"/>
              <a:gd name="connsiteX21" fmla="*/ 1759700 w 5426043"/>
              <a:gd name="connsiteY21" fmla="*/ 46327 h 5820250"/>
              <a:gd name="connsiteX22" fmla="*/ 1504721 w 5426043"/>
              <a:gd name="connsiteY22" fmla="*/ 1179806 h 5820250"/>
              <a:gd name="connsiteX23" fmla="*/ 1919500 w 5426043"/>
              <a:gd name="connsiteY23" fmla="*/ 2508985 h 5820250"/>
              <a:gd name="connsiteX24" fmla="*/ 2511779 w 5426043"/>
              <a:gd name="connsiteY24" fmla="*/ 3676696 h 5820250"/>
              <a:gd name="connsiteX25" fmla="*/ 2507282 w 5426043"/>
              <a:gd name="connsiteY25" fmla="*/ 3842847 h 5820250"/>
              <a:gd name="connsiteX26" fmla="*/ 1259624 w 5426043"/>
              <a:gd name="connsiteY26" fmla="*/ 2329876 h 5820250"/>
              <a:gd name="connsiteX27" fmla="*/ 760003 w 5426043"/>
              <a:gd name="connsiteY27" fmla="*/ 1783121 h 5820250"/>
              <a:gd name="connsiteX28" fmla="*/ 213248 w 5426043"/>
              <a:gd name="connsiteY28" fmla="*/ 1274074 h 5820250"/>
              <a:gd name="connsiteX29" fmla="*/ 213248 w 5426043"/>
              <a:gd name="connsiteY29" fmla="*/ 1406049 h 5820250"/>
              <a:gd name="connsiteX30" fmla="*/ 694015 w 5426043"/>
              <a:gd name="connsiteY30" fmla="*/ 2744655 h 5820250"/>
              <a:gd name="connsiteX31" fmla="*/ 1253280 w 5426043"/>
              <a:gd name="connsiteY31" fmla="*/ 3774615 h 5820250"/>
              <a:gd name="connsiteX32" fmla="*/ 2015715 w 5426043"/>
              <a:gd name="connsiteY32" fmla="*/ 4415917 h 5820250"/>
              <a:gd name="connsiteX33" fmla="*/ 2631307 w 5426043"/>
              <a:gd name="connsiteY33" fmla="*/ 4738370 h 5820250"/>
              <a:gd name="connsiteX34" fmla="*/ 2175214 w 5426043"/>
              <a:gd name="connsiteY34" fmla="*/ 4769173 h 5820250"/>
              <a:gd name="connsiteX35" fmla="*/ 1502268 w 5426043"/>
              <a:gd name="connsiteY35" fmla="*/ 4555140 h 5820250"/>
              <a:gd name="connsiteX36" fmla="*/ 760003 w 5426043"/>
              <a:gd name="connsiteY36" fmla="*/ 3951286 h 5820250"/>
              <a:gd name="connsiteX37" fmla="*/ 260382 w 5426043"/>
              <a:gd name="connsiteY37" fmla="*/ 3055740 h 5820250"/>
              <a:gd name="connsiteX38" fmla="*/ 5859 w 5426043"/>
              <a:gd name="connsiteY38" fmla="*/ 2688094 h 5820250"/>
              <a:gd name="connsiteX39" fmla="*/ 109554 w 5426043"/>
              <a:gd name="connsiteY39" fmla="*/ 3281983 h 5820250"/>
              <a:gd name="connsiteX40" fmla="*/ 420638 w 5426043"/>
              <a:gd name="connsiteY40" fmla="*/ 4686577 h 5820250"/>
              <a:gd name="connsiteX41" fmla="*/ 967661 w 5426043"/>
              <a:gd name="connsiteY41" fmla="*/ 5270028 h 5820250"/>
              <a:gd name="connsiteX42" fmla="*/ 1523574 w 5426043"/>
              <a:gd name="connsiteY42" fmla="*/ 5525562 h 5820250"/>
              <a:gd name="connsiteX43" fmla="*/ 2471273 w 5426043"/>
              <a:gd name="connsiteY43" fmla="*/ 5605714 h 5820250"/>
              <a:gd name="connsiteX44" fmla="*/ 3242901 w 5426043"/>
              <a:gd name="connsiteY44" fmla="*/ 5427626 h 5820250"/>
              <a:gd name="connsiteX45" fmla="*/ 3409946 w 5426043"/>
              <a:gd name="connsiteY45" fmla="*/ 5523928 h 5820250"/>
              <a:gd name="connsiteX46" fmla="*/ 3455462 w 5426043"/>
              <a:gd name="connsiteY46" fmla="*/ 5820249 h 5820250"/>
              <a:gd name="connsiteX0" fmla="*/ 4361304 w 5426043"/>
              <a:gd name="connsiteY0" fmla="*/ 5609304 h 5820250"/>
              <a:gd name="connsiteX1" fmla="*/ 4231131 w 5426043"/>
              <a:gd name="connsiteY1" fmla="*/ 5215361 h 5820250"/>
              <a:gd name="connsiteX2" fmla="*/ 4286673 w 5426043"/>
              <a:gd name="connsiteY2" fmla="*/ 4899675 h 5820250"/>
              <a:gd name="connsiteX3" fmla="*/ 4689326 w 5426043"/>
              <a:gd name="connsiteY3" fmla="*/ 4520699 h 5820250"/>
              <a:gd name="connsiteX4" fmla="*/ 5058626 w 5426043"/>
              <a:gd name="connsiteY4" fmla="*/ 3564787 h 5820250"/>
              <a:gd name="connsiteX5" fmla="*/ 5416844 w 5426043"/>
              <a:gd name="connsiteY5" fmla="*/ 2499558 h 5820250"/>
              <a:gd name="connsiteX6" fmla="*/ 5253752 w 5426043"/>
              <a:gd name="connsiteY6" fmla="*/ 2511758 h 5820250"/>
              <a:gd name="connsiteX7" fmla="*/ 4564500 w 5426043"/>
              <a:gd name="connsiteY7" fmla="*/ 3073666 h 5820250"/>
              <a:gd name="connsiteX8" fmla="*/ 3980892 w 5426043"/>
              <a:gd name="connsiteY8" fmla="*/ 3974428 h 5820250"/>
              <a:gd name="connsiteX9" fmla="*/ 4040105 w 5426043"/>
              <a:gd name="connsiteY9" fmla="*/ 3319391 h 5820250"/>
              <a:gd name="connsiteX10" fmla="*/ 4281760 w 5426043"/>
              <a:gd name="connsiteY10" fmla="*/ 1853260 h 5820250"/>
              <a:gd name="connsiteX11" fmla="*/ 4416873 w 5426043"/>
              <a:gd name="connsiteY11" fmla="*/ 1147576 h 5820250"/>
              <a:gd name="connsiteX12" fmla="*/ 4484533 w 5426043"/>
              <a:gd name="connsiteY12" fmla="*/ 653647 h 5820250"/>
              <a:gd name="connsiteX13" fmla="*/ 4063391 w 5426043"/>
              <a:gd name="connsiteY13" fmla="*/ 1013087 h 5820250"/>
              <a:gd name="connsiteX14" fmla="*/ 3488008 w 5426043"/>
              <a:gd name="connsiteY14" fmla="*/ 2079410 h 5820250"/>
              <a:gd name="connsiteX15" fmla="*/ 3287203 w 5426043"/>
              <a:gd name="connsiteY15" fmla="*/ 3173083 h 5820250"/>
              <a:gd name="connsiteX16" fmla="*/ 3292845 w 5426043"/>
              <a:gd name="connsiteY16" fmla="*/ 3857018 h 5820250"/>
              <a:gd name="connsiteX17" fmla="*/ 3192806 w 5426043"/>
              <a:gd name="connsiteY17" fmla="*/ 3606624 h 5820250"/>
              <a:gd name="connsiteX18" fmla="*/ 2932473 w 5426043"/>
              <a:gd name="connsiteY18" fmla="*/ 2724036 h 5820250"/>
              <a:gd name="connsiteX19" fmla="*/ 2399382 w 5426043"/>
              <a:gd name="connsiteY19" fmla="*/ 1393179 h 5820250"/>
              <a:gd name="connsiteX20" fmla="*/ 1918061 w 5426043"/>
              <a:gd name="connsiteY20" fmla="*/ 334605 h 5820250"/>
              <a:gd name="connsiteX21" fmla="*/ 1759700 w 5426043"/>
              <a:gd name="connsiteY21" fmla="*/ 46327 h 5820250"/>
              <a:gd name="connsiteX22" fmla="*/ 1504721 w 5426043"/>
              <a:gd name="connsiteY22" fmla="*/ 1179806 h 5820250"/>
              <a:gd name="connsiteX23" fmla="*/ 1919500 w 5426043"/>
              <a:gd name="connsiteY23" fmla="*/ 2508985 h 5820250"/>
              <a:gd name="connsiteX24" fmla="*/ 2511779 w 5426043"/>
              <a:gd name="connsiteY24" fmla="*/ 3676696 h 5820250"/>
              <a:gd name="connsiteX25" fmla="*/ 2507282 w 5426043"/>
              <a:gd name="connsiteY25" fmla="*/ 3842847 h 5820250"/>
              <a:gd name="connsiteX26" fmla="*/ 1259624 w 5426043"/>
              <a:gd name="connsiteY26" fmla="*/ 2329876 h 5820250"/>
              <a:gd name="connsiteX27" fmla="*/ 760003 w 5426043"/>
              <a:gd name="connsiteY27" fmla="*/ 1783121 h 5820250"/>
              <a:gd name="connsiteX28" fmla="*/ 213248 w 5426043"/>
              <a:gd name="connsiteY28" fmla="*/ 1274074 h 5820250"/>
              <a:gd name="connsiteX29" fmla="*/ 213248 w 5426043"/>
              <a:gd name="connsiteY29" fmla="*/ 1406049 h 5820250"/>
              <a:gd name="connsiteX30" fmla="*/ 694015 w 5426043"/>
              <a:gd name="connsiteY30" fmla="*/ 2744655 h 5820250"/>
              <a:gd name="connsiteX31" fmla="*/ 1253280 w 5426043"/>
              <a:gd name="connsiteY31" fmla="*/ 3774615 h 5820250"/>
              <a:gd name="connsiteX32" fmla="*/ 2015715 w 5426043"/>
              <a:gd name="connsiteY32" fmla="*/ 4415917 h 5820250"/>
              <a:gd name="connsiteX33" fmla="*/ 2631307 w 5426043"/>
              <a:gd name="connsiteY33" fmla="*/ 4738370 h 5820250"/>
              <a:gd name="connsiteX34" fmla="*/ 2175214 w 5426043"/>
              <a:gd name="connsiteY34" fmla="*/ 4769173 h 5820250"/>
              <a:gd name="connsiteX35" fmla="*/ 1502268 w 5426043"/>
              <a:gd name="connsiteY35" fmla="*/ 4555140 h 5820250"/>
              <a:gd name="connsiteX36" fmla="*/ 760003 w 5426043"/>
              <a:gd name="connsiteY36" fmla="*/ 3951286 h 5820250"/>
              <a:gd name="connsiteX37" fmla="*/ 260382 w 5426043"/>
              <a:gd name="connsiteY37" fmla="*/ 3055740 h 5820250"/>
              <a:gd name="connsiteX38" fmla="*/ 5859 w 5426043"/>
              <a:gd name="connsiteY38" fmla="*/ 2688094 h 5820250"/>
              <a:gd name="connsiteX39" fmla="*/ 109554 w 5426043"/>
              <a:gd name="connsiteY39" fmla="*/ 3281983 h 5820250"/>
              <a:gd name="connsiteX40" fmla="*/ 420638 w 5426043"/>
              <a:gd name="connsiteY40" fmla="*/ 4686577 h 5820250"/>
              <a:gd name="connsiteX41" fmla="*/ 967661 w 5426043"/>
              <a:gd name="connsiteY41" fmla="*/ 5270028 h 5820250"/>
              <a:gd name="connsiteX42" fmla="*/ 1523574 w 5426043"/>
              <a:gd name="connsiteY42" fmla="*/ 5525562 h 5820250"/>
              <a:gd name="connsiteX43" fmla="*/ 2471273 w 5426043"/>
              <a:gd name="connsiteY43" fmla="*/ 5605714 h 5820250"/>
              <a:gd name="connsiteX44" fmla="*/ 3242901 w 5426043"/>
              <a:gd name="connsiteY44" fmla="*/ 5427626 h 5820250"/>
              <a:gd name="connsiteX45" fmla="*/ 3409946 w 5426043"/>
              <a:gd name="connsiteY45" fmla="*/ 5523928 h 5820250"/>
              <a:gd name="connsiteX46" fmla="*/ 3455462 w 5426043"/>
              <a:gd name="connsiteY46" fmla="*/ 5820249 h 5820250"/>
              <a:gd name="connsiteX0" fmla="*/ 4361304 w 5426043"/>
              <a:gd name="connsiteY0" fmla="*/ 5609304 h 5820250"/>
              <a:gd name="connsiteX1" fmla="*/ 4231131 w 5426043"/>
              <a:gd name="connsiteY1" fmla="*/ 5215361 h 5820250"/>
              <a:gd name="connsiteX2" fmla="*/ 4340194 w 5426043"/>
              <a:gd name="connsiteY2" fmla="*/ 4947008 h 5820250"/>
              <a:gd name="connsiteX3" fmla="*/ 4689326 w 5426043"/>
              <a:gd name="connsiteY3" fmla="*/ 4520699 h 5820250"/>
              <a:gd name="connsiteX4" fmla="*/ 5058626 w 5426043"/>
              <a:gd name="connsiteY4" fmla="*/ 3564787 h 5820250"/>
              <a:gd name="connsiteX5" fmla="*/ 5416844 w 5426043"/>
              <a:gd name="connsiteY5" fmla="*/ 2499558 h 5820250"/>
              <a:gd name="connsiteX6" fmla="*/ 5253752 w 5426043"/>
              <a:gd name="connsiteY6" fmla="*/ 2511758 h 5820250"/>
              <a:gd name="connsiteX7" fmla="*/ 4564500 w 5426043"/>
              <a:gd name="connsiteY7" fmla="*/ 3073666 h 5820250"/>
              <a:gd name="connsiteX8" fmla="*/ 3980892 w 5426043"/>
              <a:gd name="connsiteY8" fmla="*/ 3974428 h 5820250"/>
              <a:gd name="connsiteX9" fmla="*/ 4040105 w 5426043"/>
              <a:gd name="connsiteY9" fmla="*/ 3319391 h 5820250"/>
              <a:gd name="connsiteX10" fmla="*/ 4281760 w 5426043"/>
              <a:gd name="connsiteY10" fmla="*/ 1853260 h 5820250"/>
              <a:gd name="connsiteX11" fmla="*/ 4416873 w 5426043"/>
              <a:gd name="connsiteY11" fmla="*/ 1147576 h 5820250"/>
              <a:gd name="connsiteX12" fmla="*/ 4484533 w 5426043"/>
              <a:gd name="connsiteY12" fmla="*/ 653647 h 5820250"/>
              <a:gd name="connsiteX13" fmla="*/ 4063391 w 5426043"/>
              <a:gd name="connsiteY13" fmla="*/ 1013087 h 5820250"/>
              <a:gd name="connsiteX14" fmla="*/ 3488008 w 5426043"/>
              <a:gd name="connsiteY14" fmla="*/ 2079410 h 5820250"/>
              <a:gd name="connsiteX15" fmla="*/ 3287203 w 5426043"/>
              <a:gd name="connsiteY15" fmla="*/ 3173083 h 5820250"/>
              <a:gd name="connsiteX16" fmla="*/ 3292845 w 5426043"/>
              <a:gd name="connsiteY16" fmla="*/ 3857018 h 5820250"/>
              <a:gd name="connsiteX17" fmla="*/ 3192806 w 5426043"/>
              <a:gd name="connsiteY17" fmla="*/ 3606624 h 5820250"/>
              <a:gd name="connsiteX18" fmla="*/ 2932473 w 5426043"/>
              <a:gd name="connsiteY18" fmla="*/ 2724036 h 5820250"/>
              <a:gd name="connsiteX19" fmla="*/ 2399382 w 5426043"/>
              <a:gd name="connsiteY19" fmla="*/ 1393179 h 5820250"/>
              <a:gd name="connsiteX20" fmla="*/ 1918061 w 5426043"/>
              <a:gd name="connsiteY20" fmla="*/ 334605 h 5820250"/>
              <a:gd name="connsiteX21" fmla="*/ 1759700 w 5426043"/>
              <a:gd name="connsiteY21" fmla="*/ 46327 h 5820250"/>
              <a:gd name="connsiteX22" fmla="*/ 1504721 w 5426043"/>
              <a:gd name="connsiteY22" fmla="*/ 1179806 h 5820250"/>
              <a:gd name="connsiteX23" fmla="*/ 1919500 w 5426043"/>
              <a:gd name="connsiteY23" fmla="*/ 2508985 h 5820250"/>
              <a:gd name="connsiteX24" fmla="*/ 2511779 w 5426043"/>
              <a:gd name="connsiteY24" fmla="*/ 3676696 h 5820250"/>
              <a:gd name="connsiteX25" fmla="*/ 2507282 w 5426043"/>
              <a:gd name="connsiteY25" fmla="*/ 3842847 h 5820250"/>
              <a:gd name="connsiteX26" fmla="*/ 1259624 w 5426043"/>
              <a:gd name="connsiteY26" fmla="*/ 2329876 h 5820250"/>
              <a:gd name="connsiteX27" fmla="*/ 760003 w 5426043"/>
              <a:gd name="connsiteY27" fmla="*/ 1783121 h 5820250"/>
              <a:gd name="connsiteX28" fmla="*/ 213248 w 5426043"/>
              <a:gd name="connsiteY28" fmla="*/ 1274074 h 5820250"/>
              <a:gd name="connsiteX29" fmla="*/ 213248 w 5426043"/>
              <a:gd name="connsiteY29" fmla="*/ 1406049 h 5820250"/>
              <a:gd name="connsiteX30" fmla="*/ 694015 w 5426043"/>
              <a:gd name="connsiteY30" fmla="*/ 2744655 h 5820250"/>
              <a:gd name="connsiteX31" fmla="*/ 1253280 w 5426043"/>
              <a:gd name="connsiteY31" fmla="*/ 3774615 h 5820250"/>
              <a:gd name="connsiteX32" fmla="*/ 2015715 w 5426043"/>
              <a:gd name="connsiteY32" fmla="*/ 4415917 h 5820250"/>
              <a:gd name="connsiteX33" fmla="*/ 2631307 w 5426043"/>
              <a:gd name="connsiteY33" fmla="*/ 4738370 h 5820250"/>
              <a:gd name="connsiteX34" fmla="*/ 2175214 w 5426043"/>
              <a:gd name="connsiteY34" fmla="*/ 4769173 h 5820250"/>
              <a:gd name="connsiteX35" fmla="*/ 1502268 w 5426043"/>
              <a:gd name="connsiteY35" fmla="*/ 4555140 h 5820250"/>
              <a:gd name="connsiteX36" fmla="*/ 760003 w 5426043"/>
              <a:gd name="connsiteY36" fmla="*/ 3951286 h 5820250"/>
              <a:gd name="connsiteX37" fmla="*/ 260382 w 5426043"/>
              <a:gd name="connsiteY37" fmla="*/ 3055740 h 5820250"/>
              <a:gd name="connsiteX38" fmla="*/ 5859 w 5426043"/>
              <a:gd name="connsiteY38" fmla="*/ 2688094 h 5820250"/>
              <a:gd name="connsiteX39" fmla="*/ 109554 w 5426043"/>
              <a:gd name="connsiteY39" fmla="*/ 3281983 h 5820250"/>
              <a:gd name="connsiteX40" fmla="*/ 420638 w 5426043"/>
              <a:gd name="connsiteY40" fmla="*/ 4686577 h 5820250"/>
              <a:gd name="connsiteX41" fmla="*/ 967661 w 5426043"/>
              <a:gd name="connsiteY41" fmla="*/ 5270028 h 5820250"/>
              <a:gd name="connsiteX42" fmla="*/ 1523574 w 5426043"/>
              <a:gd name="connsiteY42" fmla="*/ 5525562 h 5820250"/>
              <a:gd name="connsiteX43" fmla="*/ 2471273 w 5426043"/>
              <a:gd name="connsiteY43" fmla="*/ 5605714 h 5820250"/>
              <a:gd name="connsiteX44" fmla="*/ 3242901 w 5426043"/>
              <a:gd name="connsiteY44" fmla="*/ 5427626 h 5820250"/>
              <a:gd name="connsiteX45" fmla="*/ 3409946 w 5426043"/>
              <a:gd name="connsiteY45" fmla="*/ 5523928 h 5820250"/>
              <a:gd name="connsiteX46" fmla="*/ 3455462 w 5426043"/>
              <a:gd name="connsiteY46" fmla="*/ 5820249 h 5820250"/>
              <a:gd name="connsiteX0" fmla="*/ 4361304 w 5426043"/>
              <a:gd name="connsiteY0" fmla="*/ 5609304 h 5820250"/>
              <a:gd name="connsiteX1" fmla="*/ 4231131 w 5426043"/>
              <a:gd name="connsiteY1" fmla="*/ 5215361 h 5820250"/>
              <a:gd name="connsiteX2" fmla="*/ 4385780 w 5426043"/>
              <a:gd name="connsiteY2" fmla="*/ 4979973 h 5820250"/>
              <a:gd name="connsiteX3" fmla="*/ 4689326 w 5426043"/>
              <a:gd name="connsiteY3" fmla="*/ 4520699 h 5820250"/>
              <a:gd name="connsiteX4" fmla="*/ 5058626 w 5426043"/>
              <a:gd name="connsiteY4" fmla="*/ 3564787 h 5820250"/>
              <a:gd name="connsiteX5" fmla="*/ 5416844 w 5426043"/>
              <a:gd name="connsiteY5" fmla="*/ 2499558 h 5820250"/>
              <a:gd name="connsiteX6" fmla="*/ 5253752 w 5426043"/>
              <a:gd name="connsiteY6" fmla="*/ 2511758 h 5820250"/>
              <a:gd name="connsiteX7" fmla="*/ 4564500 w 5426043"/>
              <a:gd name="connsiteY7" fmla="*/ 3073666 h 5820250"/>
              <a:gd name="connsiteX8" fmla="*/ 3980892 w 5426043"/>
              <a:gd name="connsiteY8" fmla="*/ 3974428 h 5820250"/>
              <a:gd name="connsiteX9" fmla="*/ 4040105 w 5426043"/>
              <a:gd name="connsiteY9" fmla="*/ 3319391 h 5820250"/>
              <a:gd name="connsiteX10" fmla="*/ 4281760 w 5426043"/>
              <a:gd name="connsiteY10" fmla="*/ 1853260 h 5820250"/>
              <a:gd name="connsiteX11" fmla="*/ 4416873 w 5426043"/>
              <a:gd name="connsiteY11" fmla="*/ 1147576 h 5820250"/>
              <a:gd name="connsiteX12" fmla="*/ 4484533 w 5426043"/>
              <a:gd name="connsiteY12" fmla="*/ 653647 h 5820250"/>
              <a:gd name="connsiteX13" fmla="*/ 4063391 w 5426043"/>
              <a:gd name="connsiteY13" fmla="*/ 1013087 h 5820250"/>
              <a:gd name="connsiteX14" fmla="*/ 3488008 w 5426043"/>
              <a:gd name="connsiteY14" fmla="*/ 2079410 h 5820250"/>
              <a:gd name="connsiteX15" fmla="*/ 3287203 w 5426043"/>
              <a:gd name="connsiteY15" fmla="*/ 3173083 h 5820250"/>
              <a:gd name="connsiteX16" fmla="*/ 3292845 w 5426043"/>
              <a:gd name="connsiteY16" fmla="*/ 3857018 h 5820250"/>
              <a:gd name="connsiteX17" fmla="*/ 3192806 w 5426043"/>
              <a:gd name="connsiteY17" fmla="*/ 3606624 h 5820250"/>
              <a:gd name="connsiteX18" fmla="*/ 2932473 w 5426043"/>
              <a:gd name="connsiteY18" fmla="*/ 2724036 h 5820250"/>
              <a:gd name="connsiteX19" fmla="*/ 2399382 w 5426043"/>
              <a:gd name="connsiteY19" fmla="*/ 1393179 h 5820250"/>
              <a:gd name="connsiteX20" fmla="*/ 1918061 w 5426043"/>
              <a:gd name="connsiteY20" fmla="*/ 334605 h 5820250"/>
              <a:gd name="connsiteX21" fmla="*/ 1759700 w 5426043"/>
              <a:gd name="connsiteY21" fmla="*/ 46327 h 5820250"/>
              <a:gd name="connsiteX22" fmla="*/ 1504721 w 5426043"/>
              <a:gd name="connsiteY22" fmla="*/ 1179806 h 5820250"/>
              <a:gd name="connsiteX23" fmla="*/ 1919500 w 5426043"/>
              <a:gd name="connsiteY23" fmla="*/ 2508985 h 5820250"/>
              <a:gd name="connsiteX24" fmla="*/ 2511779 w 5426043"/>
              <a:gd name="connsiteY24" fmla="*/ 3676696 h 5820250"/>
              <a:gd name="connsiteX25" fmla="*/ 2507282 w 5426043"/>
              <a:gd name="connsiteY25" fmla="*/ 3842847 h 5820250"/>
              <a:gd name="connsiteX26" fmla="*/ 1259624 w 5426043"/>
              <a:gd name="connsiteY26" fmla="*/ 2329876 h 5820250"/>
              <a:gd name="connsiteX27" fmla="*/ 760003 w 5426043"/>
              <a:gd name="connsiteY27" fmla="*/ 1783121 h 5820250"/>
              <a:gd name="connsiteX28" fmla="*/ 213248 w 5426043"/>
              <a:gd name="connsiteY28" fmla="*/ 1274074 h 5820250"/>
              <a:gd name="connsiteX29" fmla="*/ 213248 w 5426043"/>
              <a:gd name="connsiteY29" fmla="*/ 1406049 h 5820250"/>
              <a:gd name="connsiteX30" fmla="*/ 694015 w 5426043"/>
              <a:gd name="connsiteY30" fmla="*/ 2744655 h 5820250"/>
              <a:gd name="connsiteX31" fmla="*/ 1253280 w 5426043"/>
              <a:gd name="connsiteY31" fmla="*/ 3774615 h 5820250"/>
              <a:gd name="connsiteX32" fmla="*/ 2015715 w 5426043"/>
              <a:gd name="connsiteY32" fmla="*/ 4415917 h 5820250"/>
              <a:gd name="connsiteX33" fmla="*/ 2631307 w 5426043"/>
              <a:gd name="connsiteY33" fmla="*/ 4738370 h 5820250"/>
              <a:gd name="connsiteX34" fmla="*/ 2175214 w 5426043"/>
              <a:gd name="connsiteY34" fmla="*/ 4769173 h 5820250"/>
              <a:gd name="connsiteX35" fmla="*/ 1502268 w 5426043"/>
              <a:gd name="connsiteY35" fmla="*/ 4555140 h 5820250"/>
              <a:gd name="connsiteX36" fmla="*/ 760003 w 5426043"/>
              <a:gd name="connsiteY36" fmla="*/ 3951286 h 5820250"/>
              <a:gd name="connsiteX37" fmla="*/ 260382 w 5426043"/>
              <a:gd name="connsiteY37" fmla="*/ 3055740 h 5820250"/>
              <a:gd name="connsiteX38" fmla="*/ 5859 w 5426043"/>
              <a:gd name="connsiteY38" fmla="*/ 2688094 h 5820250"/>
              <a:gd name="connsiteX39" fmla="*/ 109554 w 5426043"/>
              <a:gd name="connsiteY39" fmla="*/ 3281983 h 5820250"/>
              <a:gd name="connsiteX40" fmla="*/ 420638 w 5426043"/>
              <a:gd name="connsiteY40" fmla="*/ 4686577 h 5820250"/>
              <a:gd name="connsiteX41" fmla="*/ 967661 w 5426043"/>
              <a:gd name="connsiteY41" fmla="*/ 5270028 h 5820250"/>
              <a:gd name="connsiteX42" fmla="*/ 1523574 w 5426043"/>
              <a:gd name="connsiteY42" fmla="*/ 5525562 h 5820250"/>
              <a:gd name="connsiteX43" fmla="*/ 2471273 w 5426043"/>
              <a:gd name="connsiteY43" fmla="*/ 5605714 h 5820250"/>
              <a:gd name="connsiteX44" fmla="*/ 3242901 w 5426043"/>
              <a:gd name="connsiteY44" fmla="*/ 5427626 h 5820250"/>
              <a:gd name="connsiteX45" fmla="*/ 3409946 w 5426043"/>
              <a:gd name="connsiteY45" fmla="*/ 5523928 h 5820250"/>
              <a:gd name="connsiteX46" fmla="*/ 3455462 w 5426043"/>
              <a:gd name="connsiteY46" fmla="*/ 5820249 h 5820250"/>
              <a:gd name="connsiteX0" fmla="*/ 4361304 w 5426043"/>
              <a:gd name="connsiteY0" fmla="*/ 5609304 h 5820250"/>
              <a:gd name="connsiteX1" fmla="*/ 4231131 w 5426043"/>
              <a:gd name="connsiteY1" fmla="*/ 5215361 h 5820250"/>
              <a:gd name="connsiteX2" fmla="*/ 4435951 w 5426043"/>
              <a:gd name="connsiteY2" fmla="*/ 4908219 h 5820250"/>
              <a:gd name="connsiteX3" fmla="*/ 4689326 w 5426043"/>
              <a:gd name="connsiteY3" fmla="*/ 4520699 h 5820250"/>
              <a:gd name="connsiteX4" fmla="*/ 5058626 w 5426043"/>
              <a:gd name="connsiteY4" fmla="*/ 3564787 h 5820250"/>
              <a:gd name="connsiteX5" fmla="*/ 5416844 w 5426043"/>
              <a:gd name="connsiteY5" fmla="*/ 2499558 h 5820250"/>
              <a:gd name="connsiteX6" fmla="*/ 5253752 w 5426043"/>
              <a:gd name="connsiteY6" fmla="*/ 2511758 h 5820250"/>
              <a:gd name="connsiteX7" fmla="*/ 4564500 w 5426043"/>
              <a:gd name="connsiteY7" fmla="*/ 3073666 h 5820250"/>
              <a:gd name="connsiteX8" fmla="*/ 3980892 w 5426043"/>
              <a:gd name="connsiteY8" fmla="*/ 3974428 h 5820250"/>
              <a:gd name="connsiteX9" fmla="*/ 4040105 w 5426043"/>
              <a:gd name="connsiteY9" fmla="*/ 3319391 h 5820250"/>
              <a:gd name="connsiteX10" fmla="*/ 4281760 w 5426043"/>
              <a:gd name="connsiteY10" fmla="*/ 1853260 h 5820250"/>
              <a:gd name="connsiteX11" fmla="*/ 4416873 w 5426043"/>
              <a:gd name="connsiteY11" fmla="*/ 1147576 h 5820250"/>
              <a:gd name="connsiteX12" fmla="*/ 4484533 w 5426043"/>
              <a:gd name="connsiteY12" fmla="*/ 653647 h 5820250"/>
              <a:gd name="connsiteX13" fmla="*/ 4063391 w 5426043"/>
              <a:gd name="connsiteY13" fmla="*/ 1013087 h 5820250"/>
              <a:gd name="connsiteX14" fmla="*/ 3488008 w 5426043"/>
              <a:gd name="connsiteY14" fmla="*/ 2079410 h 5820250"/>
              <a:gd name="connsiteX15" fmla="*/ 3287203 w 5426043"/>
              <a:gd name="connsiteY15" fmla="*/ 3173083 h 5820250"/>
              <a:gd name="connsiteX16" fmla="*/ 3292845 w 5426043"/>
              <a:gd name="connsiteY16" fmla="*/ 3857018 h 5820250"/>
              <a:gd name="connsiteX17" fmla="*/ 3192806 w 5426043"/>
              <a:gd name="connsiteY17" fmla="*/ 3606624 h 5820250"/>
              <a:gd name="connsiteX18" fmla="*/ 2932473 w 5426043"/>
              <a:gd name="connsiteY18" fmla="*/ 2724036 h 5820250"/>
              <a:gd name="connsiteX19" fmla="*/ 2399382 w 5426043"/>
              <a:gd name="connsiteY19" fmla="*/ 1393179 h 5820250"/>
              <a:gd name="connsiteX20" fmla="*/ 1918061 w 5426043"/>
              <a:gd name="connsiteY20" fmla="*/ 334605 h 5820250"/>
              <a:gd name="connsiteX21" fmla="*/ 1759700 w 5426043"/>
              <a:gd name="connsiteY21" fmla="*/ 46327 h 5820250"/>
              <a:gd name="connsiteX22" fmla="*/ 1504721 w 5426043"/>
              <a:gd name="connsiteY22" fmla="*/ 1179806 h 5820250"/>
              <a:gd name="connsiteX23" fmla="*/ 1919500 w 5426043"/>
              <a:gd name="connsiteY23" fmla="*/ 2508985 h 5820250"/>
              <a:gd name="connsiteX24" fmla="*/ 2511779 w 5426043"/>
              <a:gd name="connsiteY24" fmla="*/ 3676696 h 5820250"/>
              <a:gd name="connsiteX25" fmla="*/ 2507282 w 5426043"/>
              <a:gd name="connsiteY25" fmla="*/ 3842847 h 5820250"/>
              <a:gd name="connsiteX26" fmla="*/ 1259624 w 5426043"/>
              <a:gd name="connsiteY26" fmla="*/ 2329876 h 5820250"/>
              <a:gd name="connsiteX27" fmla="*/ 760003 w 5426043"/>
              <a:gd name="connsiteY27" fmla="*/ 1783121 h 5820250"/>
              <a:gd name="connsiteX28" fmla="*/ 213248 w 5426043"/>
              <a:gd name="connsiteY28" fmla="*/ 1274074 h 5820250"/>
              <a:gd name="connsiteX29" fmla="*/ 213248 w 5426043"/>
              <a:gd name="connsiteY29" fmla="*/ 1406049 h 5820250"/>
              <a:gd name="connsiteX30" fmla="*/ 694015 w 5426043"/>
              <a:gd name="connsiteY30" fmla="*/ 2744655 h 5820250"/>
              <a:gd name="connsiteX31" fmla="*/ 1253280 w 5426043"/>
              <a:gd name="connsiteY31" fmla="*/ 3774615 h 5820250"/>
              <a:gd name="connsiteX32" fmla="*/ 2015715 w 5426043"/>
              <a:gd name="connsiteY32" fmla="*/ 4415917 h 5820250"/>
              <a:gd name="connsiteX33" fmla="*/ 2631307 w 5426043"/>
              <a:gd name="connsiteY33" fmla="*/ 4738370 h 5820250"/>
              <a:gd name="connsiteX34" fmla="*/ 2175214 w 5426043"/>
              <a:gd name="connsiteY34" fmla="*/ 4769173 h 5820250"/>
              <a:gd name="connsiteX35" fmla="*/ 1502268 w 5426043"/>
              <a:gd name="connsiteY35" fmla="*/ 4555140 h 5820250"/>
              <a:gd name="connsiteX36" fmla="*/ 760003 w 5426043"/>
              <a:gd name="connsiteY36" fmla="*/ 3951286 h 5820250"/>
              <a:gd name="connsiteX37" fmla="*/ 260382 w 5426043"/>
              <a:gd name="connsiteY37" fmla="*/ 3055740 h 5820250"/>
              <a:gd name="connsiteX38" fmla="*/ 5859 w 5426043"/>
              <a:gd name="connsiteY38" fmla="*/ 2688094 h 5820250"/>
              <a:gd name="connsiteX39" fmla="*/ 109554 w 5426043"/>
              <a:gd name="connsiteY39" fmla="*/ 3281983 h 5820250"/>
              <a:gd name="connsiteX40" fmla="*/ 420638 w 5426043"/>
              <a:gd name="connsiteY40" fmla="*/ 4686577 h 5820250"/>
              <a:gd name="connsiteX41" fmla="*/ 967661 w 5426043"/>
              <a:gd name="connsiteY41" fmla="*/ 5270028 h 5820250"/>
              <a:gd name="connsiteX42" fmla="*/ 1523574 w 5426043"/>
              <a:gd name="connsiteY42" fmla="*/ 5525562 h 5820250"/>
              <a:gd name="connsiteX43" fmla="*/ 2471273 w 5426043"/>
              <a:gd name="connsiteY43" fmla="*/ 5605714 h 5820250"/>
              <a:gd name="connsiteX44" fmla="*/ 3242901 w 5426043"/>
              <a:gd name="connsiteY44" fmla="*/ 5427626 h 5820250"/>
              <a:gd name="connsiteX45" fmla="*/ 3409946 w 5426043"/>
              <a:gd name="connsiteY45" fmla="*/ 5523928 h 5820250"/>
              <a:gd name="connsiteX46" fmla="*/ 3455462 w 5426043"/>
              <a:gd name="connsiteY46" fmla="*/ 5820249 h 5820250"/>
              <a:gd name="connsiteX0" fmla="*/ 4361304 w 5426043"/>
              <a:gd name="connsiteY0" fmla="*/ 5609304 h 5820250"/>
              <a:gd name="connsiteX1" fmla="*/ 4231131 w 5426043"/>
              <a:gd name="connsiteY1" fmla="*/ 5215361 h 5820250"/>
              <a:gd name="connsiteX2" fmla="*/ 4435951 w 5426043"/>
              <a:gd name="connsiteY2" fmla="*/ 4908219 h 5820250"/>
              <a:gd name="connsiteX3" fmla="*/ 4689326 w 5426043"/>
              <a:gd name="connsiteY3" fmla="*/ 4520699 h 5820250"/>
              <a:gd name="connsiteX4" fmla="*/ 5058626 w 5426043"/>
              <a:gd name="connsiteY4" fmla="*/ 3564787 h 5820250"/>
              <a:gd name="connsiteX5" fmla="*/ 5416844 w 5426043"/>
              <a:gd name="connsiteY5" fmla="*/ 2499558 h 5820250"/>
              <a:gd name="connsiteX6" fmla="*/ 5253752 w 5426043"/>
              <a:gd name="connsiteY6" fmla="*/ 2511758 h 5820250"/>
              <a:gd name="connsiteX7" fmla="*/ 4564500 w 5426043"/>
              <a:gd name="connsiteY7" fmla="*/ 3073666 h 5820250"/>
              <a:gd name="connsiteX8" fmla="*/ 3980892 w 5426043"/>
              <a:gd name="connsiteY8" fmla="*/ 3974428 h 5820250"/>
              <a:gd name="connsiteX9" fmla="*/ 4040105 w 5426043"/>
              <a:gd name="connsiteY9" fmla="*/ 3319391 h 5820250"/>
              <a:gd name="connsiteX10" fmla="*/ 4281760 w 5426043"/>
              <a:gd name="connsiteY10" fmla="*/ 1853260 h 5820250"/>
              <a:gd name="connsiteX11" fmla="*/ 4416873 w 5426043"/>
              <a:gd name="connsiteY11" fmla="*/ 1147576 h 5820250"/>
              <a:gd name="connsiteX12" fmla="*/ 4484533 w 5426043"/>
              <a:gd name="connsiteY12" fmla="*/ 653647 h 5820250"/>
              <a:gd name="connsiteX13" fmla="*/ 4063391 w 5426043"/>
              <a:gd name="connsiteY13" fmla="*/ 1013087 h 5820250"/>
              <a:gd name="connsiteX14" fmla="*/ 3488008 w 5426043"/>
              <a:gd name="connsiteY14" fmla="*/ 2079410 h 5820250"/>
              <a:gd name="connsiteX15" fmla="*/ 3287203 w 5426043"/>
              <a:gd name="connsiteY15" fmla="*/ 3173083 h 5820250"/>
              <a:gd name="connsiteX16" fmla="*/ 3292845 w 5426043"/>
              <a:gd name="connsiteY16" fmla="*/ 3857018 h 5820250"/>
              <a:gd name="connsiteX17" fmla="*/ 3192806 w 5426043"/>
              <a:gd name="connsiteY17" fmla="*/ 3606624 h 5820250"/>
              <a:gd name="connsiteX18" fmla="*/ 2932473 w 5426043"/>
              <a:gd name="connsiteY18" fmla="*/ 2724036 h 5820250"/>
              <a:gd name="connsiteX19" fmla="*/ 2399382 w 5426043"/>
              <a:gd name="connsiteY19" fmla="*/ 1393179 h 5820250"/>
              <a:gd name="connsiteX20" fmla="*/ 1918061 w 5426043"/>
              <a:gd name="connsiteY20" fmla="*/ 334605 h 5820250"/>
              <a:gd name="connsiteX21" fmla="*/ 1759700 w 5426043"/>
              <a:gd name="connsiteY21" fmla="*/ 46327 h 5820250"/>
              <a:gd name="connsiteX22" fmla="*/ 1504721 w 5426043"/>
              <a:gd name="connsiteY22" fmla="*/ 1179806 h 5820250"/>
              <a:gd name="connsiteX23" fmla="*/ 1919500 w 5426043"/>
              <a:gd name="connsiteY23" fmla="*/ 2508985 h 5820250"/>
              <a:gd name="connsiteX24" fmla="*/ 2511779 w 5426043"/>
              <a:gd name="connsiteY24" fmla="*/ 3676696 h 5820250"/>
              <a:gd name="connsiteX25" fmla="*/ 2507282 w 5426043"/>
              <a:gd name="connsiteY25" fmla="*/ 3842847 h 5820250"/>
              <a:gd name="connsiteX26" fmla="*/ 1259624 w 5426043"/>
              <a:gd name="connsiteY26" fmla="*/ 2329876 h 5820250"/>
              <a:gd name="connsiteX27" fmla="*/ 760003 w 5426043"/>
              <a:gd name="connsiteY27" fmla="*/ 1783121 h 5820250"/>
              <a:gd name="connsiteX28" fmla="*/ 213248 w 5426043"/>
              <a:gd name="connsiteY28" fmla="*/ 1274074 h 5820250"/>
              <a:gd name="connsiteX29" fmla="*/ 213248 w 5426043"/>
              <a:gd name="connsiteY29" fmla="*/ 1406049 h 5820250"/>
              <a:gd name="connsiteX30" fmla="*/ 694015 w 5426043"/>
              <a:gd name="connsiteY30" fmla="*/ 2744655 h 5820250"/>
              <a:gd name="connsiteX31" fmla="*/ 1253280 w 5426043"/>
              <a:gd name="connsiteY31" fmla="*/ 3774615 h 5820250"/>
              <a:gd name="connsiteX32" fmla="*/ 2015715 w 5426043"/>
              <a:gd name="connsiteY32" fmla="*/ 4415917 h 5820250"/>
              <a:gd name="connsiteX33" fmla="*/ 2631307 w 5426043"/>
              <a:gd name="connsiteY33" fmla="*/ 4738370 h 5820250"/>
              <a:gd name="connsiteX34" fmla="*/ 2175214 w 5426043"/>
              <a:gd name="connsiteY34" fmla="*/ 4769173 h 5820250"/>
              <a:gd name="connsiteX35" fmla="*/ 1502268 w 5426043"/>
              <a:gd name="connsiteY35" fmla="*/ 4555140 h 5820250"/>
              <a:gd name="connsiteX36" fmla="*/ 760003 w 5426043"/>
              <a:gd name="connsiteY36" fmla="*/ 3951286 h 5820250"/>
              <a:gd name="connsiteX37" fmla="*/ 260382 w 5426043"/>
              <a:gd name="connsiteY37" fmla="*/ 3055740 h 5820250"/>
              <a:gd name="connsiteX38" fmla="*/ 5859 w 5426043"/>
              <a:gd name="connsiteY38" fmla="*/ 2688094 h 5820250"/>
              <a:gd name="connsiteX39" fmla="*/ 109554 w 5426043"/>
              <a:gd name="connsiteY39" fmla="*/ 3281983 h 5820250"/>
              <a:gd name="connsiteX40" fmla="*/ 420638 w 5426043"/>
              <a:gd name="connsiteY40" fmla="*/ 4686577 h 5820250"/>
              <a:gd name="connsiteX41" fmla="*/ 967661 w 5426043"/>
              <a:gd name="connsiteY41" fmla="*/ 5270028 h 5820250"/>
              <a:gd name="connsiteX42" fmla="*/ 1523574 w 5426043"/>
              <a:gd name="connsiteY42" fmla="*/ 5525562 h 5820250"/>
              <a:gd name="connsiteX43" fmla="*/ 2471273 w 5426043"/>
              <a:gd name="connsiteY43" fmla="*/ 5605714 h 5820250"/>
              <a:gd name="connsiteX44" fmla="*/ 3242901 w 5426043"/>
              <a:gd name="connsiteY44" fmla="*/ 5427626 h 5820250"/>
              <a:gd name="connsiteX45" fmla="*/ 3409946 w 5426043"/>
              <a:gd name="connsiteY45" fmla="*/ 5523928 h 5820250"/>
              <a:gd name="connsiteX46" fmla="*/ 3455462 w 5426043"/>
              <a:gd name="connsiteY46" fmla="*/ 5820249 h 5820250"/>
              <a:gd name="connsiteX0" fmla="*/ 4361304 w 5426043"/>
              <a:gd name="connsiteY0" fmla="*/ 5609304 h 5820250"/>
              <a:gd name="connsiteX1" fmla="*/ 4231131 w 5426043"/>
              <a:gd name="connsiteY1" fmla="*/ 5215361 h 5820250"/>
              <a:gd name="connsiteX2" fmla="*/ 4435951 w 5426043"/>
              <a:gd name="connsiteY2" fmla="*/ 4908219 h 5820250"/>
              <a:gd name="connsiteX3" fmla="*/ 4779546 w 5426043"/>
              <a:gd name="connsiteY3" fmla="*/ 4491709 h 5820250"/>
              <a:gd name="connsiteX4" fmla="*/ 5058626 w 5426043"/>
              <a:gd name="connsiteY4" fmla="*/ 3564787 h 5820250"/>
              <a:gd name="connsiteX5" fmla="*/ 5416844 w 5426043"/>
              <a:gd name="connsiteY5" fmla="*/ 2499558 h 5820250"/>
              <a:gd name="connsiteX6" fmla="*/ 5253752 w 5426043"/>
              <a:gd name="connsiteY6" fmla="*/ 2511758 h 5820250"/>
              <a:gd name="connsiteX7" fmla="*/ 4564500 w 5426043"/>
              <a:gd name="connsiteY7" fmla="*/ 3073666 h 5820250"/>
              <a:gd name="connsiteX8" fmla="*/ 3980892 w 5426043"/>
              <a:gd name="connsiteY8" fmla="*/ 3974428 h 5820250"/>
              <a:gd name="connsiteX9" fmla="*/ 4040105 w 5426043"/>
              <a:gd name="connsiteY9" fmla="*/ 3319391 h 5820250"/>
              <a:gd name="connsiteX10" fmla="*/ 4281760 w 5426043"/>
              <a:gd name="connsiteY10" fmla="*/ 1853260 h 5820250"/>
              <a:gd name="connsiteX11" fmla="*/ 4416873 w 5426043"/>
              <a:gd name="connsiteY11" fmla="*/ 1147576 h 5820250"/>
              <a:gd name="connsiteX12" fmla="*/ 4484533 w 5426043"/>
              <a:gd name="connsiteY12" fmla="*/ 653647 h 5820250"/>
              <a:gd name="connsiteX13" fmla="*/ 4063391 w 5426043"/>
              <a:gd name="connsiteY13" fmla="*/ 1013087 h 5820250"/>
              <a:gd name="connsiteX14" fmla="*/ 3488008 w 5426043"/>
              <a:gd name="connsiteY14" fmla="*/ 2079410 h 5820250"/>
              <a:gd name="connsiteX15" fmla="*/ 3287203 w 5426043"/>
              <a:gd name="connsiteY15" fmla="*/ 3173083 h 5820250"/>
              <a:gd name="connsiteX16" fmla="*/ 3292845 w 5426043"/>
              <a:gd name="connsiteY16" fmla="*/ 3857018 h 5820250"/>
              <a:gd name="connsiteX17" fmla="*/ 3192806 w 5426043"/>
              <a:gd name="connsiteY17" fmla="*/ 3606624 h 5820250"/>
              <a:gd name="connsiteX18" fmla="*/ 2932473 w 5426043"/>
              <a:gd name="connsiteY18" fmla="*/ 2724036 h 5820250"/>
              <a:gd name="connsiteX19" fmla="*/ 2399382 w 5426043"/>
              <a:gd name="connsiteY19" fmla="*/ 1393179 h 5820250"/>
              <a:gd name="connsiteX20" fmla="*/ 1918061 w 5426043"/>
              <a:gd name="connsiteY20" fmla="*/ 334605 h 5820250"/>
              <a:gd name="connsiteX21" fmla="*/ 1759700 w 5426043"/>
              <a:gd name="connsiteY21" fmla="*/ 46327 h 5820250"/>
              <a:gd name="connsiteX22" fmla="*/ 1504721 w 5426043"/>
              <a:gd name="connsiteY22" fmla="*/ 1179806 h 5820250"/>
              <a:gd name="connsiteX23" fmla="*/ 1919500 w 5426043"/>
              <a:gd name="connsiteY23" fmla="*/ 2508985 h 5820250"/>
              <a:gd name="connsiteX24" fmla="*/ 2511779 w 5426043"/>
              <a:gd name="connsiteY24" fmla="*/ 3676696 h 5820250"/>
              <a:gd name="connsiteX25" fmla="*/ 2507282 w 5426043"/>
              <a:gd name="connsiteY25" fmla="*/ 3842847 h 5820250"/>
              <a:gd name="connsiteX26" fmla="*/ 1259624 w 5426043"/>
              <a:gd name="connsiteY26" fmla="*/ 2329876 h 5820250"/>
              <a:gd name="connsiteX27" fmla="*/ 760003 w 5426043"/>
              <a:gd name="connsiteY27" fmla="*/ 1783121 h 5820250"/>
              <a:gd name="connsiteX28" fmla="*/ 213248 w 5426043"/>
              <a:gd name="connsiteY28" fmla="*/ 1274074 h 5820250"/>
              <a:gd name="connsiteX29" fmla="*/ 213248 w 5426043"/>
              <a:gd name="connsiteY29" fmla="*/ 1406049 h 5820250"/>
              <a:gd name="connsiteX30" fmla="*/ 694015 w 5426043"/>
              <a:gd name="connsiteY30" fmla="*/ 2744655 h 5820250"/>
              <a:gd name="connsiteX31" fmla="*/ 1253280 w 5426043"/>
              <a:gd name="connsiteY31" fmla="*/ 3774615 h 5820250"/>
              <a:gd name="connsiteX32" fmla="*/ 2015715 w 5426043"/>
              <a:gd name="connsiteY32" fmla="*/ 4415917 h 5820250"/>
              <a:gd name="connsiteX33" fmla="*/ 2631307 w 5426043"/>
              <a:gd name="connsiteY33" fmla="*/ 4738370 h 5820250"/>
              <a:gd name="connsiteX34" fmla="*/ 2175214 w 5426043"/>
              <a:gd name="connsiteY34" fmla="*/ 4769173 h 5820250"/>
              <a:gd name="connsiteX35" fmla="*/ 1502268 w 5426043"/>
              <a:gd name="connsiteY35" fmla="*/ 4555140 h 5820250"/>
              <a:gd name="connsiteX36" fmla="*/ 760003 w 5426043"/>
              <a:gd name="connsiteY36" fmla="*/ 3951286 h 5820250"/>
              <a:gd name="connsiteX37" fmla="*/ 260382 w 5426043"/>
              <a:gd name="connsiteY37" fmla="*/ 3055740 h 5820250"/>
              <a:gd name="connsiteX38" fmla="*/ 5859 w 5426043"/>
              <a:gd name="connsiteY38" fmla="*/ 2688094 h 5820250"/>
              <a:gd name="connsiteX39" fmla="*/ 109554 w 5426043"/>
              <a:gd name="connsiteY39" fmla="*/ 3281983 h 5820250"/>
              <a:gd name="connsiteX40" fmla="*/ 420638 w 5426043"/>
              <a:gd name="connsiteY40" fmla="*/ 4686577 h 5820250"/>
              <a:gd name="connsiteX41" fmla="*/ 967661 w 5426043"/>
              <a:gd name="connsiteY41" fmla="*/ 5270028 h 5820250"/>
              <a:gd name="connsiteX42" fmla="*/ 1523574 w 5426043"/>
              <a:gd name="connsiteY42" fmla="*/ 5525562 h 5820250"/>
              <a:gd name="connsiteX43" fmla="*/ 2471273 w 5426043"/>
              <a:gd name="connsiteY43" fmla="*/ 5605714 h 5820250"/>
              <a:gd name="connsiteX44" fmla="*/ 3242901 w 5426043"/>
              <a:gd name="connsiteY44" fmla="*/ 5427626 h 5820250"/>
              <a:gd name="connsiteX45" fmla="*/ 3409946 w 5426043"/>
              <a:gd name="connsiteY45" fmla="*/ 5523928 h 5820250"/>
              <a:gd name="connsiteX46" fmla="*/ 3455462 w 5426043"/>
              <a:gd name="connsiteY46" fmla="*/ 5820249 h 5820250"/>
              <a:gd name="connsiteX0" fmla="*/ 4361304 w 5426043"/>
              <a:gd name="connsiteY0" fmla="*/ 5609304 h 5820250"/>
              <a:gd name="connsiteX1" fmla="*/ 4231131 w 5426043"/>
              <a:gd name="connsiteY1" fmla="*/ 5215361 h 5820250"/>
              <a:gd name="connsiteX2" fmla="*/ 4435951 w 5426043"/>
              <a:gd name="connsiteY2" fmla="*/ 4908219 h 5820250"/>
              <a:gd name="connsiteX3" fmla="*/ 4779546 w 5426043"/>
              <a:gd name="connsiteY3" fmla="*/ 4491709 h 5820250"/>
              <a:gd name="connsiteX4" fmla="*/ 5058626 w 5426043"/>
              <a:gd name="connsiteY4" fmla="*/ 3564787 h 5820250"/>
              <a:gd name="connsiteX5" fmla="*/ 5416844 w 5426043"/>
              <a:gd name="connsiteY5" fmla="*/ 2499558 h 5820250"/>
              <a:gd name="connsiteX6" fmla="*/ 5253752 w 5426043"/>
              <a:gd name="connsiteY6" fmla="*/ 2511758 h 5820250"/>
              <a:gd name="connsiteX7" fmla="*/ 4564500 w 5426043"/>
              <a:gd name="connsiteY7" fmla="*/ 3073666 h 5820250"/>
              <a:gd name="connsiteX8" fmla="*/ 4040534 w 5426043"/>
              <a:gd name="connsiteY8" fmla="*/ 4135949 h 5820250"/>
              <a:gd name="connsiteX9" fmla="*/ 4040105 w 5426043"/>
              <a:gd name="connsiteY9" fmla="*/ 3319391 h 5820250"/>
              <a:gd name="connsiteX10" fmla="*/ 4281760 w 5426043"/>
              <a:gd name="connsiteY10" fmla="*/ 1853260 h 5820250"/>
              <a:gd name="connsiteX11" fmla="*/ 4416873 w 5426043"/>
              <a:gd name="connsiteY11" fmla="*/ 1147576 h 5820250"/>
              <a:gd name="connsiteX12" fmla="*/ 4484533 w 5426043"/>
              <a:gd name="connsiteY12" fmla="*/ 653647 h 5820250"/>
              <a:gd name="connsiteX13" fmla="*/ 4063391 w 5426043"/>
              <a:gd name="connsiteY13" fmla="*/ 1013087 h 5820250"/>
              <a:gd name="connsiteX14" fmla="*/ 3488008 w 5426043"/>
              <a:gd name="connsiteY14" fmla="*/ 2079410 h 5820250"/>
              <a:gd name="connsiteX15" fmla="*/ 3287203 w 5426043"/>
              <a:gd name="connsiteY15" fmla="*/ 3173083 h 5820250"/>
              <a:gd name="connsiteX16" fmla="*/ 3292845 w 5426043"/>
              <a:gd name="connsiteY16" fmla="*/ 3857018 h 5820250"/>
              <a:gd name="connsiteX17" fmla="*/ 3192806 w 5426043"/>
              <a:gd name="connsiteY17" fmla="*/ 3606624 h 5820250"/>
              <a:gd name="connsiteX18" fmla="*/ 2932473 w 5426043"/>
              <a:gd name="connsiteY18" fmla="*/ 2724036 h 5820250"/>
              <a:gd name="connsiteX19" fmla="*/ 2399382 w 5426043"/>
              <a:gd name="connsiteY19" fmla="*/ 1393179 h 5820250"/>
              <a:gd name="connsiteX20" fmla="*/ 1918061 w 5426043"/>
              <a:gd name="connsiteY20" fmla="*/ 334605 h 5820250"/>
              <a:gd name="connsiteX21" fmla="*/ 1759700 w 5426043"/>
              <a:gd name="connsiteY21" fmla="*/ 46327 h 5820250"/>
              <a:gd name="connsiteX22" fmla="*/ 1504721 w 5426043"/>
              <a:gd name="connsiteY22" fmla="*/ 1179806 h 5820250"/>
              <a:gd name="connsiteX23" fmla="*/ 1919500 w 5426043"/>
              <a:gd name="connsiteY23" fmla="*/ 2508985 h 5820250"/>
              <a:gd name="connsiteX24" fmla="*/ 2511779 w 5426043"/>
              <a:gd name="connsiteY24" fmla="*/ 3676696 h 5820250"/>
              <a:gd name="connsiteX25" fmla="*/ 2507282 w 5426043"/>
              <a:gd name="connsiteY25" fmla="*/ 3842847 h 5820250"/>
              <a:gd name="connsiteX26" fmla="*/ 1259624 w 5426043"/>
              <a:gd name="connsiteY26" fmla="*/ 2329876 h 5820250"/>
              <a:gd name="connsiteX27" fmla="*/ 760003 w 5426043"/>
              <a:gd name="connsiteY27" fmla="*/ 1783121 h 5820250"/>
              <a:gd name="connsiteX28" fmla="*/ 213248 w 5426043"/>
              <a:gd name="connsiteY28" fmla="*/ 1274074 h 5820250"/>
              <a:gd name="connsiteX29" fmla="*/ 213248 w 5426043"/>
              <a:gd name="connsiteY29" fmla="*/ 1406049 h 5820250"/>
              <a:gd name="connsiteX30" fmla="*/ 694015 w 5426043"/>
              <a:gd name="connsiteY30" fmla="*/ 2744655 h 5820250"/>
              <a:gd name="connsiteX31" fmla="*/ 1253280 w 5426043"/>
              <a:gd name="connsiteY31" fmla="*/ 3774615 h 5820250"/>
              <a:gd name="connsiteX32" fmla="*/ 2015715 w 5426043"/>
              <a:gd name="connsiteY32" fmla="*/ 4415917 h 5820250"/>
              <a:gd name="connsiteX33" fmla="*/ 2631307 w 5426043"/>
              <a:gd name="connsiteY33" fmla="*/ 4738370 h 5820250"/>
              <a:gd name="connsiteX34" fmla="*/ 2175214 w 5426043"/>
              <a:gd name="connsiteY34" fmla="*/ 4769173 h 5820250"/>
              <a:gd name="connsiteX35" fmla="*/ 1502268 w 5426043"/>
              <a:gd name="connsiteY35" fmla="*/ 4555140 h 5820250"/>
              <a:gd name="connsiteX36" fmla="*/ 760003 w 5426043"/>
              <a:gd name="connsiteY36" fmla="*/ 3951286 h 5820250"/>
              <a:gd name="connsiteX37" fmla="*/ 260382 w 5426043"/>
              <a:gd name="connsiteY37" fmla="*/ 3055740 h 5820250"/>
              <a:gd name="connsiteX38" fmla="*/ 5859 w 5426043"/>
              <a:gd name="connsiteY38" fmla="*/ 2688094 h 5820250"/>
              <a:gd name="connsiteX39" fmla="*/ 109554 w 5426043"/>
              <a:gd name="connsiteY39" fmla="*/ 3281983 h 5820250"/>
              <a:gd name="connsiteX40" fmla="*/ 420638 w 5426043"/>
              <a:gd name="connsiteY40" fmla="*/ 4686577 h 5820250"/>
              <a:gd name="connsiteX41" fmla="*/ 967661 w 5426043"/>
              <a:gd name="connsiteY41" fmla="*/ 5270028 h 5820250"/>
              <a:gd name="connsiteX42" fmla="*/ 1523574 w 5426043"/>
              <a:gd name="connsiteY42" fmla="*/ 5525562 h 5820250"/>
              <a:gd name="connsiteX43" fmla="*/ 2471273 w 5426043"/>
              <a:gd name="connsiteY43" fmla="*/ 5605714 h 5820250"/>
              <a:gd name="connsiteX44" fmla="*/ 3242901 w 5426043"/>
              <a:gd name="connsiteY44" fmla="*/ 5427626 h 5820250"/>
              <a:gd name="connsiteX45" fmla="*/ 3409946 w 5426043"/>
              <a:gd name="connsiteY45" fmla="*/ 5523928 h 5820250"/>
              <a:gd name="connsiteX46" fmla="*/ 3455462 w 5426043"/>
              <a:gd name="connsiteY46" fmla="*/ 5820249 h 5820250"/>
              <a:gd name="connsiteX0" fmla="*/ 4361304 w 5426043"/>
              <a:gd name="connsiteY0" fmla="*/ 5609304 h 5820250"/>
              <a:gd name="connsiteX1" fmla="*/ 4231131 w 5426043"/>
              <a:gd name="connsiteY1" fmla="*/ 5215361 h 5820250"/>
              <a:gd name="connsiteX2" fmla="*/ 4435951 w 5426043"/>
              <a:gd name="connsiteY2" fmla="*/ 4908219 h 5820250"/>
              <a:gd name="connsiteX3" fmla="*/ 4779546 w 5426043"/>
              <a:gd name="connsiteY3" fmla="*/ 4491709 h 5820250"/>
              <a:gd name="connsiteX4" fmla="*/ 5058626 w 5426043"/>
              <a:gd name="connsiteY4" fmla="*/ 3564787 h 5820250"/>
              <a:gd name="connsiteX5" fmla="*/ 5416844 w 5426043"/>
              <a:gd name="connsiteY5" fmla="*/ 2499558 h 5820250"/>
              <a:gd name="connsiteX6" fmla="*/ 5253752 w 5426043"/>
              <a:gd name="connsiteY6" fmla="*/ 2511758 h 5820250"/>
              <a:gd name="connsiteX7" fmla="*/ 4564500 w 5426043"/>
              <a:gd name="connsiteY7" fmla="*/ 3073666 h 5820250"/>
              <a:gd name="connsiteX8" fmla="*/ 4046069 w 5426043"/>
              <a:gd name="connsiteY8" fmla="*/ 4126147 h 5820250"/>
              <a:gd name="connsiteX9" fmla="*/ 4040105 w 5426043"/>
              <a:gd name="connsiteY9" fmla="*/ 3319391 h 5820250"/>
              <a:gd name="connsiteX10" fmla="*/ 4281760 w 5426043"/>
              <a:gd name="connsiteY10" fmla="*/ 1853260 h 5820250"/>
              <a:gd name="connsiteX11" fmla="*/ 4416873 w 5426043"/>
              <a:gd name="connsiteY11" fmla="*/ 1147576 h 5820250"/>
              <a:gd name="connsiteX12" fmla="*/ 4484533 w 5426043"/>
              <a:gd name="connsiteY12" fmla="*/ 653647 h 5820250"/>
              <a:gd name="connsiteX13" fmla="*/ 4063391 w 5426043"/>
              <a:gd name="connsiteY13" fmla="*/ 1013087 h 5820250"/>
              <a:gd name="connsiteX14" fmla="*/ 3488008 w 5426043"/>
              <a:gd name="connsiteY14" fmla="*/ 2079410 h 5820250"/>
              <a:gd name="connsiteX15" fmla="*/ 3287203 w 5426043"/>
              <a:gd name="connsiteY15" fmla="*/ 3173083 h 5820250"/>
              <a:gd name="connsiteX16" fmla="*/ 3292845 w 5426043"/>
              <a:gd name="connsiteY16" fmla="*/ 3857018 h 5820250"/>
              <a:gd name="connsiteX17" fmla="*/ 3192806 w 5426043"/>
              <a:gd name="connsiteY17" fmla="*/ 3606624 h 5820250"/>
              <a:gd name="connsiteX18" fmla="*/ 2932473 w 5426043"/>
              <a:gd name="connsiteY18" fmla="*/ 2724036 h 5820250"/>
              <a:gd name="connsiteX19" fmla="*/ 2399382 w 5426043"/>
              <a:gd name="connsiteY19" fmla="*/ 1393179 h 5820250"/>
              <a:gd name="connsiteX20" fmla="*/ 1918061 w 5426043"/>
              <a:gd name="connsiteY20" fmla="*/ 334605 h 5820250"/>
              <a:gd name="connsiteX21" fmla="*/ 1759700 w 5426043"/>
              <a:gd name="connsiteY21" fmla="*/ 46327 h 5820250"/>
              <a:gd name="connsiteX22" fmla="*/ 1504721 w 5426043"/>
              <a:gd name="connsiteY22" fmla="*/ 1179806 h 5820250"/>
              <a:gd name="connsiteX23" fmla="*/ 1919500 w 5426043"/>
              <a:gd name="connsiteY23" fmla="*/ 2508985 h 5820250"/>
              <a:gd name="connsiteX24" fmla="*/ 2511779 w 5426043"/>
              <a:gd name="connsiteY24" fmla="*/ 3676696 h 5820250"/>
              <a:gd name="connsiteX25" fmla="*/ 2507282 w 5426043"/>
              <a:gd name="connsiteY25" fmla="*/ 3842847 h 5820250"/>
              <a:gd name="connsiteX26" fmla="*/ 1259624 w 5426043"/>
              <a:gd name="connsiteY26" fmla="*/ 2329876 h 5820250"/>
              <a:gd name="connsiteX27" fmla="*/ 760003 w 5426043"/>
              <a:gd name="connsiteY27" fmla="*/ 1783121 h 5820250"/>
              <a:gd name="connsiteX28" fmla="*/ 213248 w 5426043"/>
              <a:gd name="connsiteY28" fmla="*/ 1274074 h 5820250"/>
              <a:gd name="connsiteX29" fmla="*/ 213248 w 5426043"/>
              <a:gd name="connsiteY29" fmla="*/ 1406049 h 5820250"/>
              <a:gd name="connsiteX30" fmla="*/ 694015 w 5426043"/>
              <a:gd name="connsiteY30" fmla="*/ 2744655 h 5820250"/>
              <a:gd name="connsiteX31" fmla="*/ 1253280 w 5426043"/>
              <a:gd name="connsiteY31" fmla="*/ 3774615 h 5820250"/>
              <a:gd name="connsiteX32" fmla="*/ 2015715 w 5426043"/>
              <a:gd name="connsiteY32" fmla="*/ 4415917 h 5820250"/>
              <a:gd name="connsiteX33" fmla="*/ 2631307 w 5426043"/>
              <a:gd name="connsiteY33" fmla="*/ 4738370 h 5820250"/>
              <a:gd name="connsiteX34" fmla="*/ 2175214 w 5426043"/>
              <a:gd name="connsiteY34" fmla="*/ 4769173 h 5820250"/>
              <a:gd name="connsiteX35" fmla="*/ 1502268 w 5426043"/>
              <a:gd name="connsiteY35" fmla="*/ 4555140 h 5820250"/>
              <a:gd name="connsiteX36" fmla="*/ 760003 w 5426043"/>
              <a:gd name="connsiteY36" fmla="*/ 3951286 h 5820250"/>
              <a:gd name="connsiteX37" fmla="*/ 260382 w 5426043"/>
              <a:gd name="connsiteY37" fmla="*/ 3055740 h 5820250"/>
              <a:gd name="connsiteX38" fmla="*/ 5859 w 5426043"/>
              <a:gd name="connsiteY38" fmla="*/ 2688094 h 5820250"/>
              <a:gd name="connsiteX39" fmla="*/ 109554 w 5426043"/>
              <a:gd name="connsiteY39" fmla="*/ 3281983 h 5820250"/>
              <a:gd name="connsiteX40" fmla="*/ 420638 w 5426043"/>
              <a:gd name="connsiteY40" fmla="*/ 4686577 h 5820250"/>
              <a:gd name="connsiteX41" fmla="*/ 967661 w 5426043"/>
              <a:gd name="connsiteY41" fmla="*/ 5270028 h 5820250"/>
              <a:gd name="connsiteX42" fmla="*/ 1523574 w 5426043"/>
              <a:gd name="connsiteY42" fmla="*/ 5525562 h 5820250"/>
              <a:gd name="connsiteX43" fmla="*/ 2471273 w 5426043"/>
              <a:gd name="connsiteY43" fmla="*/ 5605714 h 5820250"/>
              <a:gd name="connsiteX44" fmla="*/ 3242901 w 5426043"/>
              <a:gd name="connsiteY44" fmla="*/ 5427626 h 5820250"/>
              <a:gd name="connsiteX45" fmla="*/ 3409946 w 5426043"/>
              <a:gd name="connsiteY45" fmla="*/ 5523928 h 5820250"/>
              <a:gd name="connsiteX46" fmla="*/ 3455462 w 5426043"/>
              <a:gd name="connsiteY46" fmla="*/ 5820249 h 5820250"/>
              <a:gd name="connsiteX0" fmla="*/ 4361304 w 5426043"/>
              <a:gd name="connsiteY0" fmla="*/ 5609304 h 5820250"/>
              <a:gd name="connsiteX1" fmla="*/ 4231131 w 5426043"/>
              <a:gd name="connsiteY1" fmla="*/ 5215361 h 5820250"/>
              <a:gd name="connsiteX2" fmla="*/ 4435951 w 5426043"/>
              <a:gd name="connsiteY2" fmla="*/ 4908219 h 5820250"/>
              <a:gd name="connsiteX3" fmla="*/ 4779546 w 5426043"/>
              <a:gd name="connsiteY3" fmla="*/ 4491709 h 5820250"/>
              <a:gd name="connsiteX4" fmla="*/ 5058626 w 5426043"/>
              <a:gd name="connsiteY4" fmla="*/ 3564787 h 5820250"/>
              <a:gd name="connsiteX5" fmla="*/ 5416844 w 5426043"/>
              <a:gd name="connsiteY5" fmla="*/ 2499558 h 5820250"/>
              <a:gd name="connsiteX6" fmla="*/ 5253752 w 5426043"/>
              <a:gd name="connsiteY6" fmla="*/ 2511758 h 5820250"/>
              <a:gd name="connsiteX7" fmla="*/ 4564500 w 5426043"/>
              <a:gd name="connsiteY7" fmla="*/ 3073666 h 5820250"/>
              <a:gd name="connsiteX8" fmla="*/ 4046069 w 5426043"/>
              <a:gd name="connsiteY8" fmla="*/ 4126147 h 5820250"/>
              <a:gd name="connsiteX9" fmla="*/ 4099905 w 5426043"/>
              <a:gd name="connsiteY9" fmla="*/ 3298781 h 5820250"/>
              <a:gd name="connsiteX10" fmla="*/ 4281760 w 5426043"/>
              <a:gd name="connsiteY10" fmla="*/ 1853260 h 5820250"/>
              <a:gd name="connsiteX11" fmla="*/ 4416873 w 5426043"/>
              <a:gd name="connsiteY11" fmla="*/ 1147576 h 5820250"/>
              <a:gd name="connsiteX12" fmla="*/ 4484533 w 5426043"/>
              <a:gd name="connsiteY12" fmla="*/ 653647 h 5820250"/>
              <a:gd name="connsiteX13" fmla="*/ 4063391 w 5426043"/>
              <a:gd name="connsiteY13" fmla="*/ 1013087 h 5820250"/>
              <a:gd name="connsiteX14" fmla="*/ 3488008 w 5426043"/>
              <a:gd name="connsiteY14" fmla="*/ 2079410 h 5820250"/>
              <a:gd name="connsiteX15" fmla="*/ 3287203 w 5426043"/>
              <a:gd name="connsiteY15" fmla="*/ 3173083 h 5820250"/>
              <a:gd name="connsiteX16" fmla="*/ 3292845 w 5426043"/>
              <a:gd name="connsiteY16" fmla="*/ 3857018 h 5820250"/>
              <a:gd name="connsiteX17" fmla="*/ 3192806 w 5426043"/>
              <a:gd name="connsiteY17" fmla="*/ 3606624 h 5820250"/>
              <a:gd name="connsiteX18" fmla="*/ 2932473 w 5426043"/>
              <a:gd name="connsiteY18" fmla="*/ 2724036 h 5820250"/>
              <a:gd name="connsiteX19" fmla="*/ 2399382 w 5426043"/>
              <a:gd name="connsiteY19" fmla="*/ 1393179 h 5820250"/>
              <a:gd name="connsiteX20" fmla="*/ 1918061 w 5426043"/>
              <a:gd name="connsiteY20" fmla="*/ 334605 h 5820250"/>
              <a:gd name="connsiteX21" fmla="*/ 1759700 w 5426043"/>
              <a:gd name="connsiteY21" fmla="*/ 46327 h 5820250"/>
              <a:gd name="connsiteX22" fmla="*/ 1504721 w 5426043"/>
              <a:gd name="connsiteY22" fmla="*/ 1179806 h 5820250"/>
              <a:gd name="connsiteX23" fmla="*/ 1919500 w 5426043"/>
              <a:gd name="connsiteY23" fmla="*/ 2508985 h 5820250"/>
              <a:gd name="connsiteX24" fmla="*/ 2511779 w 5426043"/>
              <a:gd name="connsiteY24" fmla="*/ 3676696 h 5820250"/>
              <a:gd name="connsiteX25" fmla="*/ 2507282 w 5426043"/>
              <a:gd name="connsiteY25" fmla="*/ 3842847 h 5820250"/>
              <a:gd name="connsiteX26" fmla="*/ 1259624 w 5426043"/>
              <a:gd name="connsiteY26" fmla="*/ 2329876 h 5820250"/>
              <a:gd name="connsiteX27" fmla="*/ 760003 w 5426043"/>
              <a:gd name="connsiteY27" fmla="*/ 1783121 h 5820250"/>
              <a:gd name="connsiteX28" fmla="*/ 213248 w 5426043"/>
              <a:gd name="connsiteY28" fmla="*/ 1274074 h 5820250"/>
              <a:gd name="connsiteX29" fmla="*/ 213248 w 5426043"/>
              <a:gd name="connsiteY29" fmla="*/ 1406049 h 5820250"/>
              <a:gd name="connsiteX30" fmla="*/ 694015 w 5426043"/>
              <a:gd name="connsiteY30" fmla="*/ 2744655 h 5820250"/>
              <a:gd name="connsiteX31" fmla="*/ 1253280 w 5426043"/>
              <a:gd name="connsiteY31" fmla="*/ 3774615 h 5820250"/>
              <a:gd name="connsiteX32" fmla="*/ 2015715 w 5426043"/>
              <a:gd name="connsiteY32" fmla="*/ 4415917 h 5820250"/>
              <a:gd name="connsiteX33" fmla="*/ 2631307 w 5426043"/>
              <a:gd name="connsiteY33" fmla="*/ 4738370 h 5820250"/>
              <a:gd name="connsiteX34" fmla="*/ 2175214 w 5426043"/>
              <a:gd name="connsiteY34" fmla="*/ 4769173 h 5820250"/>
              <a:gd name="connsiteX35" fmla="*/ 1502268 w 5426043"/>
              <a:gd name="connsiteY35" fmla="*/ 4555140 h 5820250"/>
              <a:gd name="connsiteX36" fmla="*/ 760003 w 5426043"/>
              <a:gd name="connsiteY36" fmla="*/ 3951286 h 5820250"/>
              <a:gd name="connsiteX37" fmla="*/ 260382 w 5426043"/>
              <a:gd name="connsiteY37" fmla="*/ 3055740 h 5820250"/>
              <a:gd name="connsiteX38" fmla="*/ 5859 w 5426043"/>
              <a:gd name="connsiteY38" fmla="*/ 2688094 h 5820250"/>
              <a:gd name="connsiteX39" fmla="*/ 109554 w 5426043"/>
              <a:gd name="connsiteY39" fmla="*/ 3281983 h 5820250"/>
              <a:gd name="connsiteX40" fmla="*/ 420638 w 5426043"/>
              <a:gd name="connsiteY40" fmla="*/ 4686577 h 5820250"/>
              <a:gd name="connsiteX41" fmla="*/ 967661 w 5426043"/>
              <a:gd name="connsiteY41" fmla="*/ 5270028 h 5820250"/>
              <a:gd name="connsiteX42" fmla="*/ 1523574 w 5426043"/>
              <a:gd name="connsiteY42" fmla="*/ 5525562 h 5820250"/>
              <a:gd name="connsiteX43" fmla="*/ 2471273 w 5426043"/>
              <a:gd name="connsiteY43" fmla="*/ 5605714 h 5820250"/>
              <a:gd name="connsiteX44" fmla="*/ 3242901 w 5426043"/>
              <a:gd name="connsiteY44" fmla="*/ 5427626 h 5820250"/>
              <a:gd name="connsiteX45" fmla="*/ 3409946 w 5426043"/>
              <a:gd name="connsiteY45" fmla="*/ 5523928 h 5820250"/>
              <a:gd name="connsiteX46" fmla="*/ 3455462 w 5426043"/>
              <a:gd name="connsiteY46" fmla="*/ 5820249 h 5820250"/>
              <a:gd name="connsiteX0" fmla="*/ 4361304 w 5426043"/>
              <a:gd name="connsiteY0" fmla="*/ 5609304 h 5820250"/>
              <a:gd name="connsiteX1" fmla="*/ 4231131 w 5426043"/>
              <a:gd name="connsiteY1" fmla="*/ 5215361 h 5820250"/>
              <a:gd name="connsiteX2" fmla="*/ 4435951 w 5426043"/>
              <a:gd name="connsiteY2" fmla="*/ 4908219 h 5820250"/>
              <a:gd name="connsiteX3" fmla="*/ 4779546 w 5426043"/>
              <a:gd name="connsiteY3" fmla="*/ 4491709 h 5820250"/>
              <a:gd name="connsiteX4" fmla="*/ 5058626 w 5426043"/>
              <a:gd name="connsiteY4" fmla="*/ 3564787 h 5820250"/>
              <a:gd name="connsiteX5" fmla="*/ 5416844 w 5426043"/>
              <a:gd name="connsiteY5" fmla="*/ 2499558 h 5820250"/>
              <a:gd name="connsiteX6" fmla="*/ 5253752 w 5426043"/>
              <a:gd name="connsiteY6" fmla="*/ 2511758 h 5820250"/>
              <a:gd name="connsiteX7" fmla="*/ 4564500 w 5426043"/>
              <a:gd name="connsiteY7" fmla="*/ 3073666 h 5820250"/>
              <a:gd name="connsiteX8" fmla="*/ 4046069 w 5426043"/>
              <a:gd name="connsiteY8" fmla="*/ 4126147 h 5820250"/>
              <a:gd name="connsiteX9" fmla="*/ 4099905 w 5426043"/>
              <a:gd name="connsiteY9" fmla="*/ 3298781 h 5820250"/>
              <a:gd name="connsiteX10" fmla="*/ 4281760 w 5426043"/>
              <a:gd name="connsiteY10" fmla="*/ 1853260 h 5820250"/>
              <a:gd name="connsiteX11" fmla="*/ 4416873 w 5426043"/>
              <a:gd name="connsiteY11" fmla="*/ 1147576 h 5820250"/>
              <a:gd name="connsiteX12" fmla="*/ 4484533 w 5426043"/>
              <a:gd name="connsiteY12" fmla="*/ 653647 h 5820250"/>
              <a:gd name="connsiteX13" fmla="*/ 4063391 w 5426043"/>
              <a:gd name="connsiteY13" fmla="*/ 1013087 h 5820250"/>
              <a:gd name="connsiteX14" fmla="*/ 3488008 w 5426043"/>
              <a:gd name="connsiteY14" fmla="*/ 2079410 h 5820250"/>
              <a:gd name="connsiteX15" fmla="*/ 3287203 w 5426043"/>
              <a:gd name="connsiteY15" fmla="*/ 3173083 h 5820250"/>
              <a:gd name="connsiteX16" fmla="*/ 3311855 w 5426043"/>
              <a:gd name="connsiteY16" fmla="*/ 3851780 h 5820250"/>
              <a:gd name="connsiteX17" fmla="*/ 3192806 w 5426043"/>
              <a:gd name="connsiteY17" fmla="*/ 3606624 h 5820250"/>
              <a:gd name="connsiteX18" fmla="*/ 2932473 w 5426043"/>
              <a:gd name="connsiteY18" fmla="*/ 2724036 h 5820250"/>
              <a:gd name="connsiteX19" fmla="*/ 2399382 w 5426043"/>
              <a:gd name="connsiteY19" fmla="*/ 1393179 h 5820250"/>
              <a:gd name="connsiteX20" fmla="*/ 1918061 w 5426043"/>
              <a:gd name="connsiteY20" fmla="*/ 334605 h 5820250"/>
              <a:gd name="connsiteX21" fmla="*/ 1759700 w 5426043"/>
              <a:gd name="connsiteY21" fmla="*/ 46327 h 5820250"/>
              <a:gd name="connsiteX22" fmla="*/ 1504721 w 5426043"/>
              <a:gd name="connsiteY22" fmla="*/ 1179806 h 5820250"/>
              <a:gd name="connsiteX23" fmla="*/ 1919500 w 5426043"/>
              <a:gd name="connsiteY23" fmla="*/ 2508985 h 5820250"/>
              <a:gd name="connsiteX24" fmla="*/ 2511779 w 5426043"/>
              <a:gd name="connsiteY24" fmla="*/ 3676696 h 5820250"/>
              <a:gd name="connsiteX25" fmla="*/ 2507282 w 5426043"/>
              <a:gd name="connsiteY25" fmla="*/ 3842847 h 5820250"/>
              <a:gd name="connsiteX26" fmla="*/ 1259624 w 5426043"/>
              <a:gd name="connsiteY26" fmla="*/ 2329876 h 5820250"/>
              <a:gd name="connsiteX27" fmla="*/ 760003 w 5426043"/>
              <a:gd name="connsiteY27" fmla="*/ 1783121 h 5820250"/>
              <a:gd name="connsiteX28" fmla="*/ 213248 w 5426043"/>
              <a:gd name="connsiteY28" fmla="*/ 1274074 h 5820250"/>
              <a:gd name="connsiteX29" fmla="*/ 213248 w 5426043"/>
              <a:gd name="connsiteY29" fmla="*/ 1406049 h 5820250"/>
              <a:gd name="connsiteX30" fmla="*/ 694015 w 5426043"/>
              <a:gd name="connsiteY30" fmla="*/ 2744655 h 5820250"/>
              <a:gd name="connsiteX31" fmla="*/ 1253280 w 5426043"/>
              <a:gd name="connsiteY31" fmla="*/ 3774615 h 5820250"/>
              <a:gd name="connsiteX32" fmla="*/ 2015715 w 5426043"/>
              <a:gd name="connsiteY32" fmla="*/ 4415917 h 5820250"/>
              <a:gd name="connsiteX33" fmla="*/ 2631307 w 5426043"/>
              <a:gd name="connsiteY33" fmla="*/ 4738370 h 5820250"/>
              <a:gd name="connsiteX34" fmla="*/ 2175214 w 5426043"/>
              <a:gd name="connsiteY34" fmla="*/ 4769173 h 5820250"/>
              <a:gd name="connsiteX35" fmla="*/ 1502268 w 5426043"/>
              <a:gd name="connsiteY35" fmla="*/ 4555140 h 5820250"/>
              <a:gd name="connsiteX36" fmla="*/ 760003 w 5426043"/>
              <a:gd name="connsiteY36" fmla="*/ 3951286 h 5820250"/>
              <a:gd name="connsiteX37" fmla="*/ 260382 w 5426043"/>
              <a:gd name="connsiteY37" fmla="*/ 3055740 h 5820250"/>
              <a:gd name="connsiteX38" fmla="*/ 5859 w 5426043"/>
              <a:gd name="connsiteY38" fmla="*/ 2688094 h 5820250"/>
              <a:gd name="connsiteX39" fmla="*/ 109554 w 5426043"/>
              <a:gd name="connsiteY39" fmla="*/ 3281983 h 5820250"/>
              <a:gd name="connsiteX40" fmla="*/ 420638 w 5426043"/>
              <a:gd name="connsiteY40" fmla="*/ 4686577 h 5820250"/>
              <a:gd name="connsiteX41" fmla="*/ 967661 w 5426043"/>
              <a:gd name="connsiteY41" fmla="*/ 5270028 h 5820250"/>
              <a:gd name="connsiteX42" fmla="*/ 1523574 w 5426043"/>
              <a:gd name="connsiteY42" fmla="*/ 5525562 h 5820250"/>
              <a:gd name="connsiteX43" fmla="*/ 2471273 w 5426043"/>
              <a:gd name="connsiteY43" fmla="*/ 5605714 h 5820250"/>
              <a:gd name="connsiteX44" fmla="*/ 3242901 w 5426043"/>
              <a:gd name="connsiteY44" fmla="*/ 5427626 h 5820250"/>
              <a:gd name="connsiteX45" fmla="*/ 3409946 w 5426043"/>
              <a:gd name="connsiteY45" fmla="*/ 5523928 h 5820250"/>
              <a:gd name="connsiteX46" fmla="*/ 3455462 w 5426043"/>
              <a:gd name="connsiteY46" fmla="*/ 5820249 h 5820250"/>
              <a:gd name="connsiteX0" fmla="*/ 4361486 w 5426225"/>
              <a:gd name="connsiteY0" fmla="*/ 5609304 h 5820250"/>
              <a:gd name="connsiteX1" fmla="*/ 4231313 w 5426225"/>
              <a:gd name="connsiteY1" fmla="*/ 5215361 h 5820250"/>
              <a:gd name="connsiteX2" fmla="*/ 4436133 w 5426225"/>
              <a:gd name="connsiteY2" fmla="*/ 4908219 h 5820250"/>
              <a:gd name="connsiteX3" fmla="*/ 4779728 w 5426225"/>
              <a:gd name="connsiteY3" fmla="*/ 4491709 h 5820250"/>
              <a:gd name="connsiteX4" fmla="*/ 5058808 w 5426225"/>
              <a:gd name="connsiteY4" fmla="*/ 3564787 h 5820250"/>
              <a:gd name="connsiteX5" fmla="*/ 5417026 w 5426225"/>
              <a:gd name="connsiteY5" fmla="*/ 2499558 h 5820250"/>
              <a:gd name="connsiteX6" fmla="*/ 5253934 w 5426225"/>
              <a:gd name="connsiteY6" fmla="*/ 2511758 h 5820250"/>
              <a:gd name="connsiteX7" fmla="*/ 4564682 w 5426225"/>
              <a:gd name="connsiteY7" fmla="*/ 3073666 h 5820250"/>
              <a:gd name="connsiteX8" fmla="*/ 4046251 w 5426225"/>
              <a:gd name="connsiteY8" fmla="*/ 4126147 h 5820250"/>
              <a:gd name="connsiteX9" fmla="*/ 4100087 w 5426225"/>
              <a:gd name="connsiteY9" fmla="*/ 3298781 h 5820250"/>
              <a:gd name="connsiteX10" fmla="*/ 4281942 w 5426225"/>
              <a:gd name="connsiteY10" fmla="*/ 1853260 h 5820250"/>
              <a:gd name="connsiteX11" fmla="*/ 4417055 w 5426225"/>
              <a:gd name="connsiteY11" fmla="*/ 1147576 h 5820250"/>
              <a:gd name="connsiteX12" fmla="*/ 4484715 w 5426225"/>
              <a:gd name="connsiteY12" fmla="*/ 653647 h 5820250"/>
              <a:gd name="connsiteX13" fmla="*/ 4063573 w 5426225"/>
              <a:gd name="connsiteY13" fmla="*/ 1013087 h 5820250"/>
              <a:gd name="connsiteX14" fmla="*/ 3488190 w 5426225"/>
              <a:gd name="connsiteY14" fmla="*/ 2079410 h 5820250"/>
              <a:gd name="connsiteX15" fmla="*/ 3287385 w 5426225"/>
              <a:gd name="connsiteY15" fmla="*/ 3173083 h 5820250"/>
              <a:gd name="connsiteX16" fmla="*/ 3312037 w 5426225"/>
              <a:gd name="connsiteY16" fmla="*/ 3851780 h 5820250"/>
              <a:gd name="connsiteX17" fmla="*/ 3192988 w 5426225"/>
              <a:gd name="connsiteY17" fmla="*/ 3606624 h 5820250"/>
              <a:gd name="connsiteX18" fmla="*/ 2932655 w 5426225"/>
              <a:gd name="connsiteY18" fmla="*/ 2724036 h 5820250"/>
              <a:gd name="connsiteX19" fmla="*/ 2399564 w 5426225"/>
              <a:gd name="connsiteY19" fmla="*/ 1393179 h 5820250"/>
              <a:gd name="connsiteX20" fmla="*/ 1918243 w 5426225"/>
              <a:gd name="connsiteY20" fmla="*/ 334605 h 5820250"/>
              <a:gd name="connsiteX21" fmla="*/ 1759882 w 5426225"/>
              <a:gd name="connsiteY21" fmla="*/ 46327 h 5820250"/>
              <a:gd name="connsiteX22" fmla="*/ 1504903 w 5426225"/>
              <a:gd name="connsiteY22" fmla="*/ 1179806 h 5820250"/>
              <a:gd name="connsiteX23" fmla="*/ 1919682 w 5426225"/>
              <a:gd name="connsiteY23" fmla="*/ 2508985 h 5820250"/>
              <a:gd name="connsiteX24" fmla="*/ 2511961 w 5426225"/>
              <a:gd name="connsiteY24" fmla="*/ 3676696 h 5820250"/>
              <a:gd name="connsiteX25" fmla="*/ 2507464 w 5426225"/>
              <a:gd name="connsiteY25" fmla="*/ 3842847 h 5820250"/>
              <a:gd name="connsiteX26" fmla="*/ 1259806 w 5426225"/>
              <a:gd name="connsiteY26" fmla="*/ 2329876 h 5820250"/>
              <a:gd name="connsiteX27" fmla="*/ 760185 w 5426225"/>
              <a:gd name="connsiteY27" fmla="*/ 1783121 h 5820250"/>
              <a:gd name="connsiteX28" fmla="*/ 213430 w 5426225"/>
              <a:gd name="connsiteY28" fmla="*/ 1274074 h 5820250"/>
              <a:gd name="connsiteX29" fmla="*/ 213430 w 5426225"/>
              <a:gd name="connsiteY29" fmla="*/ 1406049 h 5820250"/>
              <a:gd name="connsiteX30" fmla="*/ 694197 w 5426225"/>
              <a:gd name="connsiteY30" fmla="*/ 2744655 h 5820250"/>
              <a:gd name="connsiteX31" fmla="*/ 1253462 w 5426225"/>
              <a:gd name="connsiteY31" fmla="*/ 3774615 h 5820250"/>
              <a:gd name="connsiteX32" fmla="*/ 2015897 w 5426225"/>
              <a:gd name="connsiteY32" fmla="*/ 4415917 h 5820250"/>
              <a:gd name="connsiteX33" fmla="*/ 2631489 w 5426225"/>
              <a:gd name="connsiteY33" fmla="*/ 4738370 h 5820250"/>
              <a:gd name="connsiteX34" fmla="*/ 2175396 w 5426225"/>
              <a:gd name="connsiteY34" fmla="*/ 4769173 h 5820250"/>
              <a:gd name="connsiteX35" fmla="*/ 1502450 w 5426225"/>
              <a:gd name="connsiteY35" fmla="*/ 4555140 h 5820250"/>
              <a:gd name="connsiteX36" fmla="*/ 760185 w 5426225"/>
              <a:gd name="connsiteY36" fmla="*/ 3951286 h 5820250"/>
              <a:gd name="connsiteX37" fmla="*/ 260564 w 5426225"/>
              <a:gd name="connsiteY37" fmla="*/ 3055740 h 5820250"/>
              <a:gd name="connsiteX38" fmla="*/ 6041 w 5426225"/>
              <a:gd name="connsiteY38" fmla="*/ 2688094 h 5820250"/>
              <a:gd name="connsiteX39" fmla="*/ 109736 w 5426225"/>
              <a:gd name="connsiteY39" fmla="*/ 3281983 h 5820250"/>
              <a:gd name="connsiteX40" fmla="*/ 437514 w 5426225"/>
              <a:gd name="connsiteY40" fmla="*/ 4566106 h 5820250"/>
              <a:gd name="connsiteX41" fmla="*/ 967843 w 5426225"/>
              <a:gd name="connsiteY41" fmla="*/ 5270028 h 5820250"/>
              <a:gd name="connsiteX42" fmla="*/ 1523756 w 5426225"/>
              <a:gd name="connsiteY42" fmla="*/ 5525562 h 5820250"/>
              <a:gd name="connsiteX43" fmla="*/ 2471455 w 5426225"/>
              <a:gd name="connsiteY43" fmla="*/ 5605714 h 5820250"/>
              <a:gd name="connsiteX44" fmla="*/ 3243083 w 5426225"/>
              <a:gd name="connsiteY44" fmla="*/ 5427626 h 5820250"/>
              <a:gd name="connsiteX45" fmla="*/ 3410128 w 5426225"/>
              <a:gd name="connsiteY45" fmla="*/ 5523928 h 5820250"/>
              <a:gd name="connsiteX46" fmla="*/ 3455644 w 5426225"/>
              <a:gd name="connsiteY46" fmla="*/ 5820249 h 5820250"/>
              <a:gd name="connsiteX0" fmla="*/ 4361486 w 5426225"/>
              <a:gd name="connsiteY0" fmla="*/ 5609304 h 5820250"/>
              <a:gd name="connsiteX1" fmla="*/ 4231313 w 5426225"/>
              <a:gd name="connsiteY1" fmla="*/ 5215361 h 5820250"/>
              <a:gd name="connsiteX2" fmla="*/ 4436133 w 5426225"/>
              <a:gd name="connsiteY2" fmla="*/ 4908219 h 5820250"/>
              <a:gd name="connsiteX3" fmla="*/ 4779728 w 5426225"/>
              <a:gd name="connsiteY3" fmla="*/ 4491709 h 5820250"/>
              <a:gd name="connsiteX4" fmla="*/ 5058808 w 5426225"/>
              <a:gd name="connsiteY4" fmla="*/ 3564787 h 5820250"/>
              <a:gd name="connsiteX5" fmla="*/ 5417026 w 5426225"/>
              <a:gd name="connsiteY5" fmla="*/ 2499558 h 5820250"/>
              <a:gd name="connsiteX6" fmla="*/ 5253934 w 5426225"/>
              <a:gd name="connsiteY6" fmla="*/ 2511758 h 5820250"/>
              <a:gd name="connsiteX7" fmla="*/ 4564682 w 5426225"/>
              <a:gd name="connsiteY7" fmla="*/ 3073666 h 5820250"/>
              <a:gd name="connsiteX8" fmla="*/ 4046251 w 5426225"/>
              <a:gd name="connsiteY8" fmla="*/ 4126147 h 5820250"/>
              <a:gd name="connsiteX9" fmla="*/ 4100087 w 5426225"/>
              <a:gd name="connsiteY9" fmla="*/ 3298781 h 5820250"/>
              <a:gd name="connsiteX10" fmla="*/ 4281942 w 5426225"/>
              <a:gd name="connsiteY10" fmla="*/ 1853260 h 5820250"/>
              <a:gd name="connsiteX11" fmla="*/ 4417055 w 5426225"/>
              <a:gd name="connsiteY11" fmla="*/ 1147576 h 5820250"/>
              <a:gd name="connsiteX12" fmla="*/ 4484715 w 5426225"/>
              <a:gd name="connsiteY12" fmla="*/ 653647 h 5820250"/>
              <a:gd name="connsiteX13" fmla="*/ 4063573 w 5426225"/>
              <a:gd name="connsiteY13" fmla="*/ 1013087 h 5820250"/>
              <a:gd name="connsiteX14" fmla="*/ 3488190 w 5426225"/>
              <a:gd name="connsiteY14" fmla="*/ 2079410 h 5820250"/>
              <a:gd name="connsiteX15" fmla="*/ 3287385 w 5426225"/>
              <a:gd name="connsiteY15" fmla="*/ 3173083 h 5820250"/>
              <a:gd name="connsiteX16" fmla="*/ 3312037 w 5426225"/>
              <a:gd name="connsiteY16" fmla="*/ 3851780 h 5820250"/>
              <a:gd name="connsiteX17" fmla="*/ 3192988 w 5426225"/>
              <a:gd name="connsiteY17" fmla="*/ 3606624 h 5820250"/>
              <a:gd name="connsiteX18" fmla="*/ 2932655 w 5426225"/>
              <a:gd name="connsiteY18" fmla="*/ 2724036 h 5820250"/>
              <a:gd name="connsiteX19" fmla="*/ 2399564 w 5426225"/>
              <a:gd name="connsiteY19" fmla="*/ 1393179 h 5820250"/>
              <a:gd name="connsiteX20" fmla="*/ 1918243 w 5426225"/>
              <a:gd name="connsiteY20" fmla="*/ 334605 h 5820250"/>
              <a:gd name="connsiteX21" fmla="*/ 1759882 w 5426225"/>
              <a:gd name="connsiteY21" fmla="*/ 46327 h 5820250"/>
              <a:gd name="connsiteX22" fmla="*/ 1504903 w 5426225"/>
              <a:gd name="connsiteY22" fmla="*/ 1179806 h 5820250"/>
              <a:gd name="connsiteX23" fmla="*/ 1919682 w 5426225"/>
              <a:gd name="connsiteY23" fmla="*/ 2508985 h 5820250"/>
              <a:gd name="connsiteX24" fmla="*/ 2511961 w 5426225"/>
              <a:gd name="connsiteY24" fmla="*/ 3676696 h 5820250"/>
              <a:gd name="connsiteX25" fmla="*/ 2507464 w 5426225"/>
              <a:gd name="connsiteY25" fmla="*/ 3842847 h 5820250"/>
              <a:gd name="connsiteX26" fmla="*/ 1259806 w 5426225"/>
              <a:gd name="connsiteY26" fmla="*/ 2329876 h 5820250"/>
              <a:gd name="connsiteX27" fmla="*/ 760185 w 5426225"/>
              <a:gd name="connsiteY27" fmla="*/ 1783121 h 5820250"/>
              <a:gd name="connsiteX28" fmla="*/ 213430 w 5426225"/>
              <a:gd name="connsiteY28" fmla="*/ 1274074 h 5820250"/>
              <a:gd name="connsiteX29" fmla="*/ 213430 w 5426225"/>
              <a:gd name="connsiteY29" fmla="*/ 1406049 h 5820250"/>
              <a:gd name="connsiteX30" fmla="*/ 694197 w 5426225"/>
              <a:gd name="connsiteY30" fmla="*/ 2744655 h 5820250"/>
              <a:gd name="connsiteX31" fmla="*/ 1253462 w 5426225"/>
              <a:gd name="connsiteY31" fmla="*/ 3774615 h 5820250"/>
              <a:gd name="connsiteX32" fmla="*/ 2015897 w 5426225"/>
              <a:gd name="connsiteY32" fmla="*/ 4415917 h 5820250"/>
              <a:gd name="connsiteX33" fmla="*/ 2631489 w 5426225"/>
              <a:gd name="connsiteY33" fmla="*/ 4738370 h 5820250"/>
              <a:gd name="connsiteX34" fmla="*/ 2175396 w 5426225"/>
              <a:gd name="connsiteY34" fmla="*/ 4769173 h 5820250"/>
              <a:gd name="connsiteX35" fmla="*/ 1502450 w 5426225"/>
              <a:gd name="connsiteY35" fmla="*/ 4555140 h 5820250"/>
              <a:gd name="connsiteX36" fmla="*/ 760185 w 5426225"/>
              <a:gd name="connsiteY36" fmla="*/ 3951286 h 5820250"/>
              <a:gd name="connsiteX37" fmla="*/ 260564 w 5426225"/>
              <a:gd name="connsiteY37" fmla="*/ 3055740 h 5820250"/>
              <a:gd name="connsiteX38" fmla="*/ 6041 w 5426225"/>
              <a:gd name="connsiteY38" fmla="*/ 2688094 h 5820250"/>
              <a:gd name="connsiteX39" fmla="*/ 109736 w 5426225"/>
              <a:gd name="connsiteY39" fmla="*/ 3281983 h 5820250"/>
              <a:gd name="connsiteX40" fmla="*/ 437514 w 5426225"/>
              <a:gd name="connsiteY40" fmla="*/ 4566106 h 5820250"/>
              <a:gd name="connsiteX41" fmla="*/ 1523756 w 5426225"/>
              <a:gd name="connsiteY41" fmla="*/ 5525562 h 5820250"/>
              <a:gd name="connsiteX42" fmla="*/ 2471455 w 5426225"/>
              <a:gd name="connsiteY42" fmla="*/ 5605714 h 5820250"/>
              <a:gd name="connsiteX43" fmla="*/ 3243083 w 5426225"/>
              <a:gd name="connsiteY43" fmla="*/ 5427626 h 5820250"/>
              <a:gd name="connsiteX44" fmla="*/ 3410128 w 5426225"/>
              <a:gd name="connsiteY44" fmla="*/ 5523928 h 5820250"/>
              <a:gd name="connsiteX45" fmla="*/ 3455644 w 5426225"/>
              <a:gd name="connsiteY45" fmla="*/ 5820249 h 582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426225" h="5820250">
                <a:moveTo>
                  <a:pt x="4361486" y="5609304"/>
                </a:moveTo>
                <a:cubicBezTo>
                  <a:pt x="4290845" y="5425964"/>
                  <a:pt x="4218872" y="5332208"/>
                  <a:pt x="4231313" y="5215361"/>
                </a:cubicBezTo>
                <a:cubicBezTo>
                  <a:pt x="4243754" y="5098514"/>
                  <a:pt x="4344731" y="5028828"/>
                  <a:pt x="4436133" y="4908219"/>
                </a:cubicBezTo>
                <a:cubicBezTo>
                  <a:pt x="4527536" y="4787610"/>
                  <a:pt x="4675949" y="4715614"/>
                  <a:pt x="4779728" y="4491709"/>
                </a:cubicBezTo>
                <a:cubicBezTo>
                  <a:pt x="4883507" y="4267804"/>
                  <a:pt x="4952592" y="3896812"/>
                  <a:pt x="5058808" y="3564787"/>
                </a:cubicBezTo>
                <a:cubicBezTo>
                  <a:pt x="5165024" y="3232762"/>
                  <a:pt x="5384505" y="2675063"/>
                  <a:pt x="5417026" y="2499558"/>
                </a:cubicBezTo>
                <a:cubicBezTo>
                  <a:pt x="5449547" y="2324053"/>
                  <a:pt x="5395991" y="2416073"/>
                  <a:pt x="5253934" y="2511758"/>
                </a:cubicBezTo>
                <a:cubicBezTo>
                  <a:pt x="5111877" y="2607443"/>
                  <a:pt x="4765963" y="2804601"/>
                  <a:pt x="4564682" y="3073666"/>
                </a:cubicBezTo>
                <a:cubicBezTo>
                  <a:pt x="4363402" y="3342731"/>
                  <a:pt x="4123683" y="4088628"/>
                  <a:pt x="4046251" y="4126147"/>
                </a:cubicBezTo>
                <a:cubicBezTo>
                  <a:pt x="3968819" y="4163666"/>
                  <a:pt x="4060805" y="3677596"/>
                  <a:pt x="4100087" y="3298781"/>
                </a:cubicBezTo>
                <a:cubicBezTo>
                  <a:pt x="4139369" y="2919967"/>
                  <a:pt x="4229114" y="2211794"/>
                  <a:pt x="4281942" y="1853260"/>
                </a:cubicBezTo>
                <a:cubicBezTo>
                  <a:pt x="4334770" y="1494726"/>
                  <a:pt x="4383260" y="1347511"/>
                  <a:pt x="4417055" y="1147576"/>
                </a:cubicBezTo>
                <a:cubicBezTo>
                  <a:pt x="4450850" y="947641"/>
                  <a:pt x="4543629" y="676062"/>
                  <a:pt x="4484715" y="653647"/>
                </a:cubicBezTo>
                <a:cubicBezTo>
                  <a:pt x="4425801" y="631232"/>
                  <a:pt x="4229660" y="775460"/>
                  <a:pt x="4063573" y="1013087"/>
                </a:cubicBezTo>
                <a:cubicBezTo>
                  <a:pt x="3897486" y="1250714"/>
                  <a:pt x="3617555" y="1719411"/>
                  <a:pt x="3488190" y="2079410"/>
                </a:cubicBezTo>
                <a:cubicBezTo>
                  <a:pt x="3358825" y="2439409"/>
                  <a:pt x="3316744" y="2877688"/>
                  <a:pt x="3287385" y="3173083"/>
                </a:cubicBezTo>
                <a:cubicBezTo>
                  <a:pt x="3258026" y="3468478"/>
                  <a:pt x="3327770" y="3779523"/>
                  <a:pt x="3312037" y="3851780"/>
                </a:cubicBezTo>
                <a:cubicBezTo>
                  <a:pt x="3296304" y="3924037"/>
                  <a:pt x="3256218" y="3794581"/>
                  <a:pt x="3192988" y="3606624"/>
                </a:cubicBezTo>
                <a:cubicBezTo>
                  <a:pt x="3129758" y="3418667"/>
                  <a:pt x="3064892" y="3092943"/>
                  <a:pt x="2932655" y="2724036"/>
                </a:cubicBezTo>
                <a:cubicBezTo>
                  <a:pt x="2800418" y="2355129"/>
                  <a:pt x="2568633" y="1791418"/>
                  <a:pt x="2399564" y="1393179"/>
                </a:cubicBezTo>
                <a:cubicBezTo>
                  <a:pt x="2230495" y="994941"/>
                  <a:pt x="2024857" y="559080"/>
                  <a:pt x="1918243" y="334605"/>
                </a:cubicBezTo>
                <a:cubicBezTo>
                  <a:pt x="1811629" y="110130"/>
                  <a:pt x="1828772" y="-94540"/>
                  <a:pt x="1759882" y="46327"/>
                </a:cubicBezTo>
                <a:cubicBezTo>
                  <a:pt x="1690992" y="187194"/>
                  <a:pt x="1478270" y="769363"/>
                  <a:pt x="1504903" y="1179806"/>
                </a:cubicBezTo>
                <a:cubicBezTo>
                  <a:pt x="1531536" y="1590249"/>
                  <a:pt x="1751839" y="2092837"/>
                  <a:pt x="1919682" y="2508985"/>
                </a:cubicBezTo>
                <a:cubicBezTo>
                  <a:pt x="2087525" y="2925133"/>
                  <a:pt x="2413997" y="3454386"/>
                  <a:pt x="2511961" y="3676696"/>
                </a:cubicBezTo>
                <a:cubicBezTo>
                  <a:pt x="2609925" y="3899006"/>
                  <a:pt x="2640198" y="3976933"/>
                  <a:pt x="2507464" y="3842847"/>
                </a:cubicBezTo>
                <a:cubicBezTo>
                  <a:pt x="2374730" y="3708761"/>
                  <a:pt x="1551019" y="2673164"/>
                  <a:pt x="1259806" y="2329876"/>
                </a:cubicBezTo>
                <a:cubicBezTo>
                  <a:pt x="968593" y="1986588"/>
                  <a:pt x="934581" y="1959088"/>
                  <a:pt x="760185" y="1783121"/>
                </a:cubicBezTo>
                <a:cubicBezTo>
                  <a:pt x="585789" y="1607154"/>
                  <a:pt x="304556" y="1336919"/>
                  <a:pt x="213430" y="1274074"/>
                </a:cubicBezTo>
                <a:cubicBezTo>
                  <a:pt x="122304" y="1211229"/>
                  <a:pt x="133302" y="1160952"/>
                  <a:pt x="213430" y="1406049"/>
                </a:cubicBezTo>
                <a:cubicBezTo>
                  <a:pt x="293558" y="1651146"/>
                  <a:pt x="520858" y="2349894"/>
                  <a:pt x="694197" y="2744655"/>
                </a:cubicBezTo>
                <a:cubicBezTo>
                  <a:pt x="867536" y="3139416"/>
                  <a:pt x="1033179" y="3496071"/>
                  <a:pt x="1253462" y="3774615"/>
                </a:cubicBezTo>
                <a:cubicBezTo>
                  <a:pt x="1473745" y="4053159"/>
                  <a:pt x="1786226" y="4255291"/>
                  <a:pt x="2015897" y="4415917"/>
                </a:cubicBezTo>
                <a:cubicBezTo>
                  <a:pt x="2245568" y="4576543"/>
                  <a:pt x="2599073" y="4704664"/>
                  <a:pt x="2631489" y="4738370"/>
                </a:cubicBezTo>
                <a:cubicBezTo>
                  <a:pt x="2663905" y="4772076"/>
                  <a:pt x="2363569" y="4799711"/>
                  <a:pt x="2175396" y="4769173"/>
                </a:cubicBezTo>
                <a:cubicBezTo>
                  <a:pt x="1987223" y="4738635"/>
                  <a:pt x="1738318" y="4691454"/>
                  <a:pt x="1502450" y="4555140"/>
                </a:cubicBezTo>
                <a:cubicBezTo>
                  <a:pt x="1266582" y="4418826"/>
                  <a:pt x="967166" y="4201186"/>
                  <a:pt x="760185" y="3951286"/>
                </a:cubicBezTo>
                <a:cubicBezTo>
                  <a:pt x="553204" y="3701386"/>
                  <a:pt x="386255" y="3266272"/>
                  <a:pt x="260564" y="3055740"/>
                </a:cubicBezTo>
                <a:cubicBezTo>
                  <a:pt x="134873" y="2845208"/>
                  <a:pt x="31179" y="2650387"/>
                  <a:pt x="6041" y="2688094"/>
                </a:cubicBezTo>
                <a:cubicBezTo>
                  <a:pt x="-19097" y="2725801"/>
                  <a:pt x="37824" y="2968981"/>
                  <a:pt x="109736" y="3281983"/>
                </a:cubicBezTo>
                <a:cubicBezTo>
                  <a:pt x="181648" y="3594985"/>
                  <a:pt x="201844" y="4192176"/>
                  <a:pt x="437514" y="4566106"/>
                </a:cubicBezTo>
                <a:cubicBezTo>
                  <a:pt x="673184" y="4940036"/>
                  <a:pt x="1184766" y="5352294"/>
                  <a:pt x="1523756" y="5525562"/>
                </a:cubicBezTo>
                <a:cubicBezTo>
                  <a:pt x="1862746" y="5698830"/>
                  <a:pt x="2184900" y="5622037"/>
                  <a:pt x="2471455" y="5605714"/>
                </a:cubicBezTo>
                <a:cubicBezTo>
                  <a:pt x="2758010" y="5589391"/>
                  <a:pt x="3144000" y="5442008"/>
                  <a:pt x="3243083" y="5427626"/>
                </a:cubicBezTo>
                <a:cubicBezTo>
                  <a:pt x="3342166" y="5413244"/>
                  <a:pt x="3406420" y="5413989"/>
                  <a:pt x="3410128" y="5523928"/>
                </a:cubicBezTo>
                <a:cubicBezTo>
                  <a:pt x="3413836" y="5633867"/>
                  <a:pt x="3448772" y="5675021"/>
                  <a:pt x="3455644" y="5820249"/>
                </a:cubicBezTo>
              </a:path>
            </a:pathLst>
          </a:custGeom>
          <a:solidFill>
            <a:schemeClr val="accent3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1467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1">
            <a:extLst>
              <a:ext uri="{FF2B5EF4-FFF2-40B4-BE49-F238E27FC236}">
                <a16:creationId xmlns:a16="http://schemas.microsoft.com/office/drawing/2014/main" id="{765F4110-C0FC-4D61-ACD2-A7C950EAE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Breakfast</a:t>
            </a:r>
          </a:p>
        </p:txBody>
      </p:sp>
      <p:cxnSp>
        <p:nvCxnSpPr>
          <p:cNvPr id="17" name="Straight Connector 13">
            <a:extLst>
              <a:ext uri="{FF2B5EF4-FFF2-40B4-BE49-F238E27FC236}">
                <a16:creationId xmlns:a16="http://schemas.microsoft.com/office/drawing/2014/main" id="{CC94CBDB-A76C-499E-95AB-C0A049E31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9963DAFA-527C-4842-8E5A-EAFAA9A8F3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317635" y="321733"/>
            <a:ext cx="4160452" cy="62145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A4243B-7FA6-45C0-9ADC-915F95D202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993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573" y="320675"/>
            <a:ext cx="11407487" cy="1325563"/>
          </a:xfrm>
        </p:spPr>
        <p:txBody>
          <a:bodyPr>
            <a:normAutofit/>
          </a:bodyPr>
          <a:lstStyle/>
          <a:p>
            <a:r>
              <a:rPr lang="en-ZA" sz="5400"/>
              <a:t>Breakfast</a:t>
            </a:r>
            <a:endParaRPr lang="en-GB" sz="5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E32B78-23DD-4E77-8B9C-7779E3BF2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6124" cy="6858000"/>
          </a:xfrm>
          <a:prstGeom prst="rect">
            <a:avLst/>
          </a:prstGeom>
          <a:solidFill>
            <a:srgbClr val="4472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0ECF2B0-DB21-4F01-80BB-87692635E7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3708818"/>
              </p:ext>
            </p:extLst>
          </p:nvPr>
        </p:nvGraphicFramePr>
        <p:xfrm>
          <a:off x="396574" y="1825625"/>
          <a:ext cx="11407487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17379A-53E9-6D8F-D59D-DE3DE3108D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9866" y="643466"/>
            <a:ext cx="4175124" cy="556683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D72E090-9589-8D67-4B86-F6BEA9D56B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8844" y="3068960"/>
            <a:ext cx="5388156" cy="360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886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en-ZA" dirty="0"/>
              <a:t>We provide food for you at the bases.</a:t>
            </a:r>
          </a:p>
          <a:p>
            <a:r>
              <a:rPr lang="en-ZA" dirty="0"/>
              <a:t>Muslim, Vegetarian and others with specific requirements need to make contact with Mr Klerck if not done already.  You are fully catered for.</a:t>
            </a:r>
          </a:p>
          <a:p>
            <a:r>
              <a:rPr lang="en-ZA" dirty="0"/>
              <a:t>All boys are responsible for their own food for the two hikes and for 24 hr solo.</a:t>
            </a:r>
          </a:p>
          <a:p>
            <a:r>
              <a:rPr lang="en-ZA" dirty="0"/>
              <a:t>Medical info – linked to food.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6000"/>
              <a:t>Lunch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13C1F6-77F8-445F-86EF-36512C41B5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724755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ZA">
                <a:solidFill>
                  <a:srgbClr val="FFFFFF"/>
                </a:solidFill>
              </a:rPr>
              <a:t>Lunch</a:t>
            </a:r>
            <a:endParaRPr lang="en-GB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en-ZA" dirty="0"/>
              <a:t>Crackers and tuna</a:t>
            </a:r>
          </a:p>
          <a:p>
            <a:r>
              <a:rPr lang="en-ZA" dirty="0"/>
              <a:t>Crackers and cheese</a:t>
            </a:r>
          </a:p>
          <a:p>
            <a:r>
              <a:rPr lang="en-ZA" dirty="0"/>
              <a:t>Dried fruit/Raisins</a:t>
            </a:r>
          </a:p>
          <a:p>
            <a:r>
              <a:rPr lang="en-ZA" dirty="0"/>
              <a:t>Biltong/</a:t>
            </a:r>
            <a:r>
              <a:rPr lang="en-ZA" dirty="0" err="1"/>
              <a:t>Droë</a:t>
            </a:r>
            <a:r>
              <a:rPr lang="en-ZA" dirty="0"/>
              <a:t> </a:t>
            </a:r>
            <a:r>
              <a:rPr lang="en-ZA" dirty="0" err="1"/>
              <a:t>wors</a:t>
            </a:r>
            <a:endParaRPr lang="en-ZA" dirty="0"/>
          </a:p>
          <a:p>
            <a:r>
              <a:rPr lang="en-ZA" dirty="0"/>
              <a:t>Nuts</a:t>
            </a:r>
          </a:p>
          <a:p>
            <a:r>
              <a:rPr lang="en-ZA" dirty="0"/>
              <a:t>Usually don’t heat water at lunch</a:t>
            </a:r>
          </a:p>
          <a:p>
            <a:r>
              <a:rPr lang="en-ZA" dirty="0"/>
              <a:t>Drink water</a:t>
            </a:r>
            <a:endParaRPr lang="en-GB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D2BEBC-1229-8ABC-8888-B492AAC531A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7150" y="457200"/>
            <a:ext cx="44577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0378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2445" y="3640254"/>
            <a:ext cx="5319433" cy="207633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800"/>
              <a:t>Supper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C6334C2-F73F-4B3B-A626-DD5F69DF6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5389868" cy="6374535"/>
          </a:xfrm>
          <a:custGeom>
            <a:avLst/>
            <a:gdLst>
              <a:gd name="connsiteX0" fmla="*/ 620377 w 5389868"/>
              <a:gd name="connsiteY0" fmla="*/ 6374535 h 6374535"/>
              <a:gd name="connsiteX1" fmla="*/ 3459520 w 5389868"/>
              <a:gd name="connsiteY1" fmla="*/ 6374535 h 6374535"/>
              <a:gd name="connsiteX2" fmla="*/ 3638761 w 5389868"/>
              <a:gd name="connsiteY2" fmla="*/ 6288190 h 6374535"/>
              <a:gd name="connsiteX3" fmla="*/ 5389868 w 5389868"/>
              <a:gd name="connsiteY3" fmla="*/ 3346018 h 6374535"/>
              <a:gd name="connsiteX4" fmla="*/ 2043850 w 5389868"/>
              <a:gd name="connsiteY4" fmla="*/ 0 h 6374535"/>
              <a:gd name="connsiteX5" fmla="*/ 139826 w 5389868"/>
              <a:gd name="connsiteY5" fmla="*/ 594192 h 6374535"/>
              <a:gd name="connsiteX6" fmla="*/ 0 w 5389868"/>
              <a:gd name="connsiteY6" fmla="*/ 700065 h 6374535"/>
              <a:gd name="connsiteX7" fmla="*/ 0 w 5389868"/>
              <a:gd name="connsiteY7" fmla="*/ 5991971 h 6374535"/>
              <a:gd name="connsiteX8" fmla="*/ 139827 w 5389868"/>
              <a:gd name="connsiteY8" fmla="*/ 6097845 h 6374535"/>
              <a:gd name="connsiteX9" fmla="*/ 378347 w 5389868"/>
              <a:gd name="connsiteY9" fmla="*/ 6248727 h 637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89868" h="6374535">
                <a:moveTo>
                  <a:pt x="620377" y="6374535"/>
                </a:moveTo>
                <a:lnTo>
                  <a:pt x="3459520" y="6374535"/>
                </a:lnTo>
                <a:lnTo>
                  <a:pt x="3638761" y="6288190"/>
                </a:lnTo>
                <a:cubicBezTo>
                  <a:pt x="4681799" y="5721578"/>
                  <a:pt x="5389868" y="4616487"/>
                  <a:pt x="5389868" y="3346018"/>
                </a:cubicBezTo>
                <a:cubicBezTo>
                  <a:pt x="5389868" y="1498063"/>
                  <a:pt x="3891805" y="0"/>
                  <a:pt x="2043850" y="0"/>
                </a:cubicBezTo>
                <a:cubicBezTo>
                  <a:pt x="1336430" y="0"/>
                  <a:pt x="680285" y="219535"/>
                  <a:pt x="139826" y="594192"/>
                </a:cubicBezTo>
                <a:lnTo>
                  <a:pt x="0" y="700065"/>
                </a:lnTo>
                <a:lnTo>
                  <a:pt x="0" y="5991971"/>
                </a:lnTo>
                <a:lnTo>
                  <a:pt x="139827" y="6097845"/>
                </a:lnTo>
                <a:cubicBezTo>
                  <a:pt x="217035" y="6151367"/>
                  <a:pt x="296605" y="6201724"/>
                  <a:pt x="378347" y="624872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7EDAE5-88C1-42F0-B0BE-333B161483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20" y="10"/>
            <a:ext cx="5234499" cy="6210619"/>
          </a:xfrm>
          <a:custGeom>
            <a:avLst/>
            <a:gdLst>
              <a:gd name="connsiteX0" fmla="*/ 1082595 w 5234519"/>
              <a:gd name="connsiteY0" fmla="*/ 0 h 6210629"/>
              <a:gd name="connsiteX1" fmla="*/ 3027450 w 5234519"/>
              <a:gd name="connsiteY1" fmla="*/ 0 h 6210629"/>
              <a:gd name="connsiteX2" fmla="*/ 3291029 w 5234519"/>
              <a:gd name="connsiteY2" fmla="*/ 96471 h 6210629"/>
              <a:gd name="connsiteX3" fmla="*/ 5234519 w 5234519"/>
              <a:gd name="connsiteY3" fmla="*/ 3028517 h 6210629"/>
              <a:gd name="connsiteX4" fmla="*/ 2052407 w 5234519"/>
              <a:gd name="connsiteY4" fmla="*/ 6210629 h 6210629"/>
              <a:gd name="connsiteX5" fmla="*/ 28288 w 5234519"/>
              <a:gd name="connsiteY5" fmla="*/ 5483989 h 6210629"/>
              <a:gd name="connsiteX6" fmla="*/ 0 w 5234519"/>
              <a:gd name="connsiteY6" fmla="*/ 5458279 h 6210629"/>
              <a:gd name="connsiteX7" fmla="*/ 0 w 5234519"/>
              <a:gd name="connsiteY7" fmla="*/ 598754 h 6210629"/>
              <a:gd name="connsiteX8" fmla="*/ 28288 w 5234519"/>
              <a:gd name="connsiteY8" fmla="*/ 573044 h 6210629"/>
              <a:gd name="connsiteX9" fmla="*/ 958290 w 5234519"/>
              <a:gd name="connsiteY9" fmla="*/ 39494 h 621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34519" h="6210629">
                <a:moveTo>
                  <a:pt x="1082595" y="0"/>
                </a:moveTo>
                <a:lnTo>
                  <a:pt x="3027450" y="0"/>
                </a:lnTo>
                <a:lnTo>
                  <a:pt x="3291029" y="96471"/>
                </a:lnTo>
                <a:cubicBezTo>
                  <a:pt x="4433137" y="579542"/>
                  <a:pt x="5234519" y="1710443"/>
                  <a:pt x="5234519" y="3028517"/>
                </a:cubicBezTo>
                <a:cubicBezTo>
                  <a:pt x="5234519" y="4785949"/>
                  <a:pt x="3809839" y="6210629"/>
                  <a:pt x="2052407" y="6210629"/>
                </a:cubicBezTo>
                <a:cubicBezTo>
                  <a:pt x="1283531" y="6210629"/>
                  <a:pt x="578345" y="5937936"/>
                  <a:pt x="28288" y="5483989"/>
                </a:cubicBezTo>
                <a:lnTo>
                  <a:pt x="0" y="5458279"/>
                </a:lnTo>
                <a:lnTo>
                  <a:pt x="0" y="598754"/>
                </a:lnTo>
                <a:lnTo>
                  <a:pt x="28288" y="573044"/>
                </a:lnTo>
                <a:cubicBezTo>
                  <a:pt x="303317" y="346070"/>
                  <a:pt x="617127" y="164410"/>
                  <a:pt x="958290" y="39494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094D47-6E2B-62EE-5E57-17338478C4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8352" y="123758"/>
            <a:ext cx="3452304" cy="436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6844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ZA">
                <a:solidFill>
                  <a:srgbClr val="FFFFFF"/>
                </a:solidFill>
              </a:rPr>
              <a:t>Supper</a:t>
            </a:r>
            <a:endParaRPr lang="en-GB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endParaRPr lang="en-ZA" dirty="0"/>
          </a:p>
          <a:p>
            <a:r>
              <a:rPr lang="en-ZA" dirty="0"/>
              <a:t>Drink water</a:t>
            </a:r>
          </a:p>
          <a:p>
            <a:r>
              <a:rPr lang="en-ZA" dirty="0"/>
              <a:t>You’re tired, you don’t want hassle</a:t>
            </a:r>
          </a:p>
          <a:p>
            <a:r>
              <a:rPr lang="en-ZA" dirty="0"/>
              <a:t>Two minute noodles</a:t>
            </a:r>
          </a:p>
          <a:p>
            <a:r>
              <a:rPr lang="en-ZA" dirty="0"/>
              <a:t>Tuna</a:t>
            </a:r>
          </a:p>
          <a:p>
            <a:r>
              <a:rPr lang="en-ZA" dirty="0"/>
              <a:t>Cup a Soup (if it is really cold)</a:t>
            </a:r>
          </a:p>
          <a:p>
            <a:r>
              <a:rPr lang="en-ZA" dirty="0"/>
              <a:t>Crackers</a:t>
            </a:r>
          </a:p>
          <a:p>
            <a:r>
              <a:rPr lang="en-ZA" dirty="0" err="1"/>
              <a:t>Droë</a:t>
            </a:r>
            <a:r>
              <a:rPr lang="en-ZA" dirty="0"/>
              <a:t> </a:t>
            </a:r>
            <a:r>
              <a:rPr lang="en-ZA" dirty="0" err="1"/>
              <a:t>wors</a:t>
            </a:r>
            <a:r>
              <a:rPr lang="en-ZA" dirty="0"/>
              <a:t>/Biltong</a:t>
            </a:r>
          </a:p>
          <a:p>
            <a:r>
              <a:rPr lang="en-ZA" dirty="0"/>
              <a:t>Drink water</a:t>
            </a:r>
          </a:p>
          <a:p>
            <a:endParaRPr lang="en-GB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9E301E5-1206-47D0-9CDF-72583D739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A31FBE-7948-4384-B68A-75DEFDC49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6B3FDA-EC62-B5E1-AE46-9835C2FE2E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276" y="643467"/>
            <a:ext cx="4013020" cy="27025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2E7172-2376-1E54-E798-292C419E34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>
          <a:xfrm>
            <a:off x="643467" y="3509433"/>
            <a:ext cx="4010830" cy="27050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BA709E-4883-319F-927C-0B401EEF75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2633" y="643467"/>
            <a:ext cx="67359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3811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387D158-9201-CC36-67B8-44A4BC5FC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A7E4D5-2B30-4759-8A5A-477DD0755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40000"/>
              <a:lumOff val="60000"/>
              <a:alpha val="35000"/>
            </a:schemeClr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9A68E78-DAD3-C320-C882-96205236B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867735">
            <a:off x="110272" y="4096334"/>
            <a:ext cx="1554135" cy="540985"/>
          </a:xfrm>
          <a:custGeom>
            <a:avLst/>
            <a:gdLst>
              <a:gd name="connsiteX0" fmla="*/ 77764 w 3260328"/>
              <a:gd name="connsiteY0" fmla="*/ 1037700 h 2099765"/>
              <a:gd name="connsiteX1" fmla="*/ 6059 w 3260328"/>
              <a:gd name="connsiteY1" fmla="*/ 999637 h 2099765"/>
              <a:gd name="connsiteX2" fmla="*/ 0 w 3260328"/>
              <a:gd name="connsiteY2" fmla="*/ 995566 h 2099765"/>
              <a:gd name="connsiteX3" fmla="*/ 724367 w 3260328"/>
              <a:gd name="connsiteY3" fmla="*/ 21583 h 2099765"/>
              <a:gd name="connsiteX4" fmla="*/ 782350 w 3260328"/>
              <a:gd name="connsiteY4" fmla="*/ 0 h 2099765"/>
              <a:gd name="connsiteX5" fmla="*/ 3260328 w 3260328"/>
              <a:gd name="connsiteY5" fmla="*/ 974255 h 2099765"/>
              <a:gd name="connsiteX6" fmla="*/ 3003455 w 3260328"/>
              <a:gd name="connsiteY6" fmla="*/ 2099765 h 2099765"/>
              <a:gd name="connsiteX7" fmla="*/ 1122761 w 3260328"/>
              <a:gd name="connsiteY7" fmla="*/ 1327497 h 2099765"/>
              <a:gd name="connsiteX8" fmla="*/ 77764 w 3260328"/>
              <a:gd name="connsiteY8" fmla="*/ 1037700 h 2099765"/>
              <a:gd name="connsiteX0" fmla="*/ 71705 w 3254269"/>
              <a:gd name="connsiteY0" fmla="*/ 1037700 h 2099765"/>
              <a:gd name="connsiteX1" fmla="*/ 0 w 3254269"/>
              <a:gd name="connsiteY1" fmla="*/ 999637 h 2099765"/>
              <a:gd name="connsiteX2" fmla="*/ 80319 w 3254269"/>
              <a:gd name="connsiteY2" fmla="*/ 867591 h 2099765"/>
              <a:gd name="connsiteX3" fmla="*/ 718308 w 3254269"/>
              <a:gd name="connsiteY3" fmla="*/ 21583 h 2099765"/>
              <a:gd name="connsiteX4" fmla="*/ 776291 w 3254269"/>
              <a:gd name="connsiteY4" fmla="*/ 0 h 2099765"/>
              <a:gd name="connsiteX5" fmla="*/ 3254269 w 3254269"/>
              <a:gd name="connsiteY5" fmla="*/ 974255 h 2099765"/>
              <a:gd name="connsiteX6" fmla="*/ 2997396 w 3254269"/>
              <a:gd name="connsiteY6" fmla="*/ 2099765 h 2099765"/>
              <a:gd name="connsiteX7" fmla="*/ 1116702 w 3254269"/>
              <a:gd name="connsiteY7" fmla="*/ 1327497 h 2099765"/>
              <a:gd name="connsiteX8" fmla="*/ 71705 w 3254269"/>
              <a:gd name="connsiteY8" fmla="*/ 1037700 h 2099765"/>
              <a:gd name="connsiteX0" fmla="*/ 224731 w 3254269"/>
              <a:gd name="connsiteY0" fmla="*/ 1104531 h 2099765"/>
              <a:gd name="connsiteX1" fmla="*/ 0 w 3254269"/>
              <a:gd name="connsiteY1" fmla="*/ 999637 h 2099765"/>
              <a:gd name="connsiteX2" fmla="*/ 80319 w 3254269"/>
              <a:gd name="connsiteY2" fmla="*/ 867591 h 2099765"/>
              <a:gd name="connsiteX3" fmla="*/ 718308 w 3254269"/>
              <a:gd name="connsiteY3" fmla="*/ 21583 h 2099765"/>
              <a:gd name="connsiteX4" fmla="*/ 776291 w 3254269"/>
              <a:gd name="connsiteY4" fmla="*/ 0 h 2099765"/>
              <a:gd name="connsiteX5" fmla="*/ 3254269 w 3254269"/>
              <a:gd name="connsiteY5" fmla="*/ 974255 h 2099765"/>
              <a:gd name="connsiteX6" fmla="*/ 2997396 w 3254269"/>
              <a:gd name="connsiteY6" fmla="*/ 2099765 h 2099765"/>
              <a:gd name="connsiteX7" fmla="*/ 1116702 w 3254269"/>
              <a:gd name="connsiteY7" fmla="*/ 1327497 h 2099765"/>
              <a:gd name="connsiteX8" fmla="*/ 224731 w 3254269"/>
              <a:gd name="connsiteY8" fmla="*/ 1104531 h 2099765"/>
              <a:gd name="connsiteX0" fmla="*/ 182169 w 3211707"/>
              <a:gd name="connsiteY0" fmla="*/ 1104531 h 2099765"/>
              <a:gd name="connsiteX1" fmla="*/ 37757 w 3211707"/>
              <a:gd name="connsiteY1" fmla="*/ 867591 h 2099765"/>
              <a:gd name="connsiteX2" fmla="*/ 675746 w 3211707"/>
              <a:gd name="connsiteY2" fmla="*/ 21583 h 2099765"/>
              <a:gd name="connsiteX3" fmla="*/ 733729 w 3211707"/>
              <a:gd name="connsiteY3" fmla="*/ 0 h 2099765"/>
              <a:gd name="connsiteX4" fmla="*/ 3211707 w 3211707"/>
              <a:gd name="connsiteY4" fmla="*/ 974255 h 2099765"/>
              <a:gd name="connsiteX5" fmla="*/ 2954834 w 3211707"/>
              <a:gd name="connsiteY5" fmla="*/ 2099765 h 2099765"/>
              <a:gd name="connsiteX6" fmla="*/ 1074140 w 3211707"/>
              <a:gd name="connsiteY6" fmla="*/ 1327497 h 2099765"/>
              <a:gd name="connsiteX7" fmla="*/ 182169 w 3211707"/>
              <a:gd name="connsiteY7" fmla="*/ 1104531 h 2099765"/>
              <a:gd name="connsiteX0" fmla="*/ 138006 w 3231017"/>
              <a:gd name="connsiteY0" fmla="*/ 977672 h 2099765"/>
              <a:gd name="connsiteX1" fmla="*/ 57067 w 3231017"/>
              <a:gd name="connsiteY1" fmla="*/ 867591 h 2099765"/>
              <a:gd name="connsiteX2" fmla="*/ 695056 w 3231017"/>
              <a:gd name="connsiteY2" fmla="*/ 21583 h 2099765"/>
              <a:gd name="connsiteX3" fmla="*/ 753039 w 3231017"/>
              <a:gd name="connsiteY3" fmla="*/ 0 h 2099765"/>
              <a:gd name="connsiteX4" fmla="*/ 3231017 w 3231017"/>
              <a:gd name="connsiteY4" fmla="*/ 974255 h 2099765"/>
              <a:gd name="connsiteX5" fmla="*/ 2974144 w 3231017"/>
              <a:gd name="connsiteY5" fmla="*/ 2099765 h 2099765"/>
              <a:gd name="connsiteX6" fmla="*/ 1093450 w 3231017"/>
              <a:gd name="connsiteY6" fmla="*/ 1327497 h 2099765"/>
              <a:gd name="connsiteX7" fmla="*/ 138006 w 3231017"/>
              <a:gd name="connsiteY7" fmla="*/ 977672 h 2099765"/>
              <a:gd name="connsiteX0" fmla="*/ 95473 w 3188484"/>
              <a:gd name="connsiteY0" fmla="*/ 977672 h 2099765"/>
              <a:gd name="connsiteX1" fmla="*/ 103577 w 3188484"/>
              <a:gd name="connsiteY1" fmla="*/ 722766 h 2099765"/>
              <a:gd name="connsiteX2" fmla="*/ 652523 w 3188484"/>
              <a:gd name="connsiteY2" fmla="*/ 21583 h 2099765"/>
              <a:gd name="connsiteX3" fmla="*/ 710506 w 3188484"/>
              <a:gd name="connsiteY3" fmla="*/ 0 h 2099765"/>
              <a:gd name="connsiteX4" fmla="*/ 3188484 w 3188484"/>
              <a:gd name="connsiteY4" fmla="*/ 974255 h 2099765"/>
              <a:gd name="connsiteX5" fmla="*/ 2931611 w 3188484"/>
              <a:gd name="connsiteY5" fmla="*/ 2099765 h 2099765"/>
              <a:gd name="connsiteX6" fmla="*/ 1050917 w 3188484"/>
              <a:gd name="connsiteY6" fmla="*/ 1327497 h 2099765"/>
              <a:gd name="connsiteX7" fmla="*/ 95473 w 3188484"/>
              <a:gd name="connsiteY7" fmla="*/ 977672 h 2099765"/>
              <a:gd name="connsiteX0" fmla="*/ 92795 w 3185806"/>
              <a:gd name="connsiteY0" fmla="*/ 977672 h 2099765"/>
              <a:gd name="connsiteX1" fmla="*/ 108517 w 3185806"/>
              <a:gd name="connsiteY1" fmla="*/ 762633 h 2099765"/>
              <a:gd name="connsiteX2" fmla="*/ 649845 w 3185806"/>
              <a:gd name="connsiteY2" fmla="*/ 21583 h 2099765"/>
              <a:gd name="connsiteX3" fmla="*/ 707828 w 3185806"/>
              <a:gd name="connsiteY3" fmla="*/ 0 h 2099765"/>
              <a:gd name="connsiteX4" fmla="*/ 3185806 w 3185806"/>
              <a:gd name="connsiteY4" fmla="*/ 974255 h 2099765"/>
              <a:gd name="connsiteX5" fmla="*/ 2928933 w 3185806"/>
              <a:gd name="connsiteY5" fmla="*/ 2099765 h 2099765"/>
              <a:gd name="connsiteX6" fmla="*/ 1048239 w 3185806"/>
              <a:gd name="connsiteY6" fmla="*/ 1327497 h 2099765"/>
              <a:gd name="connsiteX7" fmla="*/ 92795 w 3185806"/>
              <a:gd name="connsiteY7" fmla="*/ 977672 h 2099765"/>
              <a:gd name="connsiteX0" fmla="*/ 92795 w 3185806"/>
              <a:gd name="connsiteY0" fmla="*/ 977672 h 1873776"/>
              <a:gd name="connsiteX1" fmla="*/ 108517 w 3185806"/>
              <a:gd name="connsiteY1" fmla="*/ 762633 h 1873776"/>
              <a:gd name="connsiteX2" fmla="*/ 649845 w 3185806"/>
              <a:gd name="connsiteY2" fmla="*/ 21583 h 1873776"/>
              <a:gd name="connsiteX3" fmla="*/ 707828 w 3185806"/>
              <a:gd name="connsiteY3" fmla="*/ 0 h 1873776"/>
              <a:gd name="connsiteX4" fmla="*/ 3185806 w 3185806"/>
              <a:gd name="connsiteY4" fmla="*/ 974255 h 1873776"/>
              <a:gd name="connsiteX5" fmla="*/ 3037775 w 3185806"/>
              <a:gd name="connsiteY5" fmla="*/ 1873776 h 1873776"/>
              <a:gd name="connsiteX6" fmla="*/ 1048239 w 3185806"/>
              <a:gd name="connsiteY6" fmla="*/ 1327497 h 1873776"/>
              <a:gd name="connsiteX7" fmla="*/ 92795 w 3185806"/>
              <a:gd name="connsiteY7" fmla="*/ 977672 h 1873776"/>
              <a:gd name="connsiteX0" fmla="*/ 92795 w 3185806"/>
              <a:gd name="connsiteY0" fmla="*/ 977672 h 1873776"/>
              <a:gd name="connsiteX1" fmla="*/ 108517 w 3185806"/>
              <a:gd name="connsiteY1" fmla="*/ 762633 h 1873776"/>
              <a:gd name="connsiteX2" fmla="*/ 649845 w 3185806"/>
              <a:gd name="connsiteY2" fmla="*/ 21583 h 1873776"/>
              <a:gd name="connsiteX3" fmla="*/ 707828 w 3185806"/>
              <a:gd name="connsiteY3" fmla="*/ 0 h 1873776"/>
              <a:gd name="connsiteX4" fmla="*/ 3185806 w 3185806"/>
              <a:gd name="connsiteY4" fmla="*/ 974255 h 1873776"/>
              <a:gd name="connsiteX5" fmla="*/ 3037775 w 3185806"/>
              <a:gd name="connsiteY5" fmla="*/ 1873776 h 1873776"/>
              <a:gd name="connsiteX6" fmla="*/ 1229887 w 3185806"/>
              <a:gd name="connsiteY6" fmla="*/ 1323405 h 1873776"/>
              <a:gd name="connsiteX7" fmla="*/ 92795 w 3185806"/>
              <a:gd name="connsiteY7" fmla="*/ 977672 h 1873776"/>
              <a:gd name="connsiteX0" fmla="*/ 92795 w 3185806"/>
              <a:gd name="connsiteY0" fmla="*/ 1034597 h 1930701"/>
              <a:gd name="connsiteX1" fmla="*/ 108517 w 3185806"/>
              <a:gd name="connsiteY1" fmla="*/ 819558 h 1930701"/>
              <a:gd name="connsiteX2" fmla="*/ 523031 w 3185806"/>
              <a:gd name="connsiteY2" fmla="*/ 0 h 1930701"/>
              <a:gd name="connsiteX3" fmla="*/ 707828 w 3185806"/>
              <a:gd name="connsiteY3" fmla="*/ 56925 h 1930701"/>
              <a:gd name="connsiteX4" fmla="*/ 3185806 w 3185806"/>
              <a:gd name="connsiteY4" fmla="*/ 1031180 h 1930701"/>
              <a:gd name="connsiteX5" fmla="*/ 3037775 w 3185806"/>
              <a:gd name="connsiteY5" fmla="*/ 1930701 h 1930701"/>
              <a:gd name="connsiteX6" fmla="*/ 1229887 w 3185806"/>
              <a:gd name="connsiteY6" fmla="*/ 1380330 h 1930701"/>
              <a:gd name="connsiteX7" fmla="*/ 92795 w 3185806"/>
              <a:gd name="connsiteY7" fmla="*/ 1034597 h 1930701"/>
              <a:gd name="connsiteX0" fmla="*/ 92795 w 3150904"/>
              <a:gd name="connsiteY0" fmla="*/ 1034597 h 1930701"/>
              <a:gd name="connsiteX1" fmla="*/ 108517 w 3150904"/>
              <a:gd name="connsiteY1" fmla="*/ 819558 h 1930701"/>
              <a:gd name="connsiteX2" fmla="*/ 523031 w 3150904"/>
              <a:gd name="connsiteY2" fmla="*/ 0 h 1930701"/>
              <a:gd name="connsiteX3" fmla="*/ 707828 w 3150904"/>
              <a:gd name="connsiteY3" fmla="*/ 56925 h 1930701"/>
              <a:gd name="connsiteX4" fmla="*/ 3150904 w 3150904"/>
              <a:gd name="connsiteY4" fmla="*/ 1207826 h 1930701"/>
              <a:gd name="connsiteX5" fmla="*/ 3037775 w 3150904"/>
              <a:gd name="connsiteY5" fmla="*/ 1930701 h 1930701"/>
              <a:gd name="connsiteX6" fmla="*/ 1229887 w 3150904"/>
              <a:gd name="connsiteY6" fmla="*/ 1380330 h 1930701"/>
              <a:gd name="connsiteX7" fmla="*/ 92795 w 3150904"/>
              <a:gd name="connsiteY7" fmla="*/ 1034597 h 1930701"/>
              <a:gd name="connsiteX0" fmla="*/ 92795 w 3150904"/>
              <a:gd name="connsiteY0" fmla="*/ 1034597 h 1931283"/>
              <a:gd name="connsiteX1" fmla="*/ 108517 w 3150904"/>
              <a:gd name="connsiteY1" fmla="*/ 819558 h 1931283"/>
              <a:gd name="connsiteX2" fmla="*/ 523031 w 3150904"/>
              <a:gd name="connsiteY2" fmla="*/ 0 h 1931283"/>
              <a:gd name="connsiteX3" fmla="*/ 707828 w 3150904"/>
              <a:gd name="connsiteY3" fmla="*/ 56925 h 1931283"/>
              <a:gd name="connsiteX4" fmla="*/ 3150904 w 3150904"/>
              <a:gd name="connsiteY4" fmla="*/ 1207826 h 1931283"/>
              <a:gd name="connsiteX5" fmla="*/ 3037775 w 3150904"/>
              <a:gd name="connsiteY5" fmla="*/ 1930701 h 1931283"/>
              <a:gd name="connsiteX6" fmla="*/ 1229887 w 3150904"/>
              <a:gd name="connsiteY6" fmla="*/ 1380330 h 1931283"/>
              <a:gd name="connsiteX7" fmla="*/ 92795 w 3150904"/>
              <a:gd name="connsiteY7" fmla="*/ 1034597 h 1931283"/>
              <a:gd name="connsiteX0" fmla="*/ 92795 w 3150904"/>
              <a:gd name="connsiteY0" fmla="*/ 1034597 h 1931283"/>
              <a:gd name="connsiteX1" fmla="*/ 108517 w 3150904"/>
              <a:gd name="connsiteY1" fmla="*/ 819558 h 1931283"/>
              <a:gd name="connsiteX2" fmla="*/ 523031 w 3150904"/>
              <a:gd name="connsiteY2" fmla="*/ 0 h 1931283"/>
              <a:gd name="connsiteX3" fmla="*/ 707828 w 3150904"/>
              <a:gd name="connsiteY3" fmla="*/ 56925 h 1931283"/>
              <a:gd name="connsiteX4" fmla="*/ 3150904 w 3150904"/>
              <a:gd name="connsiteY4" fmla="*/ 1207826 h 1931283"/>
              <a:gd name="connsiteX5" fmla="*/ 3037775 w 3150904"/>
              <a:gd name="connsiteY5" fmla="*/ 1930701 h 1931283"/>
              <a:gd name="connsiteX6" fmla="*/ 1229887 w 3150904"/>
              <a:gd name="connsiteY6" fmla="*/ 1380330 h 1931283"/>
              <a:gd name="connsiteX7" fmla="*/ 92795 w 3150904"/>
              <a:gd name="connsiteY7" fmla="*/ 1034597 h 1931283"/>
              <a:gd name="connsiteX0" fmla="*/ 92795 w 3150904"/>
              <a:gd name="connsiteY0" fmla="*/ 1098133 h 1994819"/>
              <a:gd name="connsiteX1" fmla="*/ 108517 w 3150904"/>
              <a:gd name="connsiteY1" fmla="*/ 883094 h 1994819"/>
              <a:gd name="connsiteX2" fmla="*/ 453022 w 3150904"/>
              <a:gd name="connsiteY2" fmla="*/ 0 h 1994819"/>
              <a:gd name="connsiteX3" fmla="*/ 707828 w 3150904"/>
              <a:gd name="connsiteY3" fmla="*/ 120461 h 1994819"/>
              <a:gd name="connsiteX4" fmla="*/ 3150904 w 3150904"/>
              <a:gd name="connsiteY4" fmla="*/ 1271362 h 1994819"/>
              <a:gd name="connsiteX5" fmla="*/ 3037775 w 3150904"/>
              <a:gd name="connsiteY5" fmla="*/ 1994237 h 1994819"/>
              <a:gd name="connsiteX6" fmla="*/ 1229887 w 3150904"/>
              <a:gd name="connsiteY6" fmla="*/ 1443866 h 1994819"/>
              <a:gd name="connsiteX7" fmla="*/ 92795 w 3150904"/>
              <a:gd name="connsiteY7" fmla="*/ 1098133 h 1994819"/>
              <a:gd name="connsiteX0" fmla="*/ 59173 w 3117282"/>
              <a:gd name="connsiteY0" fmla="*/ 1098133 h 1994819"/>
              <a:gd name="connsiteX1" fmla="*/ 74895 w 3117282"/>
              <a:gd name="connsiteY1" fmla="*/ 883094 h 1994819"/>
              <a:gd name="connsiteX2" fmla="*/ 419400 w 3117282"/>
              <a:gd name="connsiteY2" fmla="*/ 0 h 1994819"/>
              <a:gd name="connsiteX3" fmla="*/ 674206 w 3117282"/>
              <a:gd name="connsiteY3" fmla="*/ 120461 h 1994819"/>
              <a:gd name="connsiteX4" fmla="*/ 3117282 w 3117282"/>
              <a:gd name="connsiteY4" fmla="*/ 1271362 h 1994819"/>
              <a:gd name="connsiteX5" fmla="*/ 3004153 w 3117282"/>
              <a:gd name="connsiteY5" fmla="*/ 1994237 h 1994819"/>
              <a:gd name="connsiteX6" fmla="*/ 1196265 w 3117282"/>
              <a:gd name="connsiteY6" fmla="*/ 1443866 h 1994819"/>
              <a:gd name="connsiteX7" fmla="*/ 59173 w 3117282"/>
              <a:gd name="connsiteY7" fmla="*/ 1098133 h 1994819"/>
              <a:gd name="connsiteX0" fmla="*/ 33984 w 3092093"/>
              <a:gd name="connsiteY0" fmla="*/ 1098133 h 1994819"/>
              <a:gd name="connsiteX1" fmla="*/ 49706 w 3092093"/>
              <a:gd name="connsiteY1" fmla="*/ 883094 h 1994819"/>
              <a:gd name="connsiteX2" fmla="*/ 394211 w 3092093"/>
              <a:gd name="connsiteY2" fmla="*/ 0 h 1994819"/>
              <a:gd name="connsiteX3" fmla="*/ 649017 w 3092093"/>
              <a:gd name="connsiteY3" fmla="*/ 120461 h 1994819"/>
              <a:gd name="connsiteX4" fmla="*/ 3092093 w 3092093"/>
              <a:gd name="connsiteY4" fmla="*/ 1271362 h 1994819"/>
              <a:gd name="connsiteX5" fmla="*/ 2978964 w 3092093"/>
              <a:gd name="connsiteY5" fmla="*/ 1994237 h 1994819"/>
              <a:gd name="connsiteX6" fmla="*/ 1171076 w 3092093"/>
              <a:gd name="connsiteY6" fmla="*/ 1443866 h 1994819"/>
              <a:gd name="connsiteX7" fmla="*/ 33984 w 3092093"/>
              <a:gd name="connsiteY7" fmla="*/ 1098133 h 1994819"/>
              <a:gd name="connsiteX0" fmla="*/ 77623 w 3074229"/>
              <a:gd name="connsiteY0" fmla="*/ 1127420 h 1994819"/>
              <a:gd name="connsiteX1" fmla="*/ 31842 w 3074229"/>
              <a:gd name="connsiteY1" fmla="*/ 883094 h 1994819"/>
              <a:gd name="connsiteX2" fmla="*/ 376347 w 3074229"/>
              <a:gd name="connsiteY2" fmla="*/ 0 h 1994819"/>
              <a:gd name="connsiteX3" fmla="*/ 631153 w 3074229"/>
              <a:gd name="connsiteY3" fmla="*/ 120461 h 1994819"/>
              <a:gd name="connsiteX4" fmla="*/ 3074229 w 3074229"/>
              <a:gd name="connsiteY4" fmla="*/ 1271362 h 1994819"/>
              <a:gd name="connsiteX5" fmla="*/ 2961100 w 3074229"/>
              <a:gd name="connsiteY5" fmla="*/ 1994237 h 1994819"/>
              <a:gd name="connsiteX6" fmla="*/ 1153212 w 3074229"/>
              <a:gd name="connsiteY6" fmla="*/ 1443866 h 1994819"/>
              <a:gd name="connsiteX7" fmla="*/ 77623 w 3074229"/>
              <a:gd name="connsiteY7" fmla="*/ 1127420 h 1994819"/>
              <a:gd name="connsiteX0" fmla="*/ 32339 w 3028945"/>
              <a:gd name="connsiteY0" fmla="*/ 1127420 h 1994819"/>
              <a:gd name="connsiteX1" fmla="*/ 50981 w 3028945"/>
              <a:gd name="connsiteY1" fmla="*/ 937929 h 1994819"/>
              <a:gd name="connsiteX2" fmla="*/ 331063 w 3028945"/>
              <a:gd name="connsiteY2" fmla="*/ 0 h 1994819"/>
              <a:gd name="connsiteX3" fmla="*/ 585869 w 3028945"/>
              <a:gd name="connsiteY3" fmla="*/ 120461 h 1994819"/>
              <a:gd name="connsiteX4" fmla="*/ 3028945 w 3028945"/>
              <a:gd name="connsiteY4" fmla="*/ 1271362 h 1994819"/>
              <a:gd name="connsiteX5" fmla="*/ 2915816 w 3028945"/>
              <a:gd name="connsiteY5" fmla="*/ 1994237 h 1994819"/>
              <a:gd name="connsiteX6" fmla="*/ 1107928 w 3028945"/>
              <a:gd name="connsiteY6" fmla="*/ 1443866 h 1994819"/>
              <a:gd name="connsiteX7" fmla="*/ 32339 w 3028945"/>
              <a:gd name="connsiteY7" fmla="*/ 1127420 h 1994819"/>
              <a:gd name="connsiteX0" fmla="*/ 32339 w 3028945"/>
              <a:gd name="connsiteY0" fmla="*/ 1127420 h 1994720"/>
              <a:gd name="connsiteX1" fmla="*/ 50981 w 3028945"/>
              <a:gd name="connsiteY1" fmla="*/ 937929 h 1994720"/>
              <a:gd name="connsiteX2" fmla="*/ 331063 w 3028945"/>
              <a:gd name="connsiteY2" fmla="*/ 0 h 1994720"/>
              <a:gd name="connsiteX3" fmla="*/ 585869 w 3028945"/>
              <a:gd name="connsiteY3" fmla="*/ 120461 h 1994720"/>
              <a:gd name="connsiteX4" fmla="*/ 3028945 w 3028945"/>
              <a:gd name="connsiteY4" fmla="*/ 1271362 h 1994720"/>
              <a:gd name="connsiteX5" fmla="*/ 2915816 w 3028945"/>
              <a:gd name="connsiteY5" fmla="*/ 1994237 h 1994720"/>
              <a:gd name="connsiteX6" fmla="*/ 1107928 w 3028945"/>
              <a:gd name="connsiteY6" fmla="*/ 1443866 h 1994720"/>
              <a:gd name="connsiteX7" fmla="*/ 32339 w 3028945"/>
              <a:gd name="connsiteY7" fmla="*/ 1127420 h 1994720"/>
              <a:gd name="connsiteX0" fmla="*/ 32339 w 3028945"/>
              <a:gd name="connsiteY0" fmla="*/ 1127420 h 1994720"/>
              <a:gd name="connsiteX1" fmla="*/ 50981 w 3028945"/>
              <a:gd name="connsiteY1" fmla="*/ 937929 h 1994720"/>
              <a:gd name="connsiteX2" fmla="*/ 331063 w 3028945"/>
              <a:gd name="connsiteY2" fmla="*/ 0 h 1994720"/>
              <a:gd name="connsiteX3" fmla="*/ 585869 w 3028945"/>
              <a:gd name="connsiteY3" fmla="*/ 120461 h 1994720"/>
              <a:gd name="connsiteX4" fmla="*/ 3028945 w 3028945"/>
              <a:gd name="connsiteY4" fmla="*/ 1271362 h 1994720"/>
              <a:gd name="connsiteX5" fmla="*/ 2915816 w 3028945"/>
              <a:gd name="connsiteY5" fmla="*/ 1994237 h 1994720"/>
              <a:gd name="connsiteX6" fmla="*/ 1107928 w 3028945"/>
              <a:gd name="connsiteY6" fmla="*/ 1443866 h 1994720"/>
              <a:gd name="connsiteX7" fmla="*/ 32339 w 3028945"/>
              <a:gd name="connsiteY7" fmla="*/ 1127420 h 1994720"/>
              <a:gd name="connsiteX0" fmla="*/ 32339 w 3028945"/>
              <a:gd name="connsiteY0" fmla="*/ 1127420 h 1887171"/>
              <a:gd name="connsiteX1" fmla="*/ 50981 w 3028945"/>
              <a:gd name="connsiteY1" fmla="*/ 937929 h 1887171"/>
              <a:gd name="connsiteX2" fmla="*/ 331063 w 3028945"/>
              <a:gd name="connsiteY2" fmla="*/ 0 h 1887171"/>
              <a:gd name="connsiteX3" fmla="*/ 585869 w 3028945"/>
              <a:gd name="connsiteY3" fmla="*/ 120461 h 1887171"/>
              <a:gd name="connsiteX4" fmla="*/ 3028945 w 3028945"/>
              <a:gd name="connsiteY4" fmla="*/ 1271362 h 1887171"/>
              <a:gd name="connsiteX5" fmla="*/ 2950602 w 3028945"/>
              <a:gd name="connsiteY5" fmla="*/ 1886587 h 1887171"/>
              <a:gd name="connsiteX6" fmla="*/ 1107928 w 3028945"/>
              <a:gd name="connsiteY6" fmla="*/ 1443866 h 1887171"/>
              <a:gd name="connsiteX7" fmla="*/ 32339 w 3028945"/>
              <a:gd name="connsiteY7" fmla="*/ 1127420 h 1887171"/>
              <a:gd name="connsiteX0" fmla="*/ 32339 w 3028945"/>
              <a:gd name="connsiteY0" fmla="*/ 1127420 h 1887171"/>
              <a:gd name="connsiteX1" fmla="*/ 50981 w 3028945"/>
              <a:gd name="connsiteY1" fmla="*/ 937929 h 1887171"/>
              <a:gd name="connsiteX2" fmla="*/ 331063 w 3028945"/>
              <a:gd name="connsiteY2" fmla="*/ 0 h 1887171"/>
              <a:gd name="connsiteX3" fmla="*/ 585869 w 3028945"/>
              <a:gd name="connsiteY3" fmla="*/ 120461 h 1887171"/>
              <a:gd name="connsiteX4" fmla="*/ 3028945 w 3028945"/>
              <a:gd name="connsiteY4" fmla="*/ 1271362 h 1887171"/>
              <a:gd name="connsiteX5" fmla="*/ 2950602 w 3028945"/>
              <a:gd name="connsiteY5" fmla="*/ 1886587 h 1887171"/>
              <a:gd name="connsiteX6" fmla="*/ 1107928 w 3028945"/>
              <a:gd name="connsiteY6" fmla="*/ 1443866 h 1887171"/>
              <a:gd name="connsiteX7" fmla="*/ 32339 w 3028945"/>
              <a:gd name="connsiteY7" fmla="*/ 1127420 h 1887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28945" h="1887171">
                <a:moveTo>
                  <a:pt x="32339" y="1127420"/>
                </a:moveTo>
                <a:cubicBezTo>
                  <a:pt x="4130" y="1083353"/>
                  <a:pt x="-31282" y="1118420"/>
                  <a:pt x="50981" y="937929"/>
                </a:cubicBezTo>
                <a:lnTo>
                  <a:pt x="331063" y="0"/>
                </a:lnTo>
                <a:lnTo>
                  <a:pt x="585869" y="120461"/>
                </a:lnTo>
                <a:cubicBezTo>
                  <a:pt x="1400228" y="504095"/>
                  <a:pt x="2950902" y="1184005"/>
                  <a:pt x="3028945" y="1271362"/>
                </a:cubicBezTo>
                <a:cubicBezTo>
                  <a:pt x="3020964" y="1405371"/>
                  <a:pt x="2978356" y="1906629"/>
                  <a:pt x="2950602" y="1886587"/>
                </a:cubicBezTo>
                <a:cubicBezTo>
                  <a:pt x="2885143" y="1892656"/>
                  <a:pt x="1496153" y="1670208"/>
                  <a:pt x="1107928" y="1443866"/>
                </a:cubicBezTo>
                <a:cubicBezTo>
                  <a:pt x="663959" y="1309296"/>
                  <a:pt x="281635" y="1245592"/>
                  <a:pt x="32339" y="112742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7062260-CFF7-27D7-299D-5D1780278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111881">
            <a:off x="1653489" y="4647020"/>
            <a:ext cx="443638" cy="437609"/>
          </a:xfrm>
          <a:custGeom>
            <a:avLst/>
            <a:gdLst>
              <a:gd name="connsiteX0" fmla="*/ 845218 w 2601267"/>
              <a:gd name="connsiteY0" fmla="*/ 6508 h 3247197"/>
              <a:gd name="connsiteX1" fmla="*/ 666313 w 2601267"/>
              <a:gd name="connsiteY1" fmla="*/ 158908 h 3247197"/>
              <a:gd name="connsiteX2" fmla="*/ 778957 w 2601267"/>
              <a:gd name="connsiteY2" fmla="*/ 3213534 h 3247197"/>
              <a:gd name="connsiteX3" fmla="*/ 1415061 w 2601267"/>
              <a:gd name="connsiteY3" fmla="*/ 3240039 h 3247197"/>
              <a:gd name="connsiteX4" fmla="*/ 1965026 w 2601267"/>
              <a:gd name="connsiteY4" fmla="*/ 2994874 h 3247197"/>
              <a:gd name="connsiteX5" fmla="*/ 2521618 w 2601267"/>
              <a:gd name="connsiteY5" fmla="*/ 2179865 h 3247197"/>
              <a:gd name="connsiteX6" fmla="*/ 2601131 w 2601267"/>
              <a:gd name="connsiteY6" fmla="*/ 1722665 h 3247197"/>
              <a:gd name="connsiteX7" fmla="*/ 2501739 w 2601267"/>
              <a:gd name="connsiteY7" fmla="*/ 1238960 h 3247197"/>
              <a:gd name="connsiteX8" fmla="*/ 2276452 w 2601267"/>
              <a:gd name="connsiteY8" fmla="*/ 801639 h 3247197"/>
              <a:gd name="connsiteX9" fmla="*/ 1627096 w 2601267"/>
              <a:gd name="connsiteY9" fmla="*/ 198665 h 3247197"/>
              <a:gd name="connsiteX10" fmla="*/ 1415061 w 2601267"/>
              <a:gd name="connsiteY10" fmla="*/ 132404 h 3247197"/>
              <a:gd name="connsiteX11" fmla="*/ 1189774 w 2601267"/>
              <a:gd name="connsiteY11" fmla="*/ 79395 h 3247197"/>
              <a:gd name="connsiteX12" fmla="*/ 1024122 w 2601267"/>
              <a:gd name="connsiteY12" fmla="*/ 46265 h 3247197"/>
              <a:gd name="connsiteX13" fmla="*/ 878348 w 2601267"/>
              <a:gd name="connsiteY13" fmla="*/ 52891 h 3247197"/>
              <a:gd name="connsiteX14" fmla="*/ 818713 w 2601267"/>
              <a:gd name="connsiteY14" fmla="*/ 26387 h 3247197"/>
              <a:gd name="connsiteX15" fmla="*/ 845218 w 2601267"/>
              <a:gd name="connsiteY15" fmla="*/ 6508 h 3247197"/>
              <a:gd name="connsiteX0" fmla="*/ 1205667 w 2961716"/>
              <a:gd name="connsiteY0" fmla="*/ 75319 h 3445468"/>
              <a:gd name="connsiteX1" fmla="*/ 72605 w 2961716"/>
              <a:gd name="connsiteY1" fmla="*/ 1175249 h 3445468"/>
              <a:gd name="connsiteX2" fmla="*/ 1139406 w 2961716"/>
              <a:gd name="connsiteY2" fmla="*/ 3282345 h 3445468"/>
              <a:gd name="connsiteX3" fmla="*/ 1775510 w 2961716"/>
              <a:gd name="connsiteY3" fmla="*/ 3308850 h 3445468"/>
              <a:gd name="connsiteX4" fmla="*/ 2325475 w 2961716"/>
              <a:gd name="connsiteY4" fmla="*/ 3063685 h 3445468"/>
              <a:gd name="connsiteX5" fmla="*/ 2882067 w 2961716"/>
              <a:gd name="connsiteY5" fmla="*/ 2248676 h 3445468"/>
              <a:gd name="connsiteX6" fmla="*/ 2961580 w 2961716"/>
              <a:gd name="connsiteY6" fmla="*/ 1791476 h 3445468"/>
              <a:gd name="connsiteX7" fmla="*/ 2862188 w 2961716"/>
              <a:gd name="connsiteY7" fmla="*/ 1307771 h 3445468"/>
              <a:gd name="connsiteX8" fmla="*/ 2636901 w 2961716"/>
              <a:gd name="connsiteY8" fmla="*/ 870450 h 3445468"/>
              <a:gd name="connsiteX9" fmla="*/ 1987545 w 2961716"/>
              <a:gd name="connsiteY9" fmla="*/ 267476 h 3445468"/>
              <a:gd name="connsiteX10" fmla="*/ 1775510 w 2961716"/>
              <a:gd name="connsiteY10" fmla="*/ 201215 h 3445468"/>
              <a:gd name="connsiteX11" fmla="*/ 1550223 w 2961716"/>
              <a:gd name="connsiteY11" fmla="*/ 148206 h 3445468"/>
              <a:gd name="connsiteX12" fmla="*/ 1384571 w 2961716"/>
              <a:gd name="connsiteY12" fmla="*/ 115076 h 3445468"/>
              <a:gd name="connsiteX13" fmla="*/ 1238797 w 2961716"/>
              <a:gd name="connsiteY13" fmla="*/ 121702 h 3445468"/>
              <a:gd name="connsiteX14" fmla="*/ 1179162 w 2961716"/>
              <a:gd name="connsiteY14" fmla="*/ 95198 h 3445468"/>
              <a:gd name="connsiteX15" fmla="*/ 1205667 w 2961716"/>
              <a:gd name="connsiteY15" fmla="*/ 75319 h 3445468"/>
              <a:gd name="connsiteX0" fmla="*/ 1237442 w 2993491"/>
              <a:gd name="connsiteY0" fmla="*/ 75319 h 3308850"/>
              <a:gd name="connsiteX1" fmla="*/ 104380 w 2993491"/>
              <a:gd name="connsiteY1" fmla="*/ 1175249 h 3308850"/>
              <a:gd name="connsiteX2" fmla="*/ 243528 w 2993491"/>
              <a:gd name="connsiteY2" fmla="*/ 2878153 h 3308850"/>
              <a:gd name="connsiteX3" fmla="*/ 1807285 w 2993491"/>
              <a:gd name="connsiteY3" fmla="*/ 3308850 h 3308850"/>
              <a:gd name="connsiteX4" fmla="*/ 2357250 w 2993491"/>
              <a:gd name="connsiteY4" fmla="*/ 3063685 h 3308850"/>
              <a:gd name="connsiteX5" fmla="*/ 2913842 w 2993491"/>
              <a:gd name="connsiteY5" fmla="*/ 2248676 h 3308850"/>
              <a:gd name="connsiteX6" fmla="*/ 2993355 w 2993491"/>
              <a:gd name="connsiteY6" fmla="*/ 1791476 h 3308850"/>
              <a:gd name="connsiteX7" fmla="*/ 2893963 w 2993491"/>
              <a:gd name="connsiteY7" fmla="*/ 1307771 h 3308850"/>
              <a:gd name="connsiteX8" fmla="*/ 2668676 w 2993491"/>
              <a:gd name="connsiteY8" fmla="*/ 870450 h 3308850"/>
              <a:gd name="connsiteX9" fmla="*/ 2019320 w 2993491"/>
              <a:gd name="connsiteY9" fmla="*/ 267476 h 3308850"/>
              <a:gd name="connsiteX10" fmla="*/ 1807285 w 2993491"/>
              <a:gd name="connsiteY10" fmla="*/ 201215 h 3308850"/>
              <a:gd name="connsiteX11" fmla="*/ 1581998 w 2993491"/>
              <a:gd name="connsiteY11" fmla="*/ 148206 h 3308850"/>
              <a:gd name="connsiteX12" fmla="*/ 1416346 w 2993491"/>
              <a:gd name="connsiteY12" fmla="*/ 115076 h 3308850"/>
              <a:gd name="connsiteX13" fmla="*/ 1270572 w 2993491"/>
              <a:gd name="connsiteY13" fmla="*/ 121702 h 3308850"/>
              <a:gd name="connsiteX14" fmla="*/ 1210937 w 2993491"/>
              <a:gd name="connsiteY14" fmla="*/ 95198 h 3308850"/>
              <a:gd name="connsiteX15" fmla="*/ 1237442 w 2993491"/>
              <a:gd name="connsiteY15" fmla="*/ 75319 h 3308850"/>
              <a:gd name="connsiteX0" fmla="*/ 1209047 w 2991601"/>
              <a:gd name="connsiteY0" fmla="*/ 0 h 3213652"/>
              <a:gd name="connsiteX1" fmla="*/ 102490 w 2991601"/>
              <a:gd name="connsiteY1" fmla="*/ 1080051 h 3213652"/>
              <a:gd name="connsiteX2" fmla="*/ 241638 w 2991601"/>
              <a:gd name="connsiteY2" fmla="*/ 2782955 h 3213652"/>
              <a:gd name="connsiteX3" fmla="*/ 1805395 w 2991601"/>
              <a:gd name="connsiteY3" fmla="*/ 3213652 h 3213652"/>
              <a:gd name="connsiteX4" fmla="*/ 2355360 w 2991601"/>
              <a:gd name="connsiteY4" fmla="*/ 2968487 h 3213652"/>
              <a:gd name="connsiteX5" fmla="*/ 2911952 w 2991601"/>
              <a:gd name="connsiteY5" fmla="*/ 2153478 h 3213652"/>
              <a:gd name="connsiteX6" fmla="*/ 2991465 w 2991601"/>
              <a:gd name="connsiteY6" fmla="*/ 1696278 h 3213652"/>
              <a:gd name="connsiteX7" fmla="*/ 2892073 w 2991601"/>
              <a:gd name="connsiteY7" fmla="*/ 1212573 h 3213652"/>
              <a:gd name="connsiteX8" fmla="*/ 2666786 w 2991601"/>
              <a:gd name="connsiteY8" fmla="*/ 775252 h 3213652"/>
              <a:gd name="connsiteX9" fmla="*/ 2017430 w 2991601"/>
              <a:gd name="connsiteY9" fmla="*/ 172278 h 3213652"/>
              <a:gd name="connsiteX10" fmla="*/ 1805395 w 2991601"/>
              <a:gd name="connsiteY10" fmla="*/ 106017 h 3213652"/>
              <a:gd name="connsiteX11" fmla="*/ 1580108 w 2991601"/>
              <a:gd name="connsiteY11" fmla="*/ 53008 h 3213652"/>
              <a:gd name="connsiteX12" fmla="*/ 1414456 w 2991601"/>
              <a:gd name="connsiteY12" fmla="*/ 19878 h 3213652"/>
              <a:gd name="connsiteX13" fmla="*/ 1268682 w 2991601"/>
              <a:gd name="connsiteY13" fmla="*/ 26504 h 3213652"/>
              <a:gd name="connsiteX14" fmla="*/ 1209047 w 2991601"/>
              <a:gd name="connsiteY14" fmla="*/ 0 h 3213652"/>
              <a:gd name="connsiteX0" fmla="*/ 564076 w 2949603"/>
              <a:gd name="connsiteY0" fmla="*/ 153160 h 3201160"/>
              <a:gd name="connsiteX1" fmla="*/ 60492 w 2949603"/>
              <a:gd name="connsiteY1" fmla="*/ 1067559 h 3201160"/>
              <a:gd name="connsiteX2" fmla="*/ 199640 w 2949603"/>
              <a:gd name="connsiteY2" fmla="*/ 2770463 h 3201160"/>
              <a:gd name="connsiteX3" fmla="*/ 1763397 w 2949603"/>
              <a:gd name="connsiteY3" fmla="*/ 3201160 h 3201160"/>
              <a:gd name="connsiteX4" fmla="*/ 2313362 w 2949603"/>
              <a:gd name="connsiteY4" fmla="*/ 2955995 h 3201160"/>
              <a:gd name="connsiteX5" fmla="*/ 2869954 w 2949603"/>
              <a:gd name="connsiteY5" fmla="*/ 2140986 h 3201160"/>
              <a:gd name="connsiteX6" fmla="*/ 2949467 w 2949603"/>
              <a:gd name="connsiteY6" fmla="*/ 1683786 h 3201160"/>
              <a:gd name="connsiteX7" fmla="*/ 2850075 w 2949603"/>
              <a:gd name="connsiteY7" fmla="*/ 1200081 h 3201160"/>
              <a:gd name="connsiteX8" fmla="*/ 2624788 w 2949603"/>
              <a:gd name="connsiteY8" fmla="*/ 762760 h 3201160"/>
              <a:gd name="connsiteX9" fmla="*/ 1975432 w 2949603"/>
              <a:gd name="connsiteY9" fmla="*/ 159786 h 3201160"/>
              <a:gd name="connsiteX10" fmla="*/ 1763397 w 2949603"/>
              <a:gd name="connsiteY10" fmla="*/ 93525 h 3201160"/>
              <a:gd name="connsiteX11" fmla="*/ 1538110 w 2949603"/>
              <a:gd name="connsiteY11" fmla="*/ 40516 h 3201160"/>
              <a:gd name="connsiteX12" fmla="*/ 1372458 w 2949603"/>
              <a:gd name="connsiteY12" fmla="*/ 7386 h 3201160"/>
              <a:gd name="connsiteX13" fmla="*/ 1226684 w 2949603"/>
              <a:gd name="connsiteY13" fmla="*/ 14012 h 3201160"/>
              <a:gd name="connsiteX14" fmla="*/ 564076 w 2949603"/>
              <a:gd name="connsiteY14" fmla="*/ 153160 h 3201160"/>
              <a:gd name="connsiteX0" fmla="*/ 564076 w 2949538"/>
              <a:gd name="connsiteY0" fmla="*/ 153160 h 3201160"/>
              <a:gd name="connsiteX1" fmla="*/ 60492 w 2949538"/>
              <a:gd name="connsiteY1" fmla="*/ 1067559 h 3201160"/>
              <a:gd name="connsiteX2" fmla="*/ 199640 w 2949538"/>
              <a:gd name="connsiteY2" fmla="*/ 2770463 h 3201160"/>
              <a:gd name="connsiteX3" fmla="*/ 1763397 w 2949538"/>
              <a:gd name="connsiteY3" fmla="*/ 3201160 h 3201160"/>
              <a:gd name="connsiteX4" fmla="*/ 2313362 w 2949538"/>
              <a:gd name="connsiteY4" fmla="*/ 2955995 h 3201160"/>
              <a:gd name="connsiteX5" fmla="*/ 2869954 w 2949538"/>
              <a:gd name="connsiteY5" fmla="*/ 2140986 h 3201160"/>
              <a:gd name="connsiteX6" fmla="*/ 2949467 w 2949538"/>
              <a:gd name="connsiteY6" fmla="*/ 1683786 h 3201160"/>
              <a:gd name="connsiteX7" fmla="*/ 2855983 w 2949538"/>
              <a:gd name="connsiteY7" fmla="*/ 1085218 h 3201160"/>
              <a:gd name="connsiteX8" fmla="*/ 2624788 w 2949538"/>
              <a:gd name="connsiteY8" fmla="*/ 762760 h 3201160"/>
              <a:gd name="connsiteX9" fmla="*/ 1975432 w 2949538"/>
              <a:gd name="connsiteY9" fmla="*/ 159786 h 3201160"/>
              <a:gd name="connsiteX10" fmla="*/ 1763397 w 2949538"/>
              <a:gd name="connsiteY10" fmla="*/ 93525 h 3201160"/>
              <a:gd name="connsiteX11" fmla="*/ 1538110 w 2949538"/>
              <a:gd name="connsiteY11" fmla="*/ 40516 h 3201160"/>
              <a:gd name="connsiteX12" fmla="*/ 1372458 w 2949538"/>
              <a:gd name="connsiteY12" fmla="*/ 7386 h 3201160"/>
              <a:gd name="connsiteX13" fmla="*/ 1226684 w 2949538"/>
              <a:gd name="connsiteY13" fmla="*/ 14012 h 3201160"/>
              <a:gd name="connsiteX14" fmla="*/ 564076 w 2949538"/>
              <a:gd name="connsiteY14" fmla="*/ 153160 h 3201160"/>
              <a:gd name="connsiteX0" fmla="*/ 564076 w 2949538"/>
              <a:gd name="connsiteY0" fmla="*/ 153160 h 3201160"/>
              <a:gd name="connsiteX1" fmla="*/ 60492 w 2949538"/>
              <a:gd name="connsiteY1" fmla="*/ 1067559 h 3201160"/>
              <a:gd name="connsiteX2" fmla="*/ 199640 w 2949538"/>
              <a:gd name="connsiteY2" fmla="*/ 2770463 h 3201160"/>
              <a:gd name="connsiteX3" fmla="*/ 1763397 w 2949538"/>
              <a:gd name="connsiteY3" fmla="*/ 3201160 h 3201160"/>
              <a:gd name="connsiteX4" fmla="*/ 2313362 w 2949538"/>
              <a:gd name="connsiteY4" fmla="*/ 2955995 h 3201160"/>
              <a:gd name="connsiteX5" fmla="*/ 2869954 w 2949538"/>
              <a:gd name="connsiteY5" fmla="*/ 2140986 h 3201160"/>
              <a:gd name="connsiteX6" fmla="*/ 2949467 w 2949538"/>
              <a:gd name="connsiteY6" fmla="*/ 1683786 h 3201160"/>
              <a:gd name="connsiteX7" fmla="*/ 2855983 w 2949538"/>
              <a:gd name="connsiteY7" fmla="*/ 1085218 h 3201160"/>
              <a:gd name="connsiteX8" fmla="*/ 2595248 w 2949538"/>
              <a:gd name="connsiteY8" fmla="*/ 653943 h 3201160"/>
              <a:gd name="connsiteX9" fmla="*/ 1975432 w 2949538"/>
              <a:gd name="connsiteY9" fmla="*/ 159786 h 3201160"/>
              <a:gd name="connsiteX10" fmla="*/ 1763397 w 2949538"/>
              <a:gd name="connsiteY10" fmla="*/ 93525 h 3201160"/>
              <a:gd name="connsiteX11" fmla="*/ 1538110 w 2949538"/>
              <a:gd name="connsiteY11" fmla="*/ 40516 h 3201160"/>
              <a:gd name="connsiteX12" fmla="*/ 1372458 w 2949538"/>
              <a:gd name="connsiteY12" fmla="*/ 7386 h 3201160"/>
              <a:gd name="connsiteX13" fmla="*/ 1226684 w 2949538"/>
              <a:gd name="connsiteY13" fmla="*/ 14012 h 3201160"/>
              <a:gd name="connsiteX14" fmla="*/ 564076 w 2949538"/>
              <a:gd name="connsiteY14" fmla="*/ 153160 h 3201160"/>
              <a:gd name="connsiteX0" fmla="*/ 564076 w 2949538"/>
              <a:gd name="connsiteY0" fmla="*/ 144905 h 3192905"/>
              <a:gd name="connsiteX1" fmla="*/ 60492 w 2949538"/>
              <a:gd name="connsiteY1" fmla="*/ 1059304 h 3192905"/>
              <a:gd name="connsiteX2" fmla="*/ 199640 w 2949538"/>
              <a:gd name="connsiteY2" fmla="*/ 2762208 h 3192905"/>
              <a:gd name="connsiteX3" fmla="*/ 1763397 w 2949538"/>
              <a:gd name="connsiteY3" fmla="*/ 3192905 h 3192905"/>
              <a:gd name="connsiteX4" fmla="*/ 2313362 w 2949538"/>
              <a:gd name="connsiteY4" fmla="*/ 2947740 h 3192905"/>
              <a:gd name="connsiteX5" fmla="*/ 2869954 w 2949538"/>
              <a:gd name="connsiteY5" fmla="*/ 2132731 h 3192905"/>
              <a:gd name="connsiteX6" fmla="*/ 2949467 w 2949538"/>
              <a:gd name="connsiteY6" fmla="*/ 1675531 h 3192905"/>
              <a:gd name="connsiteX7" fmla="*/ 2855983 w 2949538"/>
              <a:gd name="connsiteY7" fmla="*/ 1076963 h 3192905"/>
              <a:gd name="connsiteX8" fmla="*/ 2595248 w 2949538"/>
              <a:gd name="connsiteY8" fmla="*/ 645688 h 3192905"/>
              <a:gd name="connsiteX9" fmla="*/ 1975432 w 2949538"/>
              <a:gd name="connsiteY9" fmla="*/ 151531 h 3192905"/>
              <a:gd name="connsiteX10" fmla="*/ 1763397 w 2949538"/>
              <a:gd name="connsiteY10" fmla="*/ 85270 h 3192905"/>
              <a:gd name="connsiteX11" fmla="*/ 1538110 w 2949538"/>
              <a:gd name="connsiteY11" fmla="*/ 32261 h 3192905"/>
              <a:gd name="connsiteX12" fmla="*/ 1226684 w 2949538"/>
              <a:gd name="connsiteY12" fmla="*/ 5757 h 3192905"/>
              <a:gd name="connsiteX13" fmla="*/ 564076 w 2949538"/>
              <a:gd name="connsiteY13" fmla="*/ 144905 h 3192905"/>
              <a:gd name="connsiteX0" fmla="*/ 564076 w 2949538"/>
              <a:gd name="connsiteY0" fmla="*/ 146377 h 3194377"/>
              <a:gd name="connsiteX1" fmla="*/ 60492 w 2949538"/>
              <a:gd name="connsiteY1" fmla="*/ 1060776 h 3194377"/>
              <a:gd name="connsiteX2" fmla="*/ 199640 w 2949538"/>
              <a:gd name="connsiteY2" fmla="*/ 2763680 h 3194377"/>
              <a:gd name="connsiteX3" fmla="*/ 1763397 w 2949538"/>
              <a:gd name="connsiteY3" fmla="*/ 3194377 h 3194377"/>
              <a:gd name="connsiteX4" fmla="*/ 2313362 w 2949538"/>
              <a:gd name="connsiteY4" fmla="*/ 2949212 h 3194377"/>
              <a:gd name="connsiteX5" fmla="*/ 2869954 w 2949538"/>
              <a:gd name="connsiteY5" fmla="*/ 2134203 h 3194377"/>
              <a:gd name="connsiteX6" fmla="*/ 2949467 w 2949538"/>
              <a:gd name="connsiteY6" fmla="*/ 1677003 h 3194377"/>
              <a:gd name="connsiteX7" fmla="*/ 2855983 w 2949538"/>
              <a:gd name="connsiteY7" fmla="*/ 1078435 h 3194377"/>
              <a:gd name="connsiteX8" fmla="*/ 2595248 w 2949538"/>
              <a:gd name="connsiteY8" fmla="*/ 647160 h 3194377"/>
              <a:gd name="connsiteX9" fmla="*/ 1975432 w 2949538"/>
              <a:gd name="connsiteY9" fmla="*/ 153003 h 3194377"/>
              <a:gd name="connsiteX10" fmla="*/ 1538110 w 2949538"/>
              <a:gd name="connsiteY10" fmla="*/ 33733 h 3194377"/>
              <a:gd name="connsiteX11" fmla="*/ 1226684 w 2949538"/>
              <a:gd name="connsiteY11" fmla="*/ 7229 h 3194377"/>
              <a:gd name="connsiteX12" fmla="*/ 564076 w 2949538"/>
              <a:gd name="connsiteY12" fmla="*/ 146377 h 3194377"/>
              <a:gd name="connsiteX0" fmla="*/ 564076 w 2949538"/>
              <a:gd name="connsiteY0" fmla="*/ 146377 h 3194377"/>
              <a:gd name="connsiteX1" fmla="*/ 60492 w 2949538"/>
              <a:gd name="connsiteY1" fmla="*/ 1060776 h 3194377"/>
              <a:gd name="connsiteX2" fmla="*/ 199640 w 2949538"/>
              <a:gd name="connsiteY2" fmla="*/ 2763680 h 3194377"/>
              <a:gd name="connsiteX3" fmla="*/ 1763397 w 2949538"/>
              <a:gd name="connsiteY3" fmla="*/ 3194377 h 3194377"/>
              <a:gd name="connsiteX4" fmla="*/ 2313362 w 2949538"/>
              <a:gd name="connsiteY4" fmla="*/ 2949212 h 3194377"/>
              <a:gd name="connsiteX5" fmla="*/ 2869954 w 2949538"/>
              <a:gd name="connsiteY5" fmla="*/ 2134203 h 3194377"/>
              <a:gd name="connsiteX6" fmla="*/ 2949467 w 2949538"/>
              <a:gd name="connsiteY6" fmla="*/ 1677003 h 3194377"/>
              <a:gd name="connsiteX7" fmla="*/ 2855983 w 2949538"/>
              <a:gd name="connsiteY7" fmla="*/ 1078435 h 3194377"/>
              <a:gd name="connsiteX8" fmla="*/ 2595248 w 2949538"/>
              <a:gd name="connsiteY8" fmla="*/ 647160 h 3194377"/>
              <a:gd name="connsiteX9" fmla="*/ 1975432 w 2949538"/>
              <a:gd name="connsiteY9" fmla="*/ 153003 h 3194377"/>
              <a:gd name="connsiteX10" fmla="*/ 1538110 w 2949538"/>
              <a:gd name="connsiteY10" fmla="*/ 33733 h 3194377"/>
              <a:gd name="connsiteX11" fmla="*/ 1226684 w 2949538"/>
              <a:gd name="connsiteY11" fmla="*/ 7229 h 3194377"/>
              <a:gd name="connsiteX12" fmla="*/ 564076 w 2949538"/>
              <a:gd name="connsiteY12" fmla="*/ 146377 h 3194377"/>
              <a:gd name="connsiteX0" fmla="*/ 678882 w 3064344"/>
              <a:gd name="connsiteY0" fmla="*/ 146377 h 3194377"/>
              <a:gd name="connsiteX1" fmla="*/ 23660 w 3064344"/>
              <a:gd name="connsiteY1" fmla="*/ 1451714 h 3194377"/>
              <a:gd name="connsiteX2" fmla="*/ 314446 w 3064344"/>
              <a:gd name="connsiteY2" fmla="*/ 2763680 h 3194377"/>
              <a:gd name="connsiteX3" fmla="*/ 1878203 w 3064344"/>
              <a:gd name="connsiteY3" fmla="*/ 3194377 h 3194377"/>
              <a:gd name="connsiteX4" fmla="*/ 2428168 w 3064344"/>
              <a:gd name="connsiteY4" fmla="*/ 2949212 h 3194377"/>
              <a:gd name="connsiteX5" fmla="*/ 2984760 w 3064344"/>
              <a:gd name="connsiteY5" fmla="*/ 2134203 h 3194377"/>
              <a:gd name="connsiteX6" fmla="*/ 3064273 w 3064344"/>
              <a:gd name="connsiteY6" fmla="*/ 1677003 h 3194377"/>
              <a:gd name="connsiteX7" fmla="*/ 2970789 w 3064344"/>
              <a:gd name="connsiteY7" fmla="*/ 1078435 h 3194377"/>
              <a:gd name="connsiteX8" fmla="*/ 2710054 w 3064344"/>
              <a:gd name="connsiteY8" fmla="*/ 647160 h 3194377"/>
              <a:gd name="connsiteX9" fmla="*/ 2090238 w 3064344"/>
              <a:gd name="connsiteY9" fmla="*/ 153003 h 3194377"/>
              <a:gd name="connsiteX10" fmla="*/ 1652916 w 3064344"/>
              <a:gd name="connsiteY10" fmla="*/ 33733 h 3194377"/>
              <a:gd name="connsiteX11" fmla="*/ 1341490 w 3064344"/>
              <a:gd name="connsiteY11" fmla="*/ 7229 h 3194377"/>
              <a:gd name="connsiteX12" fmla="*/ 678882 w 3064344"/>
              <a:gd name="connsiteY12" fmla="*/ 146377 h 3194377"/>
              <a:gd name="connsiteX0" fmla="*/ 655721 w 3041183"/>
              <a:gd name="connsiteY0" fmla="*/ 146377 h 3194377"/>
              <a:gd name="connsiteX1" fmla="*/ 499 w 3041183"/>
              <a:gd name="connsiteY1" fmla="*/ 1451714 h 3194377"/>
              <a:gd name="connsiteX2" fmla="*/ 291285 w 3041183"/>
              <a:gd name="connsiteY2" fmla="*/ 2763680 h 3194377"/>
              <a:gd name="connsiteX3" fmla="*/ 1855042 w 3041183"/>
              <a:gd name="connsiteY3" fmla="*/ 3194377 h 3194377"/>
              <a:gd name="connsiteX4" fmla="*/ 2405007 w 3041183"/>
              <a:gd name="connsiteY4" fmla="*/ 2949212 h 3194377"/>
              <a:gd name="connsiteX5" fmla="*/ 2961599 w 3041183"/>
              <a:gd name="connsiteY5" fmla="*/ 2134203 h 3194377"/>
              <a:gd name="connsiteX6" fmla="*/ 3041112 w 3041183"/>
              <a:gd name="connsiteY6" fmla="*/ 1677003 h 3194377"/>
              <a:gd name="connsiteX7" fmla="*/ 2947628 w 3041183"/>
              <a:gd name="connsiteY7" fmla="*/ 1078435 h 3194377"/>
              <a:gd name="connsiteX8" fmla="*/ 2686893 w 3041183"/>
              <a:gd name="connsiteY8" fmla="*/ 647160 h 3194377"/>
              <a:gd name="connsiteX9" fmla="*/ 2067077 w 3041183"/>
              <a:gd name="connsiteY9" fmla="*/ 153003 h 3194377"/>
              <a:gd name="connsiteX10" fmla="*/ 1629755 w 3041183"/>
              <a:gd name="connsiteY10" fmla="*/ 33733 h 3194377"/>
              <a:gd name="connsiteX11" fmla="*/ 1318329 w 3041183"/>
              <a:gd name="connsiteY11" fmla="*/ 7229 h 3194377"/>
              <a:gd name="connsiteX12" fmla="*/ 655721 w 3041183"/>
              <a:gd name="connsiteY12" fmla="*/ 146377 h 3194377"/>
              <a:gd name="connsiteX0" fmla="*/ 655720 w 3041182"/>
              <a:gd name="connsiteY0" fmla="*/ 146377 h 3162134"/>
              <a:gd name="connsiteX1" fmla="*/ 498 w 3041182"/>
              <a:gd name="connsiteY1" fmla="*/ 1451714 h 3162134"/>
              <a:gd name="connsiteX2" fmla="*/ 291284 w 3041182"/>
              <a:gd name="connsiteY2" fmla="*/ 2763680 h 3162134"/>
              <a:gd name="connsiteX3" fmla="*/ 1593121 w 3041182"/>
              <a:gd name="connsiteY3" fmla="*/ 3162134 h 3162134"/>
              <a:gd name="connsiteX4" fmla="*/ 2405006 w 3041182"/>
              <a:gd name="connsiteY4" fmla="*/ 2949212 h 3162134"/>
              <a:gd name="connsiteX5" fmla="*/ 2961598 w 3041182"/>
              <a:gd name="connsiteY5" fmla="*/ 2134203 h 3162134"/>
              <a:gd name="connsiteX6" fmla="*/ 3041111 w 3041182"/>
              <a:gd name="connsiteY6" fmla="*/ 1677003 h 3162134"/>
              <a:gd name="connsiteX7" fmla="*/ 2947627 w 3041182"/>
              <a:gd name="connsiteY7" fmla="*/ 1078435 h 3162134"/>
              <a:gd name="connsiteX8" fmla="*/ 2686892 w 3041182"/>
              <a:gd name="connsiteY8" fmla="*/ 647160 h 3162134"/>
              <a:gd name="connsiteX9" fmla="*/ 2067076 w 3041182"/>
              <a:gd name="connsiteY9" fmla="*/ 153003 h 3162134"/>
              <a:gd name="connsiteX10" fmla="*/ 1629754 w 3041182"/>
              <a:gd name="connsiteY10" fmla="*/ 33733 h 3162134"/>
              <a:gd name="connsiteX11" fmla="*/ 1318328 w 3041182"/>
              <a:gd name="connsiteY11" fmla="*/ 7229 h 3162134"/>
              <a:gd name="connsiteX12" fmla="*/ 655720 w 3041182"/>
              <a:gd name="connsiteY12" fmla="*/ 146377 h 3162134"/>
              <a:gd name="connsiteX0" fmla="*/ 655720 w 3041182"/>
              <a:gd name="connsiteY0" fmla="*/ 146377 h 3162134"/>
              <a:gd name="connsiteX1" fmla="*/ 498 w 3041182"/>
              <a:gd name="connsiteY1" fmla="*/ 1451714 h 3162134"/>
              <a:gd name="connsiteX2" fmla="*/ 291284 w 3041182"/>
              <a:gd name="connsiteY2" fmla="*/ 2763680 h 3162134"/>
              <a:gd name="connsiteX3" fmla="*/ 1593121 w 3041182"/>
              <a:gd name="connsiteY3" fmla="*/ 3162134 h 3162134"/>
              <a:gd name="connsiteX4" fmla="*/ 2405006 w 3041182"/>
              <a:gd name="connsiteY4" fmla="*/ 2949212 h 3162134"/>
              <a:gd name="connsiteX5" fmla="*/ 2961598 w 3041182"/>
              <a:gd name="connsiteY5" fmla="*/ 2134203 h 3162134"/>
              <a:gd name="connsiteX6" fmla="*/ 3041111 w 3041182"/>
              <a:gd name="connsiteY6" fmla="*/ 1677003 h 3162134"/>
              <a:gd name="connsiteX7" fmla="*/ 2947627 w 3041182"/>
              <a:gd name="connsiteY7" fmla="*/ 1078435 h 3162134"/>
              <a:gd name="connsiteX8" fmla="*/ 2686892 w 3041182"/>
              <a:gd name="connsiteY8" fmla="*/ 647160 h 3162134"/>
              <a:gd name="connsiteX9" fmla="*/ 2067076 w 3041182"/>
              <a:gd name="connsiteY9" fmla="*/ 153003 h 3162134"/>
              <a:gd name="connsiteX10" fmla="*/ 1629754 w 3041182"/>
              <a:gd name="connsiteY10" fmla="*/ 33733 h 3162134"/>
              <a:gd name="connsiteX11" fmla="*/ 1318328 w 3041182"/>
              <a:gd name="connsiteY11" fmla="*/ 7229 h 3162134"/>
              <a:gd name="connsiteX12" fmla="*/ 655720 w 3041182"/>
              <a:gd name="connsiteY12" fmla="*/ 146377 h 3162134"/>
              <a:gd name="connsiteX0" fmla="*/ 655720 w 3041182"/>
              <a:gd name="connsiteY0" fmla="*/ 146377 h 3162134"/>
              <a:gd name="connsiteX1" fmla="*/ 498 w 3041182"/>
              <a:gd name="connsiteY1" fmla="*/ 1451714 h 3162134"/>
              <a:gd name="connsiteX2" fmla="*/ 291284 w 3041182"/>
              <a:gd name="connsiteY2" fmla="*/ 2763680 h 3162134"/>
              <a:gd name="connsiteX3" fmla="*/ 1593121 w 3041182"/>
              <a:gd name="connsiteY3" fmla="*/ 3162134 h 3162134"/>
              <a:gd name="connsiteX4" fmla="*/ 2405006 w 3041182"/>
              <a:gd name="connsiteY4" fmla="*/ 2896817 h 3162134"/>
              <a:gd name="connsiteX5" fmla="*/ 2961598 w 3041182"/>
              <a:gd name="connsiteY5" fmla="*/ 2134203 h 3162134"/>
              <a:gd name="connsiteX6" fmla="*/ 3041111 w 3041182"/>
              <a:gd name="connsiteY6" fmla="*/ 1677003 h 3162134"/>
              <a:gd name="connsiteX7" fmla="*/ 2947627 w 3041182"/>
              <a:gd name="connsiteY7" fmla="*/ 1078435 h 3162134"/>
              <a:gd name="connsiteX8" fmla="*/ 2686892 w 3041182"/>
              <a:gd name="connsiteY8" fmla="*/ 647160 h 3162134"/>
              <a:gd name="connsiteX9" fmla="*/ 2067076 w 3041182"/>
              <a:gd name="connsiteY9" fmla="*/ 153003 h 3162134"/>
              <a:gd name="connsiteX10" fmla="*/ 1629754 w 3041182"/>
              <a:gd name="connsiteY10" fmla="*/ 33733 h 3162134"/>
              <a:gd name="connsiteX11" fmla="*/ 1318328 w 3041182"/>
              <a:gd name="connsiteY11" fmla="*/ 7229 h 3162134"/>
              <a:gd name="connsiteX12" fmla="*/ 655720 w 3041182"/>
              <a:gd name="connsiteY12" fmla="*/ 146377 h 3162134"/>
              <a:gd name="connsiteX0" fmla="*/ 655720 w 3041182"/>
              <a:gd name="connsiteY0" fmla="*/ 146377 h 3109741"/>
              <a:gd name="connsiteX1" fmla="*/ 498 w 3041182"/>
              <a:gd name="connsiteY1" fmla="*/ 1451714 h 3109741"/>
              <a:gd name="connsiteX2" fmla="*/ 291284 w 3041182"/>
              <a:gd name="connsiteY2" fmla="*/ 2763680 h 3109741"/>
              <a:gd name="connsiteX3" fmla="*/ 1518287 w 3041182"/>
              <a:gd name="connsiteY3" fmla="*/ 3109741 h 3109741"/>
              <a:gd name="connsiteX4" fmla="*/ 2405006 w 3041182"/>
              <a:gd name="connsiteY4" fmla="*/ 2896817 h 3109741"/>
              <a:gd name="connsiteX5" fmla="*/ 2961598 w 3041182"/>
              <a:gd name="connsiteY5" fmla="*/ 2134203 h 3109741"/>
              <a:gd name="connsiteX6" fmla="*/ 3041111 w 3041182"/>
              <a:gd name="connsiteY6" fmla="*/ 1677003 h 3109741"/>
              <a:gd name="connsiteX7" fmla="*/ 2947627 w 3041182"/>
              <a:gd name="connsiteY7" fmla="*/ 1078435 h 3109741"/>
              <a:gd name="connsiteX8" fmla="*/ 2686892 w 3041182"/>
              <a:gd name="connsiteY8" fmla="*/ 647160 h 3109741"/>
              <a:gd name="connsiteX9" fmla="*/ 2067076 w 3041182"/>
              <a:gd name="connsiteY9" fmla="*/ 153003 h 3109741"/>
              <a:gd name="connsiteX10" fmla="*/ 1629754 w 3041182"/>
              <a:gd name="connsiteY10" fmla="*/ 33733 h 3109741"/>
              <a:gd name="connsiteX11" fmla="*/ 1318328 w 3041182"/>
              <a:gd name="connsiteY11" fmla="*/ 7229 h 3109741"/>
              <a:gd name="connsiteX12" fmla="*/ 655720 w 3041182"/>
              <a:gd name="connsiteY12" fmla="*/ 146377 h 3109741"/>
              <a:gd name="connsiteX0" fmla="*/ 683078 w 3068540"/>
              <a:gd name="connsiteY0" fmla="*/ 146377 h 3109741"/>
              <a:gd name="connsiteX1" fmla="*/ 27856 w 3068540"/>
              <a:gd name="connsiteY1" fmla="*/ 1451714 h 3109741"/>
              <a:gd name="connsiteX2" fmla="*/ 265470 w 3068540"/>
              <a:gd name="connsiteY2" fmla="*/ 2550075 h 3109741"/>
              <a:gd name="connsiteX3" fmla="*/ 1545645 w 3068540"/>
              <a:gd name="connsiteY3" fmla="*/ 3109741 h 3109741"/>
              <a:gd name="connsiteX4" fmla="*/ 2432364 w 3068540"/>
              <a:gd name="connsiteY4" fmla="*/ 2896817 h 3109741"/>
              <a:gd name="connsiteX5" fmla="*/ 2988956 w 3068540"/>
              <a:gd name="connsiteY5" fmla="*/ 2134203 h 3109741"/>
              <a:gd name="connsiteX6" fmla="*/ 3068469 w 3068540"/>
              <a:gd name="connsiteY6" fmla="*/ 1677003 h 3109741"/>
              <a:gd name="connsiteX7" fmla="*/ 2974985 w 3068540"/>
              <a:gd name="connsiteY7" fmla="*/ 1078435 h 3109741"/>
              <a:gd name="connsiteX8" fmla="*/ 2714250 w 3068540"/>
              <a:gd name="connsiteY8" fmla="*/ 647160 h 3109741"/>
              <a:gd name="connsiteX9" fmla="*/ 2094434 w 3068540"/>
              <a:gd name="connsiteY9" fmla="*/ 153003 h 3109741"/>
              <a:gd name="connsiteX10" fmla="*/ 1657112 w 3068540"/>
              <a:gd name="connsiteY10" fmla="*/ 33733 h 3109741"/>
              <a:gd name="connsiteX11" fmla="*/ 1345686 w 3068540"/>
              <a:gd name="connsiteY11" fmla="*/ 7229 h 3109741"/>
              <a:gd name="connsiteX12" fmla="*/ 683078 w 3068540"/>
              <a:gd name="connsiteY12" fmla="*/ 146377 h 3109741"/>
              <a:gd name="connsiteX0" fmla="*/ 683078 w 3068540"/>
              <a:gd name="connsiteY0" fmla="*/ 146377 h 3112185"/>
              <a:gd name="connsiteX1" fmla="*/ 27856 w 3068540"/>
              <a:gd name="connsiteY1" fmla="*/ 1451714 h 3112185"/>
              <a:gd name="connsiteX2" fmla="*/ 265470 w 3068540"/>
              <a:gd name="connsiteY2" fmla="*/ 2550075 h 3112185"/>
              <a:gd name="connsiteX3" fmla="*/ 1545645 w 3068540"/>
              <a:gd name="connsiteY3" fmla="*/ 3109741 h 3112185"/>
              <a:gd name="connsiteX4" fmla="*/ 2432364 w 3068540"/>
              <a:gd name="connsiteY4" fmla="*/ 2896817 h 3112185"/>
              <a:gd name="connsiteX5" fmla="*/ 2988956 w 3068540"/>
              <a:gd name="connsiteY5" fmla="*/ 2134203 h 3112185"/>
              <a:gd name="connsiteX6" fmla="*/ 3068469 w 3068540"/>
              <a:gd name="connsiteY6" fmla="*/ 1677003 h 3112185"/>
              <a:gd name="connsiteX7" fmla="*/ 2974985 w 3068540"/>
              <a:gd name="connsiteY7" fmla="*/ 1078435 h 3112185"/>
              <a:gd name="connsiteX8" fmla="*/ 2714250 w 3068540"/>
              <a:gd name="connsiteY8" fmla="*/ 647160 h 3112185"/>
              <a:gd name="connsiteX9" fmla="*/ 2094434 w 3068540"/>
              <a:gd name="connsiteY9" fmla="*/ 153003 h 3112185"/>
              <a:gd name="connsiteX10" fmla="*/ 1657112 w 3068540"/>
              <a:gd name="connsiteY10" fmla="*/ 33733 h 3112185"/>
              <a:gd name="connsiteX11" fmla="*/ 1345686 w 3068540"/>
              <a:gd name="connsiteY11" fmla="*/ 7229 h 3112185"/>
              <a:gd name="connsiteX12" fmla="*/ 683078 w 3068540"/>
              <a:gd name="connsiteY12" fmla="*/ 146377 h 3112185"/>
              <a:gd name="connsiteX0" fmla="*/ 683078 w 3068540"/>
              <a:gd name="connsiteY0" fmla="*/ 146377 h 3112185"/>
              <a:gd name="connsiteX1" fmla="*/ 27856 w 3068540"/>
              <a:gd name="connsiteY1" fmla="*/ 1451714 h 3112185"/>
              <a:gd name="connsiteX2" fmla="*/ 265470 w 3068540"/>
              <a:gd name="connsiteY2" fmla="*/ 2550075 h 3112185"/>
              <a:gd name="connsiteX3" fmla="*/ 1545645 w 3068540"/>
              <a:gd name="connsiteY3" fmla="*/ 3109741 h 3112185"/>
              <a:gd name="connsiteX4" fmla="*/ 2432364 w 3068540"/>
              <a:gd name="connsiteY4" fmla="*/ 2896817 h 3112185"/>
              <a:gd name="connsiteX5" fmla="*/ 2988956 w 3068540"/>
              <a:gd name="connsiteY5" fmla="*/ 2134203 h 3112185"/>
              <a:gd name="connsiteX6" fmla="*/ 3068469 w 3068540"/>
              <a:gd name="connsiteY6" fmla="*/ 1677003 h 3112185"/>
              <a:gd name="connsiteX7" fmla="*/ 2974985 w 3068540"/>
              <a:gd name="connsiteY7" fmla="*/ 1078435 h 3112185"/>
              <a:gd name="connsiteX8" fmla="*/ 2714250 w 3068540"/>
              <a:gd name="connsiteY8" fmla="*/ 647160 h 3112185"/>
              <a:gd name="connsiteX9" fmla="*/ 2094434 w 3068540"/>
              <a:gd name="connsiteY9" fmla="*/ 153003 h 3112185"/>
              <a:gd name="connsiteX10" fmla="*/ 1657112 w 3068540"/>
              <a:gd name="connsiteY10" fmla="*/ 33733 h 3112185"/>
              <a:gd name="connsiteX11" fmla="*/ 1345686 w 3068540"/>
              <a:gd name="connsiteY11" fmla="*/ 7229 h 3112185"/>
              <a:gd name="connsiteX12" fmla="*/ 683078 w 3068540"/>
              <a:gd name="connsiteY12" fmla="*/ 146377 h 3112185"/>
              <a:gd name="connsiteX0" fmla="*/ 683078 w 3068540"/>
              <a:gd name="connsiteY0" fmla="*/ 143148 h 3108956"/>
              <a:gd name="connsiteX1" fmla="*/ 27856 w 3068540"/>
              <a:gd name="connsiteY1" fmla="*/ 1448485 h 3108956"/>
              <a:gd name="connsiteX2" fmla="*/ 265470 w 3068540"/>
              <a:gd name="connsiteY2" fmla="*/ 2546846 h 3108956"/>
              <a:gd name="connsiteX3" fmla="*/ 1545645 w 3068540"/>
              <a:gd name="connsiteY3" fmla="*/ 3106512 h 3108956"/>
              <a:gd name="connsiteX4" fmla="*/ 2432364 w 3068540"/>
              <a:gd name="connsiteY4" fmla="*/ 2893588 h 3108956"/>
              <a:gd name="connsiteX5" fmla="*/ 2988956 w 3068540"/>
              <a:gd name="connsiteY5" fmla="*/ 2130974 h 3108956"/>
              <a:gd name="connsiteX6" fmla="*/ 3068469 w 3068540"/>
              <a:gd name="connsiteY6" fmla="*/ 1673774 h 3108956"/>
              <a:gd name="connsiteX7" fmla="*/ 2974985 w 3068540"/>
              <a:gd name="connsiteY7" fmla="*/ 1075206 h 3108956"/>
              <a:gd name="connsiteX8" fmla="*/ 2714250 w 3068540"/>
              <a:gd name="connsiteY8" fmla="*/ 643931 h 3108956"/>
              <a:gd name="connsiteX9" fmla="*/ 2094434 w 3068540"/>
              <a:gd name="connsiteY9" fmla="*/ 149774 h 3108956"/>
              <a:gd name="connsiteX10" fmla="*/ 1345686 w 3068540"/>
              <a:gd name="connsiteY10" fmla="*/ 4000 h 3108956"/>
              <a:gd name="connsiteX11" fmla="*/ 683078 w 3068540"/>
              <a:gd name="connsiteY11" fmla="*/ 143148 h 3108956"/>
              <a:gd name="connsiteX0" fmla="*/ 683078 w 3082038"/>
              <a:gd name="connsiteY0" fmla="*/ 143148 h 3108956"/>
              <a:gd name="connsiteX1" fmla="*/ 27856 w 3082038"/>
              <a:gd name="connsiteY1" fmla="*/ 1448485 h 3108956"/>
              <a:gd name="connsiteX2" fmla="*/ 265470 w 3082038"/>
              <a:gd name="connsiteY2" fmla="*/ 2546846 h 3108956"/>
              <a:gd name="connsiteX3" fmla="*/ 1545645 w 3082038"/>
              <a:gd name="connsiteY3" fmla="*/ 3106512 h 3108956"/>
              <a:gd name="connsiteX4" fmla="*/ 2432364 w 3082038"/>
              <a:gd name="connsiteY4" fmla="*/ 2893588 h 3108956"/>
              <a:gd name="connsiteX5" fmla="*/ 2988956 w 3082038"/>
              <a:gd name="connsiteY5" fmla="*/ 2130974 h 3108956"/>
              <a:gd name="connsiteX6" fmla="*/ 3068469 w 3082038"/>
              <a:gd name="connsiteY6" fmla="*/ 1673774 h 3108956"/>
              <a:gd name="connsiteX7" fmla="*/ 2974985 w 3082038"/>
              <a:gd name="connsiteY7" fmla="*/ 1075206 h 3108956"/>
              <a:gd name="connsiteX8" fmla="*/ 2094434 w 3082038"/>
              <a:gd name="connsiteY8" fmla="*/ 149774 h 3108956"/>
              <a:gd name="connsiteX9" fmla="*/ 1345686 w 3082038"/>
              <a:gd name="connsiteY9" fmla="*/ 4000 h 3108956"/>
              <a:gd name="connsiteX10" fmla="*/ 683078 w 3082038"/>
              <a:gd name="connsiteY10" fmla="*/ 143148 h 3108956"/>
              <a:gd name="connsiteX0" fmla="*/ 683078 w 3082038"/>
              <a:gd name="connsiteY0" fmla="*/ 137480 h 3103288"/>
              <a:gd name="connsiteX1" fmla="*/ 27856 w 3082038"/>
              <a:gd name="connsiteY1" fmla="*/ 1442817 h 3103288"/>
              <a:gd name="connsiteX2" fmla="*/ 265470 w 3082038"/>
              <a:gd name="connsiteY2" fmla="*/ 2541178 h 3103288"/>
              <a:gd name="connsiteX3" fmla="*/ 1545645 w 3082038"/>
              <a:gd name="connsiteY3" fmla="*/ 3100844 h 3103288"/>
              <a:gd name="connsiteX4" fmla="*/ 2432364 w 3082038"/>
              <a:gd name="connsiteY4" fmla="*/ 2887920 h 3103288"/>
              <a:gd name="connsiteX5" fmla="*/ 2988956 w 3082038"/>
              <a:gd name="connsiteY5" fmla="*/ 2125306 h 3103288"/>
              <a:gd name="connsiteX6" fmla="*/ 3068469 w 3082038"/>
              <a:gd name="connsiteY6" fmla="*/ 1668106 h 3103288"/>
              <a:gd name="connsiteX7" fmla="*/ 2974985 w 3082038"/>
              <a:gd name="connsiteY7" fmla="*/ 1069538 h 3103288"/>
              <a:gd name="connsiteX8" fmla="*/ 2094434 w 3082038"/>
              <a:gd name="connsiteY8" fmla="*/ 144106 h 3103288"/>
              <a:gd name="connsiteX9" fmla="*/ 683078 w 3082038"/>
              <a:gd name="connsiteY9" fmla="*/ 137480 h 3103288"/>
              <a:gd name="connsiteX0" fmla="*/ 683078 w 3082038"/>
              <a:gd name="connsiteY0" fmla="*/ 137480 h 3103288"/>
              <a:gd name="connsiteX1" fmla="*/ 27856 w 3082038"/>
              <a:gd name="connsiteY1" fmla="*/ 1442817 h 3103288"/>
              <a:gd name="connsiteX2" fmla="*/ 265470 w 3082038"/>
              <a:gd name="connsiteY2" fmla="*/ 2541178 h 3103288"/>
              <a:gd name="connsiteX3" fmla="*/ 1545645 w 3082038"/>
              <a:gd name="connsiteY3" fmla="*/ 3100844 h 3103288"/>
              <a:gd name="connsiteX4" fmla="*/ 2432364 w 3082038"/>
              <a:gd name="connsiteY4" fmla="*/ 2887920 h 3103288"/>
              <a:gd name="connsiteX5" fmla="*/ 3068469 w 3082038"/>
              <a:gd name="connsiteY5" fmla="*/ 1668106 h 3103288"/>
              <a:gd name="connsiteX6" fmla="*/ 2974985 w 3082038"/>
              <a:gd name="connsiteY6" fmla="*/ 1069538 h 3103288"/>
              <a:gd name="connsiteX7" fmla="*/ 2094434 w 3082038"/>
              <a:gd name="connsiteY7" fmla="*/ 144106 h 3103288"/>
              <a:gd name="connsiteX8" fmla="*/ 683078 w 3082038"/>
              <a:gd name="connsiteY8" fmla="*/ 137480 h 3103288"/>
              <a:gd name="connsiteX0" fmla="*/ 683078 w 2980867"/>
              <a:gd name="connsiteY0" fmla="*/ 137480 h 3121480"/>
              <a:gd name="connsiteX1" fmla="*/ 27856 w 2980867"/>
              <a:gd name="connsiteY1" fmla="*/ 1442817 h 3121480"/>
              <a:gd name="connsiteX2" fmla="*/ 265470 w 2980867"/>
              <a:gd name="connsiteY2" fmla="*/ 2541178 h 3121480"/>
              <a:gd name="connsiteX3" fmla="*/ 1545645 w 2980867"/>
              <a:gd name="connsiteY3" fmla="*/ 3100844 h 3121480"/>
              <a:gd name="connsiteX4" fmla="*/ 2432364 w 2980867"/>
              <a:gd name="connsiteY4" fmla="*/ 2887920 h 3121480"/>
              <a:gd name="connsiteX5" fmla="*/ 2974985 w 2980867"/>
              <a:gd name="connsiteY5" fmla="*/ 1069538 h 3121480"/>
              <a:gd name="connsiteX6" fmla="*/ 2094434 w 2980867"/>
              <a:gd name="connsiteY6" fmla="*/ 144106 h 3121480"/>
              <a:gd name="connsiteX7" fmla="*/ 683078 w 2980867"/>
              <a:gd name="connsiteY7" fmla="*/ 137480 h 3121480"/>
              <a:gd name="connsiteX0" fmla="*/ 683078 w 2992555"/>
              <a:gd name="connsiteY0" fmla="*/ 137480 h 3103288"/>
              <a:gd name="connsiteX1" fmla="*/ 27856 w 2992555"/>
              <a:gd name="connsiteY1" fmla="*/ 1442817 h 3103288"/>
              <a:gd name="connsiteX2" fmla="*/ 265470 w 2992555"/>
              <a:gd name="connsiteY2" fmla="*/ 2541178 h 3103288"/>
              <a:gd name="connsiteX3" fmla="*/ 1545645 w 2992555"/>
              <a:gd name="connsiteY3" fmla="*/ 3100844 h 3103288"/>
              <a:gd name="connsiteX4" fmla="*/ 2593572 w 2992555"/>
              <a:gd name="connsiteY4" fmla="*/ 2617316 h 3103288"/>
              <a:gd name="connsiteX5" fmla="*/ 2974985 w 2992555"/>
              <a:gd name="connsiteY5" fmla="*/ 1069538 h 3103288"/>
              <a:gd name="connsiteX6" fmla="*/ 2094434 w 2992555"/>
              <a:gd name="connsiteY6" fmla="*/ 144106 h 3103288"/>
              <a:gd name="connsiteX7" fmla="*/ 683078 w 2992555"/>
              <a:gd name="connsiteY7" fmla="*/ 137480 h 3103288"/>
              <a:gd name="connsiteX0" fmla="*/ 663919 w 2973396"/>
              <a:gd name="connsiteY0" fmla="*/ 130849 h 3096776"/>
              <a:gd name="connsiteX1" fmla="*/ 31428 w 2973396"/>
              <a:gd name="connsiteY1" fmla="*/ 1337983 h 3096776"/>
              <a:gd name="connsiteX2" fmla="*/ 246311 w 2973396"/>
              <a:gd name="connsiteY2" fmla="*/ 2534547 h 3096776"/>
              <a:gd name="connsiteX3" fmla="*/ 1526486 w 2973396"/>
              <a:gd name="connsiteY3" fmla="*/ 3094213 h 3096776"/>
              <a:gd name="connsiteX4" fmla="*/ 2574413 w 2973396"/>
              <a:gd name="connsiteY4" fmla="*/ 2610685 h 3096776"/>
              <a:gd name="connsiteX5" fmla="*/ 2955826 w 2973396"/>
              <a:gd name="connsiteY5" fmla="*/ 1062907 h 3096776"/>
              <a:gd name="connsiteX6" fmla="*/ 2075275 w 2973396"/>
              <a:gd name="connsiteY6" fmla="*/ 137475 h 3096776"/>
              <a:gd name="connsiteX7" fmla="*/ 663919 w 2973396"/>
              <a:gd name="connsiteY7" fmla="*/ 130849 h 3096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73396" h="3096776">
                <a:moveTo>
                  <a:pt x="663919" y="130849"/>
                </a:moveTo>
                <a:cubicBezTo>
                  <a:pt x="323278" y="330934"/>
                  <a:pt x="101029" y="937367"/>
                  <a:pt x="31428" y="1337983"/>
                </a:cubicBezTo>
                <a:cubicBezTo>
                  <a:pt x="-38173" y="1738599"/>
                  <a:pt x="-2865" y="2241842"/>
                  <a:pt x="246311" y="2534547"/>
                </a:cubicBezTo>
                <a:cubicBezTo>
                  <a:pt x="495487" y="2827252"/>
                  <a:pt x="891046" y="3127696"/>
                  <a:pt x="1526486" y="3094213"/>
                </a:cubicBezTo>
                <a:cubicBezTo>
                  <a:pt x="1731471" y="3089067"/>
                  <a:pt x="2336190" y="2949236"/>
                  <a:pt x="2574413" y="2610685"/>
                </a:cubicBezTo>
                <a:cubicBezTo>
                  <a:pt x="2812636" y="2272134"/>
                  <a:pt x="3039016" y="1475109"/>
                  <a:pt x="2955826" y="1062907"/>
                </a:cubicBezTo>
                <a:cubicBezTo>
                  <a:pt x="2872636" y="650705"/>
                  <a:pt x="2346825" y="316009"/>
                  <a:pt x="2075275" y="137475"/>
                </a:cubicBezTo>
                <a:cubicBezTo>
                  <a:pt x="1693290" y="-17868"/>
                  <a:pt x="1004560" y="-69236"/>
                  <a:pt x="663919" y="130849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B13E63-42E0-303A-C41C-B6AD70D1D3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6927" y="10"/>
            <a:ext cx="7517642" cy="6857990"/>
          </a:xfrm>
          <a:custGeom>
            <a:avLst/>
            <a:gdLst/>
            <a:ahLst/>
            <a:cxnLst/>
            <a:rect l="l" t="t" r="r" b="b"/>
            <a:pathLst>
              <a:path w="7517642" h="6858000">
                <a:moveTo>
                  <a:pt x="2404120" y="0"/>
                </a:moveTo>
                <a:lnTo>
                  <a:pt x="5062635" y="0"/>
                </a:lnTo>
                <a:lnTo>
                  <a:pt x="5231920" y="54469"/>
                </a:lnTo>
                <a:cubicBezTo>
                  <a:pt x="5404846" y="116180"/>
                  <a:pt x="5551789" y="181388"/>
                  <a:pt x="5657871" y="243600"/>
                </a:cubicBezTo>
                <a:cubicBezTo>
                  <a:pt x="6254229" y="619238"/>
                  <a:pt x="7250065" y="1688206"/>
                  <a:pt x="7449045" y="2621666"/>
                </a:cubicBezTo>
                <a:cubicBezTo>
                  <a:pt x="7648026" y="3555126"/>
                  <a:pt x="7403644" y="5149695"/>
                  <a:pt x="6851752" y="5844361"/>
                </a:cubicBezTo>
                <a:cubicBezTo>
                  <a:pt x="6558436" y="6222301"/>
                  <a:pt x="5938798" y="6549411"/>
                  <a:pt x="5264710" y="6780863"/>
                </a:cubicBezTo>
                <a:lnTo>
                  <a:pt x="5025666" y="6858000"/>
                </a:lnTo>
                <a:lnTo>
                  <a:pt x="2246902" y="6858000"/>
                </a:lnTo>
                <a:lnTo>
                  <a:pt x="2181462" y="6828494"/>
                </a:lnTo>
                <a:cubicBezTo>
                  <a:pt x="1547755" y="6523684"/>
                  <a:pt x="985481" y="6067866"/>
                  <a:pt x="718330" y="5788081"/>
                </a:cubicBezTo>
                <a:cubicBezTo>
                  <a:pt x="396169" y="5442658"/>
                  <a:pt x="31714" y="4014338"/>
                  <a:pt x="0" y="2911805"/>
                </a:cubicBezTo>
                <a:cubicBezTo>
                  <a:pt x="231792" y="2126290"/>
                  <a:pt x="426361" y="1259883"/>
                  <a:pt x="979712" y="668642"/>
                </a:cubicBezTo>
                <a:cubicBezTo>
                  <a:pt x="1423432" y="434007"/>
                  <a:pt x="1827518" y="226759"/>
                  <a:pt x="2218136" y="69314"/>
                </a:cubicBezTo>
                <a:close/>
              </a:path>
            </a:pathLst>
          </a:cu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BA78B03-F6C4-F2F0-F401-8D686BC53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394796">
            <a:off x="1473594" y="-9284"/>
            <a:ext cx="1491241" cy="799365"/>
          </a:xfrm>
          <a:custGeom>
            <a:avLst/>
            <a:gdLst>
              <a:gd name="connsiteX0" fmla="*/ 1491241 w 1491241"/>
              <a:gd name="connsiteY0" fmla="*/ 481253 h 799365"/>
              <a:gd name="connsiteX1" fmla="*/ 1153767 w 1491241"/>
              <a:gd name="connsiteY1" fmla="*/ 650099 h 799365"/>
              <a:gd name="connsiteX2" fmla="*/ 1151511 w 1491241"/>
              <a:gd name="connsiteY2" fmla="*/ 629003 h 799365"/>
              <a:gd name="connsiteX3" fmla="*/ 1104893 w 1491241"/>
              <a:gd name="connsiteY3" fmla="*/ 480743 h 799365"/>
              <a:gd name="connsiteX4" fmla="*/ 847229 w 1491241"/>
              <a:gd name="connsiteY4" fmla="*/ 326982 h 799365"/>
              <a:gd name="connsiteX5" fmla="*/ 606059 w 1491241"/>
              <a:gd name="connsiteY5" fmla="*/ 352559 h 799365"/>
              <a:gd name="connsiteX6" fmla="*/ 403194 w 1491241"/>
              <a:gd name="connsiteY6" fmla="*/ 500519 h 799365"/>
              <a:gd name="connsiteX7" fmla="*/ 354780 w 1491241"/>
              <a:gd name="connsiteY7" fmla="*/ 780235 h 799365"/>
              <a:gd name="connsiteX8" fmla="*/ 0 w 1491241"/>
              <a:gd name="connsiteY8" fmla="*/ 793852 h 799365"/>
              <a:gd name="connsiteX9" fmla="*/ 26998 w 1491241"/>
              <a:gd name="connsiteY9" fmla="*/ 519870 h 799365"/>
              <a:gd name="connsiteX10" fmla="*/ 417850 w 1491241"/>
              <a:gd name="connsiteY10" fmla="*/ 70136 h 799365"/>
              <a:gd name="connsiteX11" fmla="*/ 895768 w 1491241"/>
              <a:gd name="connsiteY11" fmla="*/ 6293 h 799365"/>
              <a:gd name="connsiteX12" fmla="*/ 1222827 w 1491241"/>
              <a:gd name="connsiteY12" fmla="*/ 137207 h 799365"/>
              <a:gd name="connsiteX13" fmla="*/ 1456795 w 1491241"/>
              <a:gd name="connsiteY13" fmla="*/ 374905 h 799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91241" h="799365">
                <a:moveTo>
                  <a:pt x="1491241" y="481253"/>
                </a:moveTo>
                <a:lnTo>
                  <a:pt x="1153767" y="650099"/>
                </a:lnTo>
                <a:lnTo>
                  <a:pt x="1151511" y="629003"/>
                </a:lnTo>
                <a:cubicBezTo>
                  <a:pt x="1144142" y="574403"/>
                  <a:pt x="1131497" y="516728"/>
                  <a:pt x="1104893" y="480743"/>
                </a:cubicBezTo>
                <a:cubicBezTo>
                  <a:pt x="1051687" y="408770"/>
                  <a:pt x="930368" y="348346"/>
                  <a:pt x="847229" y="326982"/>
                </a:cubicBezTo>
                <a:cubicBezTo>
                  <a:pt x="764089" y="305618"/>
                  <a:pt x="680065" y="323636"/>
                  <a:pt x="606059" y="352559"/>
                </a:cubicBezTo>
                <a:cubicBezTo>
                  <a:pt x="532053" y="381482"/>
                  <a:pt x="445074" y="429240"/>
                  <a:pt x="403194" y="500519"/>
                </a:cubicBezTo>
                <a:cubicBezTo>
                  <a:pt x="361313" y="571798"/>
                  <a:pt x="354027" y="685739"/>
                  <a:pt x="354780" y="780235"/>
                </a:cubicBezTo>
                <a:cubicBezTo>
                  <a:pt x="244903" y="787468"/>
                  <a:pt x="39825" y="809553"/>
                  <a:pt x="0" y="793852"/>
                </a:cubicBezTo>
                <a:cubicBezTo>
                  <a:pt x="3386" y="719612"/>
                  <a:pt x="8515" y="639364"/>
                  <a:pt x="26998" y="519870"/>
                </a:cubicBezTo>
                <a:cubicBezTo>
                  <a:pt x="96617" y="312038"/>
                  <a:pt x="219761" y="165436"/>
                  <a:pt x="417850" y="70136"/>
                </a:cubicBezTo>
                <a:cubicBezTo>
                  <a:pt x="557364" y="13625"/>
                  <a:pt x="712834" y="-13140"/>
                  <a:pt x="895768" y="6293"/>
                </a:cubicBezTo>
                <a:cubicBezTo>
                  <a:pt x="1026481" y="8180"/>
                  <a:pt x="1129323" y="75771"/>
                  <a:pt x="1222827" y="137207"/>
                </a:cubicBezTo>
                <a:cubicBezTo>
                  <a:pt x="1316332" y="198642"/>
                  <a:pt x="1403940" y="275848"/>
                  <a:pt x="1456795" y="37490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0242C1C-C38F-765C-423E-66DBDD3E7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78977">
            <a:off x="9461109" y="487649"/>
            <a:ext cx="370215" cy="362281"/>
          </a:xfrm>
          <a:custGeom>
            <a:avLst/>
            <a:gdLst>
              <a:gd name="connsiteX0" fmla="*/ 2531073 w 4828010"/>
              <a:gd name="connsiteY0" fmla="*/ 0 h 4873559"/>
              <a:gd name="connsiteX1" fmla="*/ 3937963 w 4828010"/>
              <a:gd name="connsiteY1" fmla="*/ 437433 h 4873559"/>
              <a:gd name="connsiteX2" fmla="*/ 4806231 w 4828010"/>
              <a:gd name="connsiteY2" fmla="*/ 1773180 h 4873559"/>
              <a:gd name="connsiteX3" fmla="*/ 4448644 w 4828010"/>
              <a:gd name="connsiteY3" fmla="*/ 3933235 h 4873559"/>
              <a:gd name="connsiteX4" fmla="*/ 3192542 w 4828010"/>
              <a:gd name="connsiteY4" fmla="*/ 4716168 h 4873559"/>
              <a:gd name="connsiteX5" fmla="*/ 937448 w 4828010"/>
              <a:gd name="connsiteY5" fmla="*/ 4547691 h 4873559"/>
              <a:gd name="connsiteX6" fmla="*/ 12348 w 4828010"/>
              <a:gd name="connsiteY6" fmla="*/ 3026750 h 4873559"/>
              <a:gd name="connsiteX7" fmla="*/ 553508 w 4828010"/>
              <a:gd name="connsiteY7" fmla="*/ 740383 h 4873559"/>
              <a:gd name="connsiteX8" fmla="*/ 2531073 w 4828010"/>
              <a:gd name="connsiteY8" fmla="*/ 0 h 4873559"/>
              <a:gd name="connsiteX0" fmla="*/ 2531073 w 4828010"/>
              <a:gd name="connsiteY0" fmla="*/ 0 h 4853896"/>
              <a:gd name="connsiteX1" fmla="*/ 3937963 w 4828010"/>
              <a:gd name="connsiteY1" fmla="*/ 437433 h 4853896"/>
              <a:gd name="connsiteX2" fmla="*/ 4806231 w 4828010"/>
              <a:gd name="connsiteY2" fmla="*/ 1773180 h 4853896"/>
              <a:gd name="connsiteX3" fmla="*/ 4448644 w 4828010"/>
              <a:gd name="connsiteY3" fmla="*/ 3933235 h 4853896"/>
              <a:gd name="connsiteX4" fmla="*/ 3192542 w 4828010"/>
              <a:gd name="connsiteY4" fmla="*/ 4716168 h 4853896"/>
              <a:gd name="connsiteX5" fmla="*/ 1075671 w 4828010"/>
              <a:gd name="connsiteY5" fmla="*/ 4473263 h 4853896"/>
              <a:gd name="connsiteX6" fmla="*/ 12348 w 4828010"/>
              <a:gd name="connsiteY6" fmla="*/ 3026750 h 4853896"/>
              <a:gd name="connsiteX7" fmla="*/ 553508 w 4828010"/>
              <a:gd name="connsiteY7" fmla="*/ 740383 h 4853896"/>
              <a:gd name="connsiteX8" fmla="*/ 2531073 w 4828010"/>
              <a:gd name="connsiteY8" fmla="*/ 0 h 4853896"/>
              <a:gd name="connsiteX0" fmla="*/ 2531073 w 4828010"/>
              <a:gd name="connsiteY0" fmla="*/ 0 h 4852652"/>
              <a:gd name="connsiteX1" fmla="*/ 3937963 w 4828010"/>
              <a:gd name="connsiteY1" fmla="*/ 437433 h 4852652"/>
              <a:gd name="connsiteX2" fmla="*/ 4806231 w 4828010"/>
              <a:gd name="connsiteY2" fmla="*/ 1773180 h 4852652"/>
              <a:gd name="connsiteX3" fmla="*/ 4448644 w 4828010"/>
              <a:gd name="connsiteY3" fmla="*/ 3933235 h 4852652"/>
              <a:gd name="connsiteX4" fmla="*/ 3192542 w 4828010"/>
              <a:gd name="connsiteY4" fmla="*/ 4716168 h 4852652"/>
              <a:gd name="connsiteX5" fmla="*/ 1160732 w 4828010"/>
              <a:gd name="connsiteY5" fmla="*/ 4467947 h 4852652"/>
              <a:gd name="connsiteX6" fmla="*/ 12348 w 4828010"/>
              <a:gd name="connsiteY6" fmla="*/ 3026750 h 4852652"/>
              <a:gd name="connsiteX7" fmla="*/ 553508 w 4828010"/>
              <a:gd name="connsiteY7" fmla="*/ 740383 h 4852652"/>
              <a:gd name="connsiteX8" fmla="*/ 2531073 w 4828010"/>
              <a:gd name="connsiteY8" fmla="*/ 0 h 4852652"/>
              <a:gd name="connsiteX0" fmla="*/ 2531073 w 4828010"/>
              <a:gd name="connsiteY0" fmla="*/ 0 h 4852652"/>
              <a:gd name="connsiteX1" fmla="*/ 3937963 w 4828010"/>
              <a:gd name="connsiteY1" fmla="*/ 437433 h 4852652"/>
              <a:gd name="connsiteX2" fmla="*/ 4806231 w 4828010"/>
              <a:gd name="connsiteY2" fmla="*/ 1773180 h 4852652"/>
              <a:gd name="connsiteX3" fmla="*/ 4448644 w 4828010"/>
              <a:gd name="connsiteY3" fmla="*/ 3933235 h 4852652"/>
              <a:gd name="connsiteX4" fmla="*/ 3192542 w 4828010"/>
              <a:gd name="connsiteY4" fmla="*/ 4716168 h 4852652"/>
              <a:gd name="connsiteX5" fmla="*/ 1160732 w 4828010"/>
              <a:gd name="connsiteY5" fmla="*/ 4467947 h 4852652"/>
              <a:gd name="connsiteX6" fmla="*/ 12348 w 4828010"/>
              <a:gd name="connsiteY6" fmla="*/ 3026750 h 4852652"/>
              <a:gd name="connsiteX7" fmla="*/ 553508 w 4828010"/>
              <a:gd name="connsiteY7" fmla="*/ 740383 h 4852652"/>
              <a:gd name="connsiteX8" fmla="*/ 2531073 w 4828010"/>
              <a:gd name="connsiteY8" fmla="*/ 0 h 4852652"/>
              <a:gd name="connsiteX0" fmla="*/ 2460239 w 4757176"/>
              <a:gd name="connsiteY0" fmla="*/ 0 h 4850182"/>
              <a:gd name="connsiteX1" fmla="*/ 3867129 w 4757176"/>
              <a:gd name="connsiteY1" fmla="*/ 437433 h 4850182"/>
              <a:gd name="connsiteX2" fmla="*/ 4735397 w 4757176"/>
              <a:gd name="connsiteY2" fmla="*/ 1773180 h 4850182"/>
              <a:gd name="connsiteX3" fmla="*/ 4377810 w 4757176"/>
              <a:gd name="connsiteY3" fmla="*/ 3933235 h 4850182"/>
              <a:gd name="connsiteX4" fmla="*/ 3121708 w 4757176"/>
              <a:gd name="connsiteY4" fmla="*/ 4716168 h 4850182"/>
              <a:gd name="connsiteX5" fmla="*/ 1089898 w 4757176"/>
              <a:gd name="connsiteY5" fmla="*/ 4467947 h 4850182"/>
              <a:gd name="connsiteX6" fmla="*/ 15942 w 4757176"/>
              <a:gd name="connsiteY6" fmla="*/ 3101178 h 4850182"/>
              <a:gd name="connsiteX7" fmla="*/ 482674 w 4757176"/>
              <a:gd name="connsiteY7" fmla="*/ 740383 h 4850182"/>
              <a:gd name="connsiteX8" fmla="*/ 2460239 w 4757176"/>
              <a:gd name="connsiteY8" fmla="*/ 0 h 4850182"/>
              <a:gd name="connsiteX0" fmla="*/ 2460239 w 4757176"/>
              <a:gd name="connsiteY0" fmla="*/ 0 h 4850182"/>
              <a:gd name="connsiteX1" fmla="*/ 3867129 w 4757176"/>
              <a:gd name="connsiteY1" fmla="*/ 437433 h 4850182"/>
              <a:gd name="connsiteX2" fmla="*/ 4735397 w 4757176"/>
              <a:gd name="connsiteY2" fmla="*/ 1773180 h 4850182"/>
              <a:gd name="connsiteX3" fmla="*/ 4377810 w 4757176"/>
              <a:gd name="connsiteY3" fmla="*/ 3933235 h 4850182"/>
              <a:gd name="connsiteX4" fmla="*/ 3121708 w 4757176"/>
              <a:gd name="connsiteY4" fmla="*/ 4716168 h 4850182"/>
              <a:gd name="connsiteX5" fmla="*/ 1089898 w 4757176"/>
              <a:gd name="connsiteY5" fmla="*/ 4467947 h 4850182"/>
              <a:gd name="connsiteX6" fmla="*/ 15942 w 4757176"/>
              <a:gd name="connsiteY6" fmla="*/ 3101178 h 4850182"/>
              <a:gd name="connsiteX7" fmla="*/ 482674 w 4757176"/>
              <a:gd name="connsiteY7" fmla="*/ 740383 h 4850182"/>
              <a:gd name="connsiteX8" fmla="*/ 2460239 w 4757176"/>
              <a:gd name="connsiteY8" fmla="*/ 0 h 4850182"/>
              <a:gd name="connsiteX0" fmla="*/ 2484014 w 4780951"/>
              <a:gd name="connsiteY0" fmla="*/ 0 h 4850182"/>
              <a:gd name="connsiteX1" fmla="*/ 3890904 w 4780951"/>
              <a:gd name="connsiteY1" fmla="*/ 437433 h 4850182"/>
              <a:gd name="connsiteX2" fmla="*/ 4759172 w 4780951"/>
              <a:gd name="connsiteY2" fmla="*/ 1773180 h 4850182"/>
              <a:gd name="connsiteX3" fmla="*/ 4401585 w 4780951"/>
              <a:gd name="connsiteY3" fmla="*/ 3933235 h 4850182"/>
              <a:gd name="connsiteX4" fmla="*/ 3145483 w 4780951"/>
              <a:gd name="connsiteY4" fmla="*/ 4716168 h 4850182"/>
              <a:gd name="connsiteX5" fmla="*/ 1113673 w 4780951"/>
              <a:gd name="connsiteY5" fmla="*/ 4467947 h 4850182"/>
              <a:gd name="connsiteX6" fmla="*/ 39717 w 4780951"/>
              <a:gd name="connsiteY6" fmla="*/ 3101178 h 4850182"/>
              <a:gd name="connsiteX7" fmla="*/ 506449 w 4780951"/>
              <a:gd name="connsiteY7" fmla="*/ 740383 h 4850182"/>
              <a:gd name="connsiteX8" fmla="*/ 2484014 w 4780951"/>
              <a:gd name="connsiteY8" fmla="*/ 0 h 4850182"/>
              <a:gd name="connsiteX0" fmla="*/ 2484014 w 4780127"/>
              <a:gd name="connsiteY0" fmla="*/ 0 h 4850182"/>
              <a:gd name="connsiteX1" fmla="*/ 3890904 w 4780127"/>
              <a:gd name="connsiteY1" fmla="*/ 437433 h 4850182"/>
              <a:gd name="connsiteX2" fmla="*/ 4759172 w 4780127"/>
              <a:gd name="connsiteY2" fmla="*/ 1773180 h 4850182"/>
              <a:gd name="connsiteX3" fmla="*/ 4390953 w 4780127"/>
              <a:gd name="connsiteY3" fmla="*/ 3805644 h 4850182"/>
              <a:gd name="connsiteX4" fmla="*/ 3145483 w 4780127"/>
              <a:gd name="connsiteY4" fmla="*/ 4716168 h 4850182"/>
              <a:gd name="connsiteX5" fmla="*/ 1113673 w 4780127"/>
              <a:gd name="connsiteY5" fmla="*/ 4467947 h 4850182"/>
              <a:gd name="connsiteX6" fmla="*/ 39717 w 4780127"/>
              <a:gd name="connsiteY6" fmla="*/ 3101178 h 4850182"/>
              <a:gd name="connsiteX7" fmla="*/ 506449 w 4780127"/>
              <a:gd name="connsiteY7" fmla="*/ 740383 h 4850182"/>
              <a:gd name="connsiteX8" fmla="*/ 2484014 w 4780127"/>
              <a:gd name="connsiteY8" fmla="*/ 0 h 4850182"/>
              <a:gd name="connsiteX0" fmla="*/ 2484014 w 4778010"/>
              <a:gd name="connsiteY0" fmla="*/ 0 h 4846926"/>
              <a:gd name="connsiteX1" fmla="*/ 3890904 w 4778010"/>
              <a:gd name="connsiteY1" fmla="*/ 437433 h 4846926"/>
              <a:gd name="connsiteX2" fmla="*/ 4759172 w 4778010"/>
              <a:gd name="connsiteY2" fmla="*/ 1773180 h 4846926"/>
              <a:gd name="connsiteX3" fmla="*/ 4390953 w 4778010"/>
              <a:gd name="connsiteY3" fmla="*/ 3805644 h 4846926"/>
              <a:gd name="connsiteX4" fmla="*/ 3343914 w 4778010"/>
              <a:gd name="connsiteY4" fmla="*/ 4712128 h 4846926"/>
              <a:gd name="connsiteX5" fmla="*/ 1113673 w 4778010"/>
              <a:gd name="connsiteY5" fmla="*/ 4467947 h 4846926"/>
              <a:gd name="connsiteX6" fmla="*/ 39717 w 4778010"/>
              <a:gd name="connsiteY6" fmla="*/ 3101178 h 4846926"/>
              <a:gd name="connsiteX7" fmla="*/ 506449 w 4778010"/>
              <a:gd name="connsiteY7" fmla="*/ 740383 h 4846926"/>
              <a:gd name="connsiteX8" fmla="*/ 2484014 w 4778010"/>
              <a:gd name="connsiteY8" fmla="*/ 0 h 4846926"/>
              <a:gd name="connsiteX0" fmla="*/ 2484014 w 4782503"/>
              <a:gd name="connsiteY0" fmla="*/ 0 h 4846926"/>
              <a:gd name="connsiteX1" fmla="*/ 3890904 w 4782503"/>
              <a:gd name="connsiteY1" fmla="*/ 437433 h 4846926"/>
              <a:gd name="connsiteX2" fmla="*/ 4759172 w 4782503"/>
              <a:gd name="connsiteY2" fmla="*/ 1773180 h 4846926"/>
              <a:gd name="connsiteX3" fmla="*/ 4450482 w 4782503"/>
              <a:gd name="connsiteY3" fmla="*/ 3688481 h 4846926"/>
              <a:gd name="connsiteX4" fmla="*/ 3343914 w 4782503"/>
              <a:gd name="connsiteY4" fmla="*/ 4712128 h 4846926"/>
              <a:gd name="connsiteX5" fmla="*/ 1113673 w 4782503"/>
              <a:gd name="connsiteY5" fmla="*/ 4467947 h 4846926"/>
              <a:gd name="connsiteX6" fmla="*/ 39717 w 4782503"/>
              <a:gd name="connsiteY6" fmla="*/ 3101178 h 4846926"/>
              <a:gd name="connsiteX7" fmla="*/ 506449 w 4782503"/>
              <a:gd name="connsiteY7" fmla="*/ 740383 h 4846926"/>
              <a:gd name="connsiteX8" fmla="*/ 2484014 w 4782503"/>
              <a:gd name="connsiteY8" fmla="*/ 0 h 4846926"/>
              <a:gd name="connsiteX0" fmla="*/ 2484014 w 4784889"/>
              <a:gd name="connsiteY0" fmla="*/ 0 h 4846926"/>
              <a:gd name="connsiteX1" fmla="*/ 3890904 w 4784889"/>
              <a:gd name="connsiteY1" fmla="*/ 437433 h 4846926"/>
              <a:gd name="connsiteX2" fmla="*/ 4759172 w 4784889"/>
              <a:gd name="connsiteY2" fmla="*/ 1773180 h 4846926"/>
              <a:gd name="connsiteX3" fmla="*/ 4474294 w 4784889"/>
              <a:gd name="connsiteY3" fmla="*/ 3676361 h 4846926"/>
              <a:gd name="connsiteX4" fmla="*/ 3343914 w 4784889"/>
              <a:gd name="connsiteY4" fmla="*/ 4712128 h 4846926"/>
              <a:gd name="connsiteX5" fmla="*/ 1113673 w 4784889"/>
              <a:gd name="connsiteY5" fmla="*/ 4467947 h 4846926"/>
              <a:gd name="connsiteX6" fmla="*/ 39717 w 4784889"/>
              <a:gd name="connsiteY6" fmla="*/ 3101178 h 4846926"/>
              <a:gd name="connsiteX7" fmla="*/ 506449 w 4784889"/>
              <a:gd name="connsiteY7" fmla="*/ 740383 h 4846926"/>
              <a:gd name="connsiteX8" fmla="*/ 2484014 w 4784889"/>
              <a:gd name="connsiteY8" fmla="*/ 0 h 4846926"/>
              <a:gd name="connsiteX0" fmla="*/ 2484014 w 4784889"/>
              <a:gd name="connsiteY0" fmla="*/ 0 h 4860980"/>
              <a:gd name="connsiteX1" fmla="*/ 3890904 w 4784889"/>
              <a:gd name="connsiteY1" fmla="*/ 437433 h 4860980"/>
              <a:gd name="connsiteX2" fmla="*/ 4759172 w 4784889"/>
              <a:gd name="connsiteY2" fmla="*/ 1773180 h 4860980"/>
              <a:gd name="connsiteX3" fmla="*/ 4474294 w 4784889"/>
              <a:gd name="connsiteY3" fmla="*/ 3676361 h 4860980"/>
              <a:gd name="connsiteX4" fmla="*/ 3343914 w 4784889"/>
              <a:gd name="connsiteY4" fmla="*/ 4712128 h 4860980"/>
              <a:gd name="connsiteX5" fmla="*/ 1097799 w 4784889"/>
              <a:gd name="connsiteY5" fmla="*/ 4524510 h 4860980"/>
              <a:gd name="connsiteX6" fmla="*/ 39717 w 4784889"/>
              <a:gd name="connsiteY6" fmla="*/ 3101178 h 4860980"/>
              <a:gd name="connsiteX7" fmla="*/ 506449 w 4784889"/>
              <a:gd name="connsiteY7" fmla="*/ 740383 h 4860980"/>
              <a:gd name="connsiteX8" fmla="*/ 2484014 w 4784889"/>
              <a:gd name="connsiteY8" fmla="*/ 0 h 4860980"/>
              <a:gd name="connsiteX0" fmla="*/ 2484014 w 4783308"/>
              <a:gd name="connsiteY0" fmla="*/ 0 h 4860981"/>
              <a:gd name="connsiteX1" fmla="*/ 3890904 w 4783308"/>
              <a:gd name="connsiteY1" fmla="*/ 437433 h 4860981"/>
              <a:gd name="connsiteX2" fmla="*/ 4759172 w 4783308"/>
              <a:gd name="connsiteY2" fmla="*/ 1773180 h 4860981"/>
              <a:gd name="connsiteX3" fmla="*/ 4474294 w 4783308"/>
              <a:gd name="connsiteY3" fmla="*/ 3676361 h 4860981"/>
              <a:gd name="connsiteX4" fmla="*/ 3443129 w 4783308"/>
              <a:gd name="connsiteY4" fmla="*/ 4712129 h 4860981"/>
              <a:gd name="connsiteX5" fmla="*/ 1097799 w 4783308"/>
              <a:gd name="connsiteY5" fmla="*/ 4524510 h 4860981"/>
              <a:gd name="connsiteX6" fmla="*/ 39717 w 4783308"/>
              <a:gd name="connsiteY6" fmla="*/ 3101178 h 4860981"/>
              <a:gd name="connsiteX7" fmla="*/ 506449 w 4783308"/>
              <a:gd name="connsiteY7" fmla="*/ 740383 h 4860981"/>
              <a:gd name="connsiteX8" fmla="*/ 2484014 w 4783308"/>
              <a:gd name="connsiteY8" fmla="*/ 0 h 4860981"/>
              <a:gd name="connsiteX0" fmla="*/ 2484014 w 4783308"/>
              <a:gd name="connsiteY0" fmla="*/ 0 h 4821502"/>
              <a:gd name="connsiteX1" fmla="*/ 3890904 w 4783308"/>
              <a:gd name="connsiteY1" fmla="*/ 437433 h 4821502"/>
              <a:gd name="connsiteX2" fmla="*/ 4759172 w 4783308"/>
              <a:gd name="connsiteY2" fmla="*/ 1773180 h 4821502"/>
              <a:gd name="connsiteX3" fmla="*/ 4474294 w 4783308"/>
              <a:gd name="connsiteY3" fmla="*/ 3676361 h 4821502"/>
              <a:gd name="connsiteX4" fmla="*/ 3443129 w 4783308"/>
              <a:gd name="connsiteY4" fmla="*/ 4712129 h 4821502"/>
              <a:gd name="connsiteX5" fmla="*/ 1097799 w 4783308"/>
              <a:gd name="connsiteY5" fmla="*/ 4524510 h 4821502"/>
              <a:gd name="connsiteX6" fmla="*/ 39717 w 4783308"/>
              <a:gd name="connsiteY6" fmla="*/ 3101178 h 4821502"/>
              <a:gd name="connsiteX7" fmla="*/ 506449 w 4783308"/>
              <a:gd name="connsiteY7" fmla="*/ 740383 h 4821502"/>
              <a:gd name="connsiteX8" fmla="*/ 2484014 w 4783308"/>
              <a:gd name="connsiteY8" fmla="*/ 0 h 4821502"/>
              <a:gd name="connsiteX0" fmla="*/ 2484014 w 4783308"/>
              <a:gd name="connsiteY0" fmla="*/ 0 h 4821502"/>
              <a:gd name="connsiteX1" fmla="*/ 3890904 w 4783308"/>
              <a:gd name="connsiteY1" fmla="*/ 437433 h 4821502"/>
              <a:gd name="connsiteX2" fmla="*/ 4759172 w 4783308"/>
              <a:gd name="connsiteY2" fmla="*/ 1773180 h 4821502"/>
              <a:gd name="connsiteX3" fmla="*/ 4474294 w 4783308"/>
              <a:gd name="connsiteY3" fmla="*/ 3676361 h 4821502"/>
              <a:gd name="connsiteX4" fmla="*/ 3443129 w 4783308"/>
              <a:gd name="connsiteY4" fmla="*/ 4712129 h 4821502"/>
              <a:gd name="connsiteX5" fmla="*/ 1097799 w 4783308"/>
              <a:gd name="connsiteY5" fmla="*/ 4524510 h 4821502"/>
              <a:gd name="connsiteX6" fmla="*/ 39717 w 4783308"/>
              <a:gd name="connsiteY6" fmla="*/ 3101178 h 4821502"/>
              <a:gd name="connsiteX7" fmla="*/ 506449 w 4783308"/>
              <a:gd name="connsiteY7" fmla="*/ 740383 h 4821502"/>
              <a:gd name="connsiteX8" fmla="*/ 2484014 w 4783308"/>
              <a:gd name="connsiteY8" fmla="*/ 0 h 4821502"/>
              <a:gd name="connsiteX0" fmla="*/ 2532073 w 4784141"/>
              <a:gd name="connsiteY0" fmla="*/ 0 h 4773425"/>
              <a:gd name="connsiteX1" fmla="*/ 3891737 w 4784141"/>
              <a:gd name="connsiteY1" fmla="*/ 389356 h 4773425"/>
              <a:gd name="connsiteX2" fmla="*/ 4760005 w 4784141"/>
              <a:gd name="connsiteY2" fmla="*/ 1725103 h 4773425"/>
              <a:gd name="connsiteX3" fmla="*/ 4475127 w 4784141"/>
              <a:gd name="connsiteY3" fmla="*/ 3628284 h 4773425"/>
              <a:gd name="connsiteX4" fmla="*/ 3443962 w 4784141"/>
              <a:gd name="connsiteY4" fmla="*/ 4664052 h 4773425"/>
              <a:gd name="connsiteX5" fmla="*/ 1098632 w 4784141"/>
              <a:gd name="connsiteY5" fmla="*/ 4476433 h 4773425"/>
              <a:gd name="connsiteX6" fmla="*/ 40550 w 4784141"/>
              <a:gd name="connsiteY6" fmla="*/ 3053101 h 4773425"/>
              <a:gd name="connsiteX7" fmla="*/ 507282 w 4784141"/>
              <a:gd name="connsiteY7" fmla="*/ 692306 h 4773425"/>
              <a:gd name="connsiteX8" fmla="*/ 2532073 w 4784141"/>
              <a:gd name="connsiteY8" fmla="*/ 0 h 4773425"/>
              <a:gd name="connsiteX0" fmla="*/ 2532073 w 4784141"/>
              <a:gd name="connsiteY0" fmla="*/ 491 h 4773916"/>
              <a:gd name="connsiteX1" fmla="*/ 3891737 w 4784141"/>
              <a:gd name="connsiteY1" fmla="*/ 389847 h 4773916"/>
              <a:gd name="connsiteX2" fmla="*/ 4760005 w 4784141"/>
              <a:gd name="connsiteY2" fmla="*/ 1725594 h 4773916"/>
              <a:gd name="connsiteX3" fmla="*/ 4475127 w 4784141"/>
              <a:gd name="connsiteY3" fmla="*/ 3628775 h 4773916"/>
              <a:gd name="connsiteX4" fmla="*/ 3443962 w 4784141"/>
              <a:gd name="connsiteY4" fmla="*/ 4664543 h 4773916"/>
              <a:gd name="connsiteX5" fmla="*/ 1098632 w 4784141"/>
              <a:gd name="connsiteY5" fmla="*/ 4476924 h 4773916"/>
              <a:gd name="connsiteX6" fmla="*/ 40550 w 4784141"/>
              <a:gd name="connsiteY6" fmla="*/ 3053592 h 4773916"/>
              <a:gd name="connsiteX7" fmla="*/ 507282 w 4784141"/>
              <a:gd name="connsiteY7" fmla="*/ 692797 h 4773916"/>
              <a:gd name="connsiteX8" fmla="*/ 2532073 w 4784141"/>
              <a:gd name="connsiteY8" fmla="*/ 491 h 4773916"/>
              <a:gd name="connsiteX0" fmla="*/ 2532073 w 4784141"/>
              <a:gd name="connsiteY0" fmla="*/ 491 h 4773916"/>
              <a:gd name="connsiteX1" fmla="*/ 3891737 w 4784141"/>
              <a:gd name="connsiteY1" fmla="*/ 389847 h 4773916"/>
              <a:gd name="connsiteX2" fmla="*/ 4760005 w 4784141"/>
              <a:gd name="connsiteY2" fmla="*/ 1725594 h 4773916"/>
              <a:gd name="connsiteX3" fmla="*/ 4475127 w 4784141"/>
              <a:gd name="connsiteY3" fmla="*/ 3628775 h 4773916"/>
              <a:gd name="connsiteX4" fmla="*/ 3443962 w 4784141"/>
              <a:gd name="connsiteY4" fmla="*/ 4664543 h 4773916"/>
              <a:gd name="connsiteX5" fmla="*/ 1098632 w 4784141"/>
              <a:gd name="connsiteY5" fmla="*/ 4476924 h 4773916"/>
              <a:gd name="connsiteX6" fmla="*/ 40550 w 4784141"/>
              <a:gd name="connsiteY6" fmla="*/ 3053592 h 4773916"/>
              <a:gd name="connsiteX7" fmla="*/ 507282 w 4784141"/>
              <a:gd name="connsiteY7" fmla="*/ 692797 h 4773916"/>
              <a:gd name="connsiteX8" fmla="*/ 2532073 w 4784141"/>
              <a:gd name="connsiteY8" fmla="*/ 491 h 4773916"/>
              <a:gd name="connsiteX0" fmla="*/ 2558783 w 4784614"/>
              <a:gd name="connsiteY0" fmla="*/ 525 h 4757924"/>
              <a:gd name="connsiteX1" fmla="*/ 3892210 w 4784614"/>
              <a:gd name="connsiteY1" fmla="*/ 373855 h 4757924"/>
              <a:gd name="connsiteX2" fmla="*/ 4760478 w 4784614"/>
              <a:gd name="connsiteY2" fmla="*/ 1709602 h 4757924"/>
              <a:gd name="connsiteX3" fmla="*/ 4475600 w 4784614"/>
              <a:gd name="connsiteY3" fmla="*/ 3612783 h 4757924"/>
              <a:gd name="connsiteX4" fmla="*/ 3444435 w 4784614"/>
              <a:gd name="connsiteY4" fmla="*/ 4648551 h 4757924"/>
              <a:gd name="connsiteX5" fmla="*/ 1099105 w 4784614"/>
              <a:gd name="connsiteY5" fmla="*/ 4460932 h 4757924"/>
              <a:gd name="connsiteX6" fmla="*/ 41023 w 4784614"/>
              <a:gd name="connsiteY6" fmla="*/ 3037600 h 4757924"/>
              <a:gd name="connsiteX7" fmla="*/ 507755 w 4784614"/>
              <a:gd name="connsiteY7" fmla="*/ 676805 h 4757924"/>
              <a:gd name="connsiteX8" fmla="*/ 2558783 w 4784614"/>
              <a:gd name="connsiteY8" fmla="*/ 525 h 4757924"/>
              <a:gd name="connsiteX0" fmla="*/ 2558783 w 4784614"/>
              <a:gd name="connsiteY0" fmla="*/ 408 h 4757807"/>
              <a:gd name="connsiteX1" fmla="*/ 3907953 w 4784614"/>
              <a:gd name="connsiteY1" fmla="*/ 443183 h 4757807"/>
              <a:gd name="connsiteX2" fmla="*/ 4760478 w 4784614"/>
              <a:gd name="connsiteY2" fmla="*/ 1709485 h 4757807"/>
              <a:gd name="connsiteX3" fmla="*/ 4475600 w 4784614"/>
              <a:gd name="connsiteY3" fmla="*/ 3612666 h 4757807"/>
              <a:gd name="connsiteX4" fmla="*/ 3444435 w 4784614"/>
              <a:gd name="connsiteY4" fmla="*/ 4648434 h 4757807"/>
              <a:gd name="connsiteX5" fmla="*/ 1099105 w 4784614"/>
              <a:gd name="connsiteY5" fmla="*/ 4460815 h 4757807"/>
              <a:gd name="connsiteX6" fmla="*/ 41023 w 4784614"/>
              <a:gd name="connsiteY6" fmla="*/ 3037483 h 4757807"/>
              <a:gd name="connsiteX7" fmla="*/ 507755 w 4784614"/>
              <a:gd name="connsiteY7" fmla="*/ 676688 h 4757807"/>
              <a:gd name="connsiteX8" fmla="*/ 2558783 w 4784614"/>
              <a:gd name="connsiteY8" fmla="*/ 408 h 4757807"/>
              <a:gd name="connsiteX0" fmla="*/ 2675744 w 4786788"/>
              <a:gd name="connsiteY0" fmla="*/ 250 h 4954478"/>
              <a:gd name="connsiteX1" fmla="*/ 3910127 w 4786788"/>
              <a:gd name="connsiteY1" fmla="*/ 639854 h 4954478"/>
              <a:gd name="connsiteX2" fmla="*/ 4762652 w 4786788"/>
              <a:gd name="connsiteY2" fmla="*/ 1906156 h 4954478"/>
              <a:gd name="connsiteX3" fmla="*/ 4477774 w 4786788"/>
              <a:gd name="connsiteY3" fmla="*/ 3809337 h 4954478"/>
              <a:gd name="connsiteX4" fmla="*/ 3446609 w 4786788"/>
              <a:gd name="connsiteY4" fmla="*/ 4845105 h 4954478"/>
              <a:gd name="connsiteX5" fmla="*/ 1101279 w 4786788"/>
              <a:gd name="connsiteY5" fmla="*/ 4657486 h 4954478"/>
              <a:gd name="connsiteX6" fmla="*/ 43197 w 4786788"/>
              <a:gd name="connsiteY6" fmla="*/ 3234154 h 4954478"/>
              <a:gd name="connsiteX7" fmla="*/ 509929 w 4786788"/>
              <a:gd name="connsiteY7" fmla="*/ 873359 h 4954478"/>
              <a:gd name="connsiteX8" fmla="*/ 2675744 w 4786788"/>
              <a:gd name="connsiteY8" fmla="*/ 250 h 4954478"/>
              <a:gd name="connsiteX0" fmla="*/ 2675744 w 4786788"/>
              <a:gd name="connsiteY0" fmla="*/ 250 h 4954478"/>
              <a:gd name="connsiteX1" fmla="*/ 3910127 w 4786788"/>
              <a:gd name="connsiteY1" fmla="*/ 639854 h 4954478"/>
              <a:gd name="connsiteX2" fmla="*/ 4762652 w 4786788"/>
              <a:gd name="connsiteY2" fmla="*/ 1906156 h 4954478"/>
              <a:gd name="connsiteX3" fmla="*/ 4477774 w 4786788"/>
              <a:gd name="connsiteY3" fmla="*/ 3809337 h 4954478"/>
              <a:gd name="connsiteX4" fmla="*/ 3446609 w 4786788"/>
              <a:gd name="connsiteY4" fmla="*/ 4845105 h 4954478"/>
              <a:gd name="connsiteX5" fmla="*/ 1101279 w 4786788"/>
              <a:gd name="connsiteY5" fmla="*/ 4657486 h 4954478"/>
              <a:gd name="connsiteX6" fmla="*/ 43197 w 4786788"/>
              <a:gd name="connsiteY6" fmla="*/ 3234154 h 4954478"/>
              <a:gd name="connsiteX7" fmla="*/ 509929 w 4786788"/>
              <a:gd name="connsiteY7" fmla="*/ 873359 h 4954478"/>
              <a:gd name="connsiteX8" fmla="*/ 2675744 w 4786788"/>
              <a:gd name="connsiteY8" fmla="*/ 250 h 4954478"/>
              <a:gd name="connsiteX0" fmla="*/ 2675744 w 4786788"/>
              <a:gd name="connsiteY0" fmla="*/ 290 h 4954518"/>
              <a:gd name="connsiteX1" fmla="*/ 3910127 w 4786788"/>
              <a:gd name="connsiteY1" fmla="*/ 639894 h 4954518"/>
              <a:gd name="connsiteX2" fmla="*/ 4762652 w 4786788"/>
              <a:gd name="connsiteY2" fmla="*/ 1906196 h 4954518"/>
              <a:gd name="connsiteX3" fmla="*/ 4477774 w 4786788"/>
              <a:gd name="connsiteY3" fmla="*/ 3809377 h 4954518"/>
              <a:gd name="connsiteX4" fmla="*/ 3446609 w 4786788"/>
              <a:gd name="connsiteY4" fmla="*/ 4845145 h 4954518"/>
              <a:gd name="connsiteX5" fmla="*/ 1101279 w 4786788"/>
              <a:gd name="connsiteY5" fmla="*/ 4657526 h 4954518"/>
              <a:gd name="connsiteX6" fmla="*/ 43197 w 4786788"/>
              <a:gd name="connsiteY6" fmla="*/ 3234194 h 4954518"/>
              <a:gd name="connsiteX7" fmla="*/ 509929 w 4786788"/>
              <a:gd name="connsiteY7" fmla="*/ 873399 h 4954518"/>
              <a:gd name="connsiteX8" fmla="*/ 2675744 w 4786788"/>
              <a:gd name="connsiteY8" fmla="*/ 290 h 4954518"/>
              <a:gd name="connsiteX0" fmla="*/ 2675744 w 4786788"/>
              <a:gd name="connsiteY0" fmla="*/ 326 h 4954554"/>
              <a:gd name="connsiteX1" fmla="*/ 3990884 w 4786788"/>
              <a:gd name="connsiteY1" fmla="*/ 591130 h 4954554"/>
              <a:gd name="connsiteX2" fmla="*/ 4762652 w 4786788"/>
              <a:gd name="connsiteY2" fmla="*/ 1906232 h 4954554"/>
              <a:gd name="connsiteX3" fmla="*/ 4477774 w 4786788"/>
              <a:gd name="connsiteY3" fmla="*/ 3809413 h 4954554"/>
              <a:gd name="connsiteX4" fmla="*/ 3446609 w 4786788"/>
              <a:gd name="connsiteY4" fmla="*/ 4845181 h 4954554"/>
              <a:gd name="connsiteX5" fmla="*/ 1101279 w 4786788"/>
              <a:gd name="connsiteY5" fmla="*/ 4657562 h 4954554"/>
              <a:gd name="connsiteX6" fmla="*/ 43197 w 4786788"/>
              <a:gd name="connsiteY6" fmla="*/ 3234230 h 4954554"/>
              <a:gd name="connsiteX7" fmla="*/ 509929 w 4786788"/>
              <a:gd name="connsiteY7" fmla="*/ 873435 h 4954554"/>
              <a:gd name="connsiteX8" fmla="*/ 2675744 w 4786788"/>
              <a:gd name="connsiteY8" fmla="*/ 326 h 4954554"/>
              <a:gd name="connsiteX0" fmla="*/ 2662196 w 4773240"/>
              <a:gd name="connsiteY0" fmla="*/ 326 h 4954554"/>
              <a:gd name="connsiteX1" fmla="*/ 3977336 w 4773240"/>
              <a:gd name="connsiteY1" fmla="*/ 591130 h 4954554"/>
              <a:gd name="connsiteX2" fmla="*/ 4749104 w 4773240"/>
              <a:gd name="connsiteY2" fmla="*/ 1906232 h 4954554"/>
              <a:gd name="connsiteX3" fmla="*/ 4464226 w 4773240"/>
              <a:gd name="connsiteY3" fmla="*/ 3809413 h 4954554"/>
              <a:gd name="connsiteX4" fmla="*/ 3433061 w 4773240"/>
              <a:gd name="connsiteY4" fmla="*/ 4845181 h 4954554"/>
              <a:gd name="connsiteX5" fmla="*/ 1087731 w 4773240"/>
              <a:gd name="connsiteY5" fmla="*/ 4657562 h 4954554"/>
              <a:gd name="connsiteX6" fmla="*/ 29649 w 4773240"/>
              <a:gd name="connsiteY6" fmla="*/ 3234230 h 4954554"/>
              <a:gd name="connsiteX7" fmla="*/ 640977 w 4773240"/>
              <a:gd name="connsiteY7" fmla="*/ 730117 h 4954554"/>
              <a:gd name="connsiteX8" fmla="*/ 2662196 w 4773240"/>
              <a:gd name="connsiteY8" fmla="*/ 326 h 4954554"/>
              <a:gd name="connsiteX0" fmla="*/ 2664762 w 4775806"/>
              <a:gd name="connsiteY0" fmla="*/ 326 h 4954554"/>
              <a:gd name="connsiteX1" fmla="*/ 3979902 w 4775806"/>
              <a:gd name="connsiteY1" fmla="*/ 591130 h 4954554"/>
              <a:gd name="connsiteX2" fmla="*/ 4751670 w 4775806"/>
              <a:gd name="connsiteY2" fmla="*/ 1906232 h 4954554"/>
              <a:gd name="connsiteX3" fmla="*/ 4466792 w 4775806"/>
              <a:gd name="connsiteY3" fmla="*/ 3809413 h 4954554"/>
              <a:gd name="connsiteX4" fmla="*/ 3435627 w 4775806"/>
              <a:gd name="connsiteY4" fmla="*/ 4845181 h 4954554"/>
              <a:gd name="connsiteX5" fmla="*/ 1090297 w 4775806"/>
              <a:gd name="connsiteY5" fmla="*/ 4657562 h 4954554"/>
              <a:gd name="connsiteX6" fmla="*/ 32215 w 4775806"/>
              <a:gd name="connsiteY6" fmla="*/ 3234230 h 4954554"/>
              <a:gd name="connsiteX7" fmla="*/ 607899 w 4775806"/>
              <a:gd name="connsiteY7" fmla="*/ 806182 h 4954554"/>
              <a:gd name="connsiteX8" fmla="*/ 2664762 w 4775806"/>
              <a:gd name="connsiteY8" fmla="*/ 326 h 4954554"/>
              <a:gd name="connsiteX0" fmla="*/ 2673549 w 4784593"/>
              <a:gd name="connsiteY0" fmla="*/ 326 h 4954554"/>
              <a:gd name="connsiteX1" fmla="*/ 3988689 w 4784593"/>
              <a:gd name="connsiteY1" fmla="*/ 591130 h 4954554"/>
              <a:gd name="connsiteX2" fmla="*/ 4760457 w 4784593"/>
              <a:gd name="connsiteY2" fmla="*/ 1906232 h 4954554"/>
              <a:gd name="connsiteX3" fmla="*/ 4475579 w 4784593"/>
              <a:gd name="connsiteY3" fmla="*/ 3809413 h 4954554"/>
              <a:gd name="connsiteX4" fmla="*/ 3444414 w 4784593"/>
              <a:gd name="connsiteY4" fmla="*/ 4845181 h 4954554"/>
              <a:gd name="connsiteX5" fmla="*/ 1099084 w 4784593"/>
              <a:gd name="connsiteY5" fmla="*/ 4657562 h 4954554"/>
              <a:gd name="connsiteX6" fmla="*/ 41002 w 4784593"/>
              <a:gd name="connsiteY6" fmla="*/ 3234230 h 4954554"/>
              <a:gd name="connsiteX7" fmla="*/ 616686 w 4784593"/>
              <a:gd name="connsiteY7" fmla="*/ 806182 h 4954554"/>
              <a:gd name="connsiteX8" fmla="*/ 2673549 w 4784593"/>
              <a:gd name="connsiteY8" fmla="*/ 326 h 4954554"/>
              <a:gd name="connsiteX0" fmla="*/ 2649000 w 4760044"/>
              <a:gd name="connsiteY0" fmla="*/ 326 h 4964273"/>
              <a:gd name="connsiteX1" fmla="*/ 3964140 w 4760044"/>
              <a:gd name="connsiteY1" fmla="*/ 591130 h 4964273"/>
              <a:gd name="connsiteX2" fmla="*/ 4735908 w 4760044"/>
              <a:gd name="connsiteY2" fmla="*/ 1906232 h 4964273"/>
              <a:gd name="connsiteX3" fmla="*/ 4451030 w 4760044"/>
              <a:gd name="connsiteY3" fmla="*/ 3809413 h 4964273"/>
              <a:gd name="connsiteX4" fmla="*/ 3419865 w 4760044"/>
              <a:gd name="connsiteY4" fmla="*/ 4845181 h 4964273"/>
              <a:gd name="connsiteX5" fmla="*/ 1074535 w 4760044"/>
              <a:gd name="connsiteY5" fmla="*/ 4657562 h 4964273"/>
              <a:gd name="connsiteX6" fmla="*/ 33359 w 4760044"/>
              <a:gd name="connsiteY6" fmla="*/ 2995991 h 4964273"/>
              <a:gd name="connsiteX7" fmla="*/ 592137 w 4760044"/>
              <a:gd name="connsiteY7" fmla="*/ 806182 h 4964273"/>
              <a:gd name="connsiteX8" fmla="*/ 2649000 w 4760044"/>
              <a:gd name="connsiteY8" fmla="*/ 326 h 4964273"/>
              <a:gd name="connsiteX0" fmla="*/ 2649000 w 4854502"/>
              <a:gd name="connsiteY0" fmla="*/ 326 h 4679289"/>
              <a:gd name="connsiteX1" fmla="*/ 3964140 w 4854502"/>
              <a:gd name="connsiteY1" fmla="*/ 591130 h 4679289"/>
              <a:gd name="connsiteX2" fmla="*/ 4735908 w 4854502"/>
              <a:gd name="connsiteY2" fmla="*/ 1906232 h 4679289"/>
              <a:gd name="connsiteX3" fmla="*/ 4451030 w 4854502"/>
              <a:gd name="connsiteY3" fmla="*/ 3809413 h 4679289"/>
              <a:gd name="connsiteX4" fmla="*/ 1074535 w 4854502"/>
              <a:gd name="connsiteY4" fmla="*/ 4657562 h 4679289"/>
              <a:gd name="connsiteX5" fmla="*/ 33359 w 4854502"/>
              <a:gd name="connsiteY5" fmla="*/ 2995991 h 4679289"/>
              <a:gd name="connsiteX6" fmla="*/ 592137 w 4854502"/>
              <a:gd name="connsiteY6" fmla="*/ 806182 h 4679289"/>
              <a:gd name="connsiteX7" fmla="*/ 2649000 w 4854502"/>
              <a:gd name="connsiteY7" fmla="*/ 326 h 4679289"/>
              <a:gd name="connsiteX0" fmla="*/ 2615635 w 4821137"/>
              <a:gd name="connsiteY0" fmla="*/ 326 h 4679289"/>
              <a:gd name="connsiteX1" fmla="*/ 3930775 w 4821137"/>
              <a:gd name="connsiteY1" fmla="*/ 591130 h 4679289"/>
              <a:gd name="connsiteX2" fmla="*/ 4702543 w 4821137"/>
              <a:gd name="connsiteY2" fmla="*/ 1906232 h 4679289"/>
              <a:gd name="connsiteX3" fmla="*/ 4417665 w 4821137"/>
              <a:gd name="connsiteY3" fmla="*/ 3809413 h 4679289"/>
              <a:gd name="connsiteX4" fmla="*/ 1041170 w 4821137"/>
              <a:gd name="connsiteY4" fmla="*/ 4657562 h 4679289"/>
              <a:gd name="connsiteX5" fmla="*/ -6 w 4821137"/>
              <a:gd name="connsiteY5" fmla="*/ 2995991 h 4679289"/>
              <a:gd name="connsiteX6" fmla="*/ 2615635 w 4821137"/>
              <a:gd name="connsiteY6" fmla="*/ 326 h 4679289"/>
              <a:gd name="connsiteX0" fmla="*/ 1273592 w 4821137"/>
              <a:gd name="connsiteY0" fmla="*/ 509 h 4538208"/>
              <a:gd name="connsiteX1" fmla="*/ 3930775 w 4821137"/>
              <a:gd name="connsiteY1" fmla="*/ 450049 h 4538208"/>
              <a:gd name="connsiteX2" fmla="*/ 4702543 w 4821137"/>
              <a:gd name="connsiteY2" fmla="*/ 1765151 h 4538208"/>
              <a:gd name="connsiteX3" fmla="*/ 4417665 w 4821137"/>
              <a:gd name="connsiteY3" fmla="*/ 3668332 h 4538208"/>
              <a:gd name="connsiteX4" fmla="*/ 1041170 w 4821137"/>
              <a:gd name="connsiteY4" fmla="*/ 4516481 h 4538208"/>
              <a:gd name="connsiteX5" fmla="*/ -6 w 4821137"/>
              <a:gd name="connsiteY5" fmla="*/ 2854910 h 4538208"/>
              <a:gd name="connsiteX6" fmla="*/ 1273592 w 4821137"/>
              <a:gd name="connsiteY6" fmla="*/ 509 h 4538208"/>
              <a:gd name="connsiteX0" fmla="*/ 1273592 w 4748056"/>
              <a:gd name="connsiteY0" fmla="*/ 509 h 4616908"/>
              <a:gd name="connsiteX1" fmla="*/ 3930775 w 4748056"/>
              <a:gd name="connsiteY1" fmla="*/ 450049 h 4616908"/>
              <a:gd name="connsiteX2" fmla="*/ 4702543 w 4748056"/>
              <a:gd name="connsiteY2" fmla="*/ 1765151 h 4616908"/>
              <a:gd name="connsiteX3" fmla="*/ 4205529 w 4748056"/>
              <a:gd name="connsiteY3" fmla="*/ 4141576 h 4616908"/>
              <a:gd name="connsiteX4" fmla="*/ 1041170 w 4748056"/>
              <a:gd name="connsiteY4" fmla="*/ 4516481 h 4616908"/>
              <a:gd name="connsiteX5" fmla="*/ -6 w 4748056"/>
              <a:gd name="connsiteY5" fmla="*/ 2854910 h 4616908"/>
              <a:gd name="connsiteX6" fmla="*/ 1273592 w 4748056"/>
              <a:gd name="connsiteY6" fmla="*/ 509 h 4616908"/>
              <a:gd name="connsiteX0" fmla="*/ 1273592 w 4733640"/>
              <a:gd name="connsiteY0" fmla="*/ 509 h 4686390"/>
              <a:gd name="connsiteX1" fmla="*/ 3930775 w 4733640"/>
              <a:gd name="connsiteY1" fmla="*/ 450049 h 4686390"/>
              <a:gd name="connsiteX2" fmla="*/ 4702543 w 4733640"/>
              <a:gd name="connsiteY2" fmla="*/ 1765151 h 4686390"/>
              <a:gd name="connsiteX3" fmla="*/ 4205529 w 4733640"/>
              <a:gd name="connsiteY3" fmla="*/ 4141576 h 4686390"/>
              <a:gd name="connsiteX4" fmla="*/ 1606488 w 4733640"/>
              <a:gd name="connsiteY4" fmla="*/ 4600718 h 4686390"/>
              <a:gd name="connsiteX5" fmla="*/ -6 w 4733640"/>
              <a:gd name="connsiteY5" fmla="*/ 2854910 h 4686390"/>
              <a:gd name="connsiteX6" fmla="*/ 1273592 w 4733640"/>
              <a:gd name="connsiteY6" fmla="*/ 509 h 4686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33640" h="4686390">
                <a:moveTo>
                  <a:pt x="1273592" y="509"/>
                </a:moveTo>
                <a:cubicBezTo>
                  <a:pt x="1815358" y="-12501"/>
                  <a:pt x="3597772" y="225275"/>
                  <a:pt x="3930775" y="450049"/>
                </a:cubicBezTo>
                <a:cubicBezTo>
                  <a:pt x="4347970" y="891935"/>
                  <a:pt x="4462255" y="1014360"/>
                  <a:pt x="4702543" y="1765151"/>
                </a:cubicBezTo>
                <a:cubicBezTo>
                  <a:pt x="4787656" y="2347784"/>
                  <a:pt x="4721538" y="3668982"/>
                  <a:pt x="4205529" y="4141576"/>
                </a:cubicBezTo>
                <a:cubicBezTo>
                  <a:pt x="3689520" y="4614170"/>
                  <a:pt x="2307410" y="4815162"/>
                  <a:pt x="1606488" y="4600718"/>
                </a:cubicBezTo>
                <a:cubicBezTo>
                  <a:pt x="905566" y="4386274"/>
                  <a:pt x="111831" y="3484145"/>
                  <a:pt x="-6" y="2854910"/>
                </a:cubicBezTo>
                <a:cubicBezTo>
                  <a:pt x="262405" y="2078704"/>
                  <a:pt x="618462" y="401319"/>
                  <a:pt x="1273592" y="509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107B540-B9C5-D9E2-A821-31C426CF0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804018" flipH="1" flipV="1">
            <a:off x="-71244" y="1309384"/>
            <a:ext cx="997634" cy="1312433"/>
          </a:xfrm>
          <a:custGeom>
            <a:avLst/>
            <a:gdLst>
              <a:gd name="connsiteX0" fmla="*/ 956391 w 1116483"/>
              <a:gd name="connsiteY0" fmla="*/ 153 h 1468785"/>
              <a:gd name="connsiteX1" fmla="*/ 1079077 w 1116483"/>
              <a:gd name="connsiteY1" fmla="*/ 602009 h 1468785"/>
              <a:gd name="connsiteX2" fmla="*/ 1116462 w 1116483"/>
              <a:gd name="connsiteY2" fmla="*/ 914073 h 1468785"/>
              <a:gd name="connsiteX3" fmla="*/ 980622 w 1116483"/>
              <a:gd name="connsiteY3" fmla="*/ 1295771 h 1468785"/>
              <a:gd name="connsiteX4" fmla="*/ 687235 w 1116483"/>
              <a:gd name="connsiteY4" fmla="*/ 1454403 h 1468785"/>
              <a:gd name="connsiteX5" fmla="*/ 230877 w 1116483"/>
              <a:gd name="connsiteY5" fmla="*/ 1407013 h 1468785"/>
              <a:gd name="connsiteX6" fmla="*/ 10870 w 1116483"/>
              <a:gd name="connsiteY6" fmla="*/ 974245 h 1468785"/>
              <a:gd name="connsiteX7" fmla="*/ 0 w 1116483"/>
              <a:gd name="connsiteY7" fmla="*/ 928504 h 1468785"/>
              <a:gd name="connsiteX8" fmla="*/ 152769 w 1116483"/>
              <a:gd name="connsiteY8" fmla="*/ 416039 h 1468785"/>
              <a:gd name="connsiteX9" fmla="*/ 283884 w 1116483"/>
              <a:gd name="connsiteY9" fmla="*/ 567386 h 1468785"/>
              <a:gd name="connsiteX10" fmla="*/ 580542 w 1116483"/>
              <a:gd name="connsiteY10" fmla="*/ 965435 h 1468785"/>
              <a:gd name="connsiteX11" fmla="*/ 956391 w 1116483"/>
              <a:gd name="connsiteY11" fmla="*/ 153 h 1468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16483" h="1468785">
                <a:moveTo>
                  <a:pt x="956391" y="153"/>
                </a:moveTo>
                <a:cubicBezTo>
                  <a:pt x="980866" y="41805"/>
                  <a:pt x="1054729" y="367188"/>
                  <a:pt x="1079077" y="602009"/>
                </a:cubicBezTo>
                <a:lnTo>
                  <a:pt x="1116462" y="914073"/>
                </a:lnTo>
                <a:cubicBezTo>
                  <a:pt x="1117404" y="1121914"/>
                  <a:pt x="1088329" y="1174644"/>
                  <a:pt x="980622" y="1295771"/>
                </a:cubicBezTo>
                <a:cubicBezTo>
                  <a:pt x="915272" y="1377907"/>
                  <a:pt x="812193" y="1435863"/>
                  <a:pt x="687235" y="1454403"/>
                </a:cubicBezTo>
                <a:cubicBezTo>
                  <a:pt x="562278" y="1472943"/>
                  <a:pt x="343604" y="1487039"/>
                  <a:pt x="230877" y="1407013"/>
                </a:cubicBezTo>
                <a:cubicBezTo>
                  <a:pt x="118149" y="1326987"/>
                  <a:pt x="31964" y="1073797"/>
                  <a:pt x="10870" y="974245"/>
                </a:cubicBezTo>
                <a:lnTo>
                  <a:pt x="0" y="928504"/>
                </a:lnTo>
                <a:lnTo>
                  <a:pt x="152769" y="416039"/>
                </a:lnTo>
                <a:lnTo>
                  <a:pt x="283884" y="567386"/>
                </a:lnTo>
                <a:cubicBezTo>
                  <a:pt x="413735" y="726703"/>
                  <a:pt x="469476" y="829713"/>
                  <a:pt x="580542" y="965435"/>
                </a:cubicBezTo>
                <a:cubicBezTo>
                  <a:pt x="683140" y="636911"/>
                  <a:pt x="935120" y="-11453"/>
                  <a:pt x="956391" y="153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34248A1-56A8-E734-08D1-4F1C69DD9C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804018" flipH="1" flipV="1">
            <a:off x="-71243" y="1309383"/>
            <a:ext cx="997634" cy="1312433"/>
          </a:xfrm>
          <a:custGeom>
            <a:avLst/>
            <a:gdLst>
              <a:gd name="connsiteX0" fmla="*/ 956391 w 1116483"/>
              <a:gd name="connsiteY0" fmla="*/ 153 h 1468785"/>
              <a:gd name="connsiteX1" fmla="*/ 1079077 w 1116483"/>
              <a:gd name="connsiteY1" fmla="*/ 602009 h 1468785"/>
              <a:gd name="connsiteX2" fmla="*/ 1116462 w 1116483"/>
              <a:gd name="connsiteY2" fmla="*/ 914073 h 1468785"/>
              <a:gd name="connsiteX3" fmla="*/ 980622 w 1116483"/>
              <a:gd name="connsiteY3" fmla="*/ 1295771 h 1468785"/>
              <a:gd name="connsiteX4" fmla="*/ 687235 w 1116483"/>
              <a:gd name="connsiteY4" fmla="*/ 1454403 h 1468785"/>
              <a:gd name="connsiteX5" fmla="*/ 230877 w 1116483"/>
              <a:gd name="connsiteY5" fmla="*/ 1407013 h 1468785"/>
              <a:gd name="connsiteX6" fmla="*/ 10870 w 1116483"/>
              <a:gd name="connsiteY6" fmla="*/ 974245 h 1468785"/>
              <a:gd name="connsiteX7" fmla="*/ 0 w 1116483"/>
              <a:gd name="connsiteY7" fmla="*/ 928504 h 1468785"/>
              <a:gd name="connsiteX8" fmla="*/ 152769 w 1116483"/>
              <a:gd name="connsiteY8" fmla="*/ 416039 h 1468785"/>
              <a:gd name="connsiteX9" fmla="*/ 283884 w 1116483"/>
              <a:gd name="connsiteY9" fmla="*/ 567386 h 1468785"/>
              <a:gd name="connsiteX10" fmla="*/ 580542 w 1116483"/>
              <a:gd name="connsiteY10" fmla="*/ 965435 h 1468785"/>
              <a:gd name="connsiteX11" fmla="*/ 956391 w 1116483"/>
              <a:gd name="connsiteY11" fmla="*/ 153 h 1468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16483" h="1468785">
                <a:moveTo>
                  <a:pt x="956391" y="153"/>
                </a:moveTo>
                <a:cubicBezTo>
                  <a:pt x="980866" y="41805"/>
                  <a:pt x="1054729" y="367188"/>
                  <a:pt x="1079077" y="602009"/>
                </a:cubicBezTo>
                <a:lnTo>
                  <a:pt x="1116462" y="914073"/>
                </a:lnTo>
                <a:cubicBezTo>
                  <a:pt x="1117404" y="1121914"/>
                  <a:pt x="1088329" y="1174644"/>
                  <a:pt x="980622" y="1295771"/>
                </a:cubicBezTo>
                <a:cubicBezTo>
                  <a:pt x="915272" y="1377907"/>
                  <a:pt x="812193" y="1435863"/>
                  <a:pt x="687235" y="1454403"/>
                </a:cubicBezTo>
                <a:cubicBezTo>
                  <a:pt x="562278" y="1472943"/>
                  <a:pt x="343604" y="1487039"/>
                  <a:pt x="230877" y="1407013"/>
                </a:cubicBezTo>
                <a:cubicBezTo>
                  <a:pt x="118149" y="1326987"/>
                  <a:pt x="31964" y="1073797"/>
                  <a:pt x="10870" y="974245"/>
                </a:cubicBezTo>
                <a:lnTo>
                  <a:pt x="0" y="928504"/>
                </a:lnTo>
                <a:lnTo>
                  <a:pt x="152769" y="416039"/>
                </a:lnTo>
                <a:lnTo>
                  <a:pt x="283884" y="567386"/>
                </a:lnTo>
                <a:cubicBezTo>
                  <a:pt x="413735" y="726703"/>
                  <a:pt x="469476" y="829713"/>
                  <a:pt x="580542" y="965435"/>
                </a:cubicBezTo>
                <a:cubicBezTo>
                  <a:pt x="683140" y="636911"/>
                  <a:pt x="935120" y="-11453"/>
                  <a:pt x="956391" y="153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3D0B7B5-9512-F256-B6B9-69BC35CC28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909430" flipH="1">
            <a:off x="1709024" y="1686589"/>
            <a:ext cx="332568" cy="303590"/>
          </a:xfrm>
          <a:custGeom>
            <a:avLst/>
            <a:gdLst>
              <a:gd name="connsiteX0" fmla="*/ 2531073 w 4828010"/>
              <a:gd name="connsiteY0" fmla="*/ 0 h 4873559"/>
              <a:gd name="connsiteX1" fmla="*/ 3937963 w 4828010"/>
              <a:gd name="connsiteY1" fmla="*/ 437433 h 4873559"/>
              <a:gd name="connsiteX2" fmla="*/ 4806231 w 4828010"/>
              <a:gd name="connsiteY2" fmla="*/ 1773180 h 4873559"/>
              <a:gd name="connsiteX3" fmla="*/ 4448644 w 4828010"/>
              <a:gd name="connsiteY3" fmla="*/ 3933235 h 4873559"/>
              <a:gd name="connsiteX4" fmla="*/ 3192542 w 4828010"/>
              <a:gd name="connsiteY4" fmla="*/ 4716168 h 4873559"/>
              <a:gd name="connsiteX5" fmla="*/ 937448 w 4828010"/>
              <a:gd name="connsiteY5" fmla="*/ 4547691 h 4873559"/>
              <a:gd name="connsiteX6" fmla="*/ 12348 w 4828010"/>
              <a:gd name="connsiteY6" fmla="*/ 3026750 h 4873559"/>
              <a:gd name="connsiteX7" fmla="*/ 553508 w 4828010"/>
              <a:gd name="connsiteY7" fmla="*/ 740383 h 4873559"/>
              <a:gd name="connsiteX8" fmla="*/ 2531073 w 4828010"/>
              <a:gd name="connsiteY8" fmla="*/ 0 h 4873559"/>
              <a:gd name="connsiteX0" fmla="*/ 2531073 w 4828010"/>
              <a:gd name="connsiteY0" fmla="*/ 0 h 4853896"/>
              <a:gd name="connsiteX1" fmla="*/ 3937963 w 4828010"/>
              <a:gd name="connsiteY1" fmla="*/ 437433 h 4853896"/>
              <a:gd name="connsiteX2" fmla="*/ 4806231 w 4828010"/>
              <a:gd name="connsiteY2" fmla="*/ 1773180 h 4853896"/>
              <a:gd name="connsiteX3" fmla="*/ 4448644 w 4828010"/>
              <a:gd name="connsiteY3" fmla="*/ 3933235 h 4853896"/>
              <a:gd name="connsiteX4" fmla="*/ 3192542 w 4828010"/>
              <a:gd name="connsiteY4" fmla="*/ 4716168 h 4853896"/>
              <a:gd name="connsiteX5" fmla="*/ 1075671 w 4828010"/>
              <a:gd name="connsiteY5" fmla="*/ 4473263 h 4853896"/>
              <a:gd name="connsiteX6" fmla="*/ 12348 w 4828010"/>
              <a:gd name="connsiteY6" fmla="*/ 3026750 h 4853896"/>
              <a:gd name="connsiteX7" fmla="*/ 553508 w 4828010"/>
              <a:gd name="connsiteY7" fmla="*/ 740383 h 4853896"/>
              <a:gd name="connsiteX8" fmla="*/ 2531073 w 4828010"/>
              <a:gd name="connsiteY8" fmla="*/ 0 h 4853896"/>
              <a:gd name="connsiteX0" fmla="*/ 2531073 w 4828010"/>
              <a:gd name="connsiteY0" fmla="*/ 0 h 4852652"/>
              <a:gd name="connsiteX1" fmla="*/ 3937963 w 4828010"/>
              <a:gd name="connsiteY1" fmla="*/ 437433 h 4852652"/>
              <a:gd name="connsiteX2" fmla="*/ 4806231 w 4828010"/>
              <a:gd name="connsiteY2" fmla="*/ 1773180 h 4852652"/>
              <a:gd name="connsiteX3" fmla="*/ 4448644 w 4828010"/>
              <a:gd name="connsiteY3" fmla="*/ 3933235 h 4852652"/>
              <a:gd name="connsiteX4" fmla="*/ 3192542 w 4828010"/>
              <a:gd name="connsiteY4" fmla="*/ 4716168 h 4852652"/>
              <a:gd name="connsiteX5" fmla="*/ 1160732 w 4828010"/>
              <a:gd name="connsiteY5" fmla="*/ 4467947 h 4852652"/>
              <a:gd name="connsiteX6" fmla="*/ 12348 w 4828010"/>
              <a:gd name="connsiteY6" fmla="*/ 3026750 h 4852652"/>
              <a:gd name="connsiteX7" fmla="*/ 553508 w 4828010"/>
              <a:gd name="connsiteY7" fmla="*/ 740383 h 4852652"/>
              <a:gd name="connsiteX8" fmla="*/ 2531073 w 4828010"/>
              <a:gd name="connsiteY8" fmla="*/ 0 h 4852652"/>
              <a:gd name="connsiteX0" fmla="*/ 2531073 w 4828010"/>
              <a:gd name="connsiteY0" fmla="*/ 0 h 4852652"/>
              <a:gd name="connsiteX1" fmla="*/ 3937963 w 4828010"/>
              <a:gd name="connsiteY1" fmla="*/ 437433 h 4852652"/>
              <a:gd name="connsiteX2" fmla="*/ 4806231 w 4828010"/>
              <a:gd name="connsiteY2" fmla="*/ 1773180 h 4852652"/>
              <a:gd name="connsiteX3" fmla="*/ 4448644 w 4828010"/>
              <a:gd name="connsiteY3" fmla="*/ 3933235 h 4852652"/>
              <a:gd name="connsiteX4" fmla="*/ 3192542 w 4828010"/>
              <a:gd name="connsiteY4" fmla="*/ 4716168 h 4852652"/>
              <a:gd name="connsiteX5" fmla="*/ 1160732 w 4828010"/>
              <a:gd name="connsiteY5" fmla="*/ 4467947 h 4852652"/>
              <a:gd name="connsiteX6" fmla="*/ 12348 w 4828010"/>
              <a:gd name="connsiteY6" fmla="*/ 3026750 h 4852652"/>
              <a:gd name="connsiteX7" fmla="*/ 553508 w 4828010"/>
              <a:gd name="connsiteY7" fmla="*/ 740383 h 4852652"/>
              <a:gd name="connsiteX8" fmla="*/ 2531073 w 4828010"/>
              <a:gd name="connsiteY8" fmla="*/ 0 h 4852652"/>
              <a:gd name="connsiteX0" fmla="*/ 2460239 w 4757176"/>
              <a:gd name="connsiteY0" fmla="*/ 0 h 4850182"/>
              <a:gd name="connsiteX1" fmla="*/ 3867129 w 4757176"/>
              <a:gd name="connsiteY1" fmla="*/ 437433 h 4850182"/>
              <a:gd name="connsiteX2" fmla="*/ 4735397 w 4757176"/>
              <a:gd name="connsiteY2" fmla="*/ 1773180 h 4850182"/>
              <a:gd name="connsiteX3" fmla="*/ 4377810 w 4757176"/>
              <a:gd name="connsiteY3" fmla="*/ 3933235 h 4850182"/>
              <a:gd name="connsiteX4" fmla="*/ 3121708 w 4757176"/>
              <a:gd name="connsiteY4" fmla="*/ 4716168 h 4850182"/>
              <a:gd name="connsiteX5" fmla="*/ 1089898 w 4757176"/>
              <a:gd name="connsiteY5" fmla="*/ 4467947 h 4850182"/>
              <a:gd name="connsiteX6" fmla="*/ 15942 w 4757176"/>
              <a:gd name="connsiteY6" fmla="*/ 3101178 h 4850182"/>
              <a:gd name="connsiteX7" fmla="*/ 482674 w 4757176"/>
              <a:gd name="connsiteY7" fmla="*/ 740383 h 4850182"/>
              <a:gd name="connsiteX8" fmla="*/ 2460239 w 4757176"/>
              <a:gd name="connsiteY8" fmla="*/ 0 h 4850182"/>
              <a:gd name="connsiteX0" fmla="*/ 2460239 w 4757176"/>
              <a:gd name="connsiteY0" fmla="*/ 0 h 4850182"/>
              <a:gd name="connsiteX1" fmla="*/ 3867129 w 4757176"/>
              <a:gd name="connsiteY1" fmla="*/ 437433 h 4850182"/>
              <a:gd name="connsiteX2" fmla="*/ 4735397 w 4757176"/>
              <a:gd name="connsiteY2" fmla="*/ 1773180 h 4850182"/>
              <a:gd name="connsiteX3" fmla="*/ 4377810 w 4757176"/>
              <a:gd name="connsiteY3" fmla="*/ 3933235 h 4850182"/>
              <a:gd name="connsiteX4" fmla="*/ 3121708 w 4757176"/>
              <a:gd name="connsiteY4" fmla="*/ 4716168 h 4850182"/>
              <a:gd name="connsiteX5" fmla="*/ 1089898 w 4757176"/>
              <a:gd name="connsiteY5" fmla="*/ 4467947 h 4850182"/>
              <a:gd name="connsiteX6" fmla="*/ 15942 w 4757176"/>
              <a:gd name="connsiteY6" fmla="*/ 3101178 h 4850182"/>
              <a:gd name="connsiteX7" fmla="*/ 482674 w 4757176"/>
              <a:gd name="connsiteY7" fmla="*/ 740383 h 4850182"/>
              <a:gd name="connsiteX8" fmla="*/ 2460239 w 4757176"/>
              <a:gd name="connsiteY8" fmla="*/ 0 h 4850182"/>
              <a:gd name="connsiteX0" fmla="*/ 2484014 w 4780951"/>
              <a:gd name="connsiteY0" fmla="*/ 0 h 4850182"/>
              <a:gd name="connsiteX1" fmla="*/ 3890904 w 4780951"/>
              <a:gd name="connsiteY1" fmla="*/ 437433 h 4850182"/>
              <a:gd name="connsiteX2" fmla="*/ 4759172 w 4780951"/>
              <a:gd name="connsiteY2" fmla="*/ 1773180 h 4850182"/>
              <a:gd name="connsiteX3" fmla="*/ 4401585 w 4780951"/>
              <a:gd name="connsiteY3" fmla="*/ 3933235 h 4850182"/>
              <a:gd name="connsiteX4" fmla="*/ 3145483 w 4780951"/>
              <a:gd name="connsiteY4" fmla="*/ 4716168 h 4850182"/>
              <a:gd name="connsiteX5" fmla="*/ 1113673 w 4780951"/>
              <a:gd name="connsiteY5" fmla="*/ 4467947 h 4850182"/>
              <a:gd name="connsiteX6" fmla="*/ 39717 w 4780951"/>
              <a:gd name="connsiteY6" fmla="*/ 3101178 h 4850182"/>
              <a:gd name="connsiteX7" fmla="*/ 506449 w 4780951"/>
              <a:gd name="connsiteY7" fmla="*/ 740383 h 4850182"/>
              <a:gd name="connsiteX8" fmla="*/ 2484014 w 4780951"/>
              <a:gd name="connsiteY8" fmla="*/ 0 h 4850182"/>
              <a:gd name="connsiteX0" fmla="*/ 2484014 w 4780127"/>
              <a:gd name="connsiteY0" fmla="*/ 0 h 4850182"/>
              <a:gd name="connsiteX1" fmla="*/ 3890904 w 4780127"/>
              <a:gd name="connsiteY1" fmla="*/ 437433 h 4850182"/>
              <a:gd name="connsiteX2" fmla="*/ 4759172 w 4780127"/>
              <a:gd name="connsiteY2" fmla="*/ 1773180 h 4850182"/>
              <a:gd name="connsiteX3" fmla="*/ 4390953 w 4780127"/>
              <a:gd name="connsiteY3" fmla="*/ 3805644 h 4850182"/>
              <a:gd name="connsiteX4" fmla="*/ 3145483 w 4780127"/>
              <a:gd name="connsiteY4" fmla="*/ 4716168 h 4850182"/>
              <a:gd name="connsiteX5" fmla="*/ 1113673 w 4780127"/>
              <a:gd name="connsiteY5" fmla="*/ 4467947 h 4850182"/>
              <a:gd name="connsiteX6" fmla="*/ 39717 w 4780127"/>
              <a:gd name="connsiteY6" fmla="*/ 3101178 h 4850182"/>
              <a:gd name="connsiteX7" fmla="*/ 506449 w 4780127"/>
              <a:gd name="connsiteY7" fmla="*/ 740383 h 4850182"/>
              <a:gd name="connsiteX8" fmla="*/ 2484014 w 4780127"/>
              <a:gd name="connsiteY8" fmla="*/ 0 h 4850182"/>
              <a:gd name="connsiteX0" fmla="*/ 2484014 w 4778010"/>
              <a:gd name="connsiteY0" fmla="*/ 0 h 4846926"/>
              <a:gd name="connsiteX1" fmla="*/ 3890904 w 4778010"/>
              <a:gd name="connsiteY1" fmla="*/ 437433 h 4846926"/>
              <a:gd name="connsiteX2" fmla="*/ 4759172 w 4778010"/>
              <a:gd name="connsiteY2" fmla="*/ 1773180 h 4846926"/>
              <a:gd name="connsiteX3" fmla="*/ 4390953 w 4778010"/>
              <a:gd name="connsiteY3" fmla="*/ 3805644 h 4846926"/>
              <a:gd name="connsiteX4" fmla="*/ 3343914 w 4778010"/>
              <a:gd name="connsiteY4" fmla="*/ 4712128 h 4846926"/>
              <a:gd name="connsiteX5" fmla="*/ 1113673 w 4778010"/>
              <a:gd name="connsiteY5" fmla="*/ 4467947 h 4846926"/>
              <a:gd name="connsiteX6" fmla="*/ 39717 w 4778010"/>
              <a:gd name="connsiteY6" fmla="*/ 3101178 h 4846926"/>
              <a:gd name="connsiteX7" fmla="*/ 506449 w 4778010"/>
              <a:gd name="connsiteY7" fmla="*/ 740383 h 4846926"/>
              <a:gd name="connsiteX8" fmla="*/ 2484014 w 4778010"/>
              <a:gd name="connsiteY8" fmla="*/ 0 h 4846926"/>
              <a:gd name="connsiteX0" fmla="*/ 2484014 w 4782503"/>
              <a:gd name="connsiteY0" fmla="*/ 0 h 4846926"/>
              <a:gd name="connsiteX1" fmla="*/ 3890904 w 4782503"/>
              <a:gd name="connsiteY1" fmla="*/ 437433 h 4846926"/>
              <a:gd name="connsiteX2" fmla="*/ 4759172 w 4782503"/>
              <a:gd name="connsiteY2" fmla="*/ 1773180 h 4846926"/>
              <a:gd name="connsiteX3" fmla="*/ 4450482 w 4782503"/>
              <a:gd name="connsiteY3" fmla="*/ 3688481 h 4846926"/>
              <a:gd name="connsiteX4" fmla="*/ 3343914 w 4782503"/>
              <a:gd name="connsiteY4" fmla="*/ 4712128 h 4846926"/>
              <a:gd name="connsiteX5" fmla="*/ 1113673 w 4782503"/>
              <a:gd name="connsiteY5" fmla="*/ 4467947 h 4846926"/>
              <a:gd name="connsiteX6" fmla="*/ 39717 w 4782503"/>
              <a:gd name="connsiteY6" fmla="*/ 3101178 h 4846926"/>
              <a:gd name="connsiteX7" fmla="*/ 506449 w 4782503"/>
              <a:gd name="connsiteY7" fmla="*/ 740383 h 4846926"/>
              <a:gd name="connsiteX8" fmla="*/ 2484014 w 4782503"/>
              <a:gd name="connsiteY8" fmla="*/ 0 h 4846926"/>
              <a:gd name="connsiteX0" fmla="*/ 2484014 w 4784889"/>
              <a:gd name="connsiteY0" fmla="*/ 0 h 4846926"/>
              <a:gd name="connsiteX1" fmla="*/ 3890904 w 4784889"/>
              <a:gd name="connsiteY1" fmla="*/ 437433 h 4846926"/>
              <a:gd name="connsiteX2" fmla="*/ 4759172 w 4784889"/>
              <a:gd name="connsiteY2" fmla="*/ 1773180 h 4846926"/>
              <a:gd name="connsiteX3" fmla="*/ 4474294 w 4784889"/>
              <a:gd name="connsiteY3" fmla="*/ 3676361 h 4846926"/>
              <a:gd name="connsiteX4" fmla="*/ 3343914 w 4784889"/>
              <a:gd name="connsiteY4" fmla="*/ 4712128 h 4846926"/>
              <a:gd name="connsiteX5" fmla="*/ 1113673 w 4784889"/>
              <a:gd name="connsiteY5" fmla="*/ 4467947 h 4846926"/>
              <a:gd name="connsiteX6" fmla="*/ 39717 w 4784889"/>
              <a:gd name="connsiteY6" fmla="*/ 3101178 h 4846926"/>
              <a:gd name="connsiteX7" fmla="*/ 506449 w 4784889"/>
              <a:gd name="connsiteY7" fmla="*/ 740383 h 4846926"/>
              <a:gd name="connsiteX8" fmla="*/ 2484014 w 4784889"/>
              <a:gd name="connsiteY8" fmla="*/ 0 h 4846926"/>
              <a:gd name="connsiteX0" fmla="*/ 2484014 w 4784889"/>
              <a:gd name="connsiteY0" fmla="*/ 0 h 4860980"/>
              <a:gd name="connsiteX1" fmla="*/ 3890904 w 4784889"/>
              <a:gd name="connsiteY1" fmla="*/ 437433 h 4860980"/>
              <a:gd name="connsiteX2" fmla="*/ 4759172 w 4784889"/>
              <a:gd name="connsiteY2" fmla="*/ 1773180 h 4860980"/>
              <a:gd name="connsiteX3" fmla="*/ 4474294 w 4784889"/>
              <a:gd name="connsiteY3" fmla="*/ 3676361 h 4860980"/>
              <a:gd name="connsiteX4" fmla="*/ 3343914 w 4784889"/>
              <a:gd name="connsiteY4" fmla="*/ 4712128 h 4860980"/>
              <a:gd name="connsiteX5" fmla="*/ 1097799 w 4784889"/>
              <a:gd name="connsiteY5" fmla="*/ 4524510 h 4860980"/>
              <a:gd name="connsiteX6" fmla="*/ 39717 w 4784889"/>
              <a:gd name="connsiteY6" fmla="*/ 3101178 h 4860980"/>
              <a:gd name="connsiteX7" fmla="*/ 506449 w 4784889"/>
              <a:gd name="connsiteY7" fmla="*/ 740383 h 4860980"/>
              <a:gd name="connsiteX8" fmla="*/ 2484014 w 4784889"/>
              <a:gd name="connsiteY8" fmla="*/ 0 h 4860980"/>
              <a:gd name="connsiteX0" fmla="*/ 2484014 w 4783308"/>
              <a:gd name="connsiteY0" fmla="*/ 0 h 4860981"/>
              <a:gd name="connsiteX1" fmla="*/ 3890904 w 4783308"/>
              <a:gd name="connsiteY1" fmla="*/ 437433 h 4860981"/>
              <a:gd name="connsiteX2" fmla="*/ 4759172 w 4783308"/>
              <a:gd name="connsiteY2" fmla="*/ 1773180 h 4860981"/>
              <a:gd name="connsiteX3" fmla="*/ 4474294 w 4783308"/>
              <a:gd name="connsiteY3" fmla="*/ 3676361 h 4860981"/>
              <a:gd name="connsiteX4" fmla="*/ 3443129 w 4783308"/>
              <a:gd name="connsiteY4" fmla="*/ 4712129 h 4860981"/>
              <a:gd name="connsiteX5" fmla="*/ 1097799 w 4783308"/>
              <a:gd name="connsiteY5" fmla="*/ 4524510 h 4860981"/>
              <a:gd name="connsiteX6" fmla="*/ 39717 w 4783308"/>
              <a:gd name="connsiteY6" fmla="*/ 3101178 h 4860981"/>
              <a:gd name="connsiteX7" fmla="*/ 506449 w 4783308"/>
              <a:gd name="connsiteY7" fmla="*/ 740383 h 4860981"/>
              <a:gd name="connsiteX8" fmla="*/ 2484014 w 4783308"/>
              <a:gd name="connsiteY8" fmla="*/ 0 h 4860981"/>
              <a:gd name="connsiteX0" fmla="*/ 2484014 w 4783308"/>
              <a:gd name="connsiteY0" fmla="*/ 0 h 4821502"/>
              <a:gd name="connsiteX1" fmla="*/ 3890904 w 4783308"/>
              <a:gd name="connsiteY1" fmla="*/ 437433 h 4821502"/>
              <a:gd name="connsiteX2" fmla="*/ 4759172 w 4783308"/>
              <a:gd name="connsiteY2" fmla="*/ 1773180 h 4821502"/>
              <a:gd name="connsiteX3" fmla="*/ 4474294 w 4783308"/>
              <a:gd name="connsiteY3" fmla="*/ 3676361 h 4821502"/>
              <a:gd name="connsiteX4" fmla="*/ 3443129 w 4783308"/>
              <a:gd name="connsiteY4" fmla="*/ 4712129 h 4821502"/>
              <a:gd name="connsiteX5" fmla="*/ 1097799 w 4783308"/>
              <a:gd name="connsiteY5" fmla="*/ 4524510 h 4821502"/>
              <a:gd name="connsiteX6" fmla="*/ 39717 w 4783308"/>
              <a:gd name="connsiteY6" fmla="*/ 3101178 h 4821502"/>
              <a:gd name="connsiteX7" fmla="*/ 506449 w 4783308"/>
              <a:gd name="connsiteY7" fmla="*/ 740383 h 4821502"/>
              <a:gd name="connsiteX8" fmla="*/ 2484014 w 4783308"/>
              <a:gd name="connsiteY8" fmla="*/ 0 h 4821502"/>
              <a:gd name="connsiteX0" fmla="*/ 2484014 w 4783308"/>
              <a:gd name="connsiteY0" fmla="*/ 0 h 4821502"/>
              <a:gd name="connsiteX1" fmla="*/ 3890904 w 4783308"/>
              <a:gd name="connsiteY1" fmla="*/ 437433 h 4821502"/>
              <a:gd name="connsiteX2" fmla="*/ 4759172 w 4783308"/>
              <a:gd name="connsiteY2" fmla="*/ 1773180 h 4821502"/>
              <a:gd name="connsiteX3" fmla="*/ 4474294 w 4783308"/>
              <a:gd name="connsiteY3" fmla="*/ 3676361 h 4821502"/>
              <a:gd name="connsiteX4" fmla="*/ 3443129 w 4783308"/>
              <a:gd name="connsiteY4" fmla="*/ 4712129 h 4821502"/>
              <a:gd name="connsiteX5" fmla="*/ 1097799 w 4783308"/>
              <a:gd name="connsiteY5" fmla="*/ 4524510 h 4821502"/>
              <a:gd name="connsiteX6" fmla="*/ 39717 w 4783308"/>
              <a:gd name="connsiteY6" fmla="*/ 3101178 h 4821502"/>
              <a:gd name="connsiteX7" fmla="*/ 506449 w 4783308"/>
              <a:gd name="connsiteY7" fmla="*/ 740383 h 4821502"/>
              <a:gd name="connsiteX8" fmla="*/ 2484014 w 4783308"/>
              <a:gd name="connsiteY8" fmla="*/ 0 h 4821502"/>
              <a:gd name="connsiteX0" fmla="*/ 2532073 w 4784141"/>
              <a:gd name="connsiteY0" fmla="*/ 0 h 4773425"/>
              <a:gd name="connsiteX1" fmla="*/ 3891737 w 4784141"/>
              <a:gd name="connsiteY1" fmla="*/ 389356 h 4773425"/>
              <a:gd name="connsiteX2" fmla="*/ 4760005 w 4784141"/>
              <a:gd name="connsiteY2" fmla="*/ 1725103 h 4773425"/>
              <a:gd name="connsiteX3" fmla="*/ 4475127 w 4784141"/>
              <a:gd name="connsiteY3" fmla="*/ 3628284 h 4773425"/>
              <a:gd name="connsiteX4" fmla="*/ 3443962 w 4784141"/>
              <a:gd name="connsiteY4" fmla="*/ 4664052 h 4773425"/>
              <a:gd name="connsiteX5" fmla="*/ 1098632 w 4784141"/>
              <a:gd name="connsiteY5" fmla="*/ 4476433 h 4773425"/>
              <a:gd name="connsiteX6" fmla="*/ 40550 w 4784141"/>
              <a:gd name="connsiteY6" fmla="*/ 3053101 h 4773425"/>
              <a:gd name="connsiteX7" fmla="*/ 507282 w 4784141"/>
              <a:gd name="connsiteY7" fmla="*/ 692306 h 4773425"/>
              <a:gd name="connsiteX8" fmla="*/ 2532073 w 4784141"/>
              <a:gd name="connsiteY8" fmla="*/ 0 h 4773425"/>
              <a:gd name="connsiteX0" fmla="*/ 2532073 w 4784141"/>
              <a:gd name="connsiteY0" fmla="*/ 491 h 4773916"/>
              <a:gd name="connsiteX1" fmla="*/ 3891737 w 4784141"/>
              <a:gd name="connsiteY1" fmla="*/ 389847 h 4773916"/>
              <a:gd name="connsiteX2" fmla="*/ 4760005 w 4784141"/>
              <a:gd name="connsiteY2" fmla="*/ 1725594 h 4773916"/>
              <a:gd name="connsiteX3" fmla="*/ 4475127 w 4784141"/>
              <a:gd name="connsiteY3" fmla="*/ 3628775 h 4773916"/>
              <a:gd name="connsiteX4" fmla="*/ 3443962 w 4784141"/>
              <a:gd name="connsiteY4" fmla="*/ 4664543 h 4773916"/>
              <a:gd name="connsiteX5" fmla="*/ 1098632 w 4784141"/>
              <a:gd name="connsiteY5" fmla="*/ 4476924 h 4773916"/>
              <a:gd name="connsiteX6" fmla="*/ 40550 w 4784141"/>
              <a:gd name="connsiteY6" fmla="*/ 3053592 h 4773916"/>
              <a:gd name="connsiteX7" fmla="*/ 507282 w 4784141"/>
              <a:gd name="connsiteY7" fmla="*/ 692797 h 4773916"/>
              <a:gd name="connsiteX8" fmla="*/ 2532073 w 4784141"/>
              <a:gd name="connsiteY8" fmla="*/ 491 h 4773916"/>
              <a:gd name="connsiteX0" fmla="*/ 2532073 w 4784141"/>
              <a:gd name="connsiteY0" fmla="*/ 491 h 4773916"/>
              <a:gd name="connsiteX1" fmla="*/ 3891737 w 4784141"/>
              <a:gd name="connsiteY1" fmla="*/ 389847 h 4773916"/>
              <a:gd name="connsiteX2" fmla="*/ 4760005 w 4784141"/>
              <a:gd name="connsiteY2" fmla="*/ 1725594 h 4773916"/>
              <a:gd name="connsiteX3" fmla="*/ 4475127 w 4784141"/>
              <a:gd name="connsiteY3" fmla="*/ 3628775 h 4773916"/>
              <a:gd name="connsiteX4" fmla="*/ 3443962 w 4784141"/>
              <a:gd name="connsiteY4" fmla="*/ 4664543 h 4773916"/>
              <a:gd name="connsiteX5" fmla="*/ 1098632 w 4784141"/>
              <a:gd name="connsiteY5" fmla="*/ 4476924 h 4773916"/>
              <a:gd name="connsiteX6" fmla="*/ 40550 w 4784141"/>
              <a:gd name="connsiteY6" fmla="*/ 3053592 h 4773916"/>
              <a:gd name="connsiteX7" fmla="*/ 507282 w 4784141"/>
              <a:gd name="connsiteY7" fmla="*/ 692797 h 4773916"/>
              <a:gd name="connsiteX8" fmla="*/ 2532073 w 4784141"/>
              <a:gd name="connsiteY8" fmla="*/ 491 h 4773916"/>
              <a:gd name="connsiteX0" fmla="*/ 2558783 w 4784614"/>
              <a:gd name="connsiteY0" fmla="*/ 525 h 4757924"/>
              <a:gd name="connsiteX1" fmla="*/ 3892210 w 4784614"/>
              <a:gd name="connsiteY1" fmla="*/ 373855 h 4757924"/>
              <a:gd name="connsiteX2" fmla="*/ 4760478 w 4784614"/>
              <a:gd name="connsiteY2" fmla="*/ 1709602 h 4757924"/>
              <a:gd name="connsiteX3" fmla="*/ 4475600 w 4784614"/>
              <a:gd name="connsiteY3" fmla="*/ 3612783 h 4757924"/>
              <a:gd name="connsiteX4" fmla="*/ 3444435 w 4784614"/>
              <a:gd name="connsiteY4" fmla="*/ 4648551 h 4757924"/>
              <a:gd name="connsiteX5" fmla="*/ 1099105 w 4784614"/>
              <a:gd name="connsiteY5" fmla="*/ 4460932 h 4757924"/>
              <a:gd name="connsiteX6" fmla="*/ 41023 w 4784614"/>
              <a:gd name="connsiteY6" fmla="*/ 3037600 h 4757924"/>
              <a:gd name="connsiteX7" fmla="*/ 507755 w 4784614"/>
              <a:gd name="connsiteY7" fmla="*/ 676805 h 4757924"/>
              <a:gd name="connsiteX8" fmla="*/ 2558783 w 4784614"/>
              <a:gd name="connsiteY8" fmla="*/ 525 h 4757924"/>
              <a:gd name="connsiteX0" fmla="*/ 2558783 w 4784614"/>
              <a:gd name="connsiteY0" fmla="*/ 408 h 4757807"/>
              <a:gd name="connsiteX1" fmla="*/ 3907953 w 4784614"/>
              <a:gd name="connsiteY1" fmla="*/ 443183 h 4757807"/>
              <a:gd name="connsiteX2" fmla="*/ 4760478 w 4784614"/>
              <a:gd name="connsiteY2" fmla="*/ 1709485 h 4757807"/>
              <a:gd name="connsiteX3" fmla="*/ 4475600 w 4784614"/>
              <a:gd name="connsiteY3" fmla="*/ 3612666 h 4757807"/>
              <a:gd name="connsiteX4" fmla="*/ 3444435 w 4784614"/>
              <a:gd name="connsiteY4" fmla="*/ 4648434 h 4757807"/>
              <a:gd name="connsiteX5" fmla="*/ 1099105 w 4784614"/>
              <a:gd name="connsiteY5" fmla="*/ 4460815 h 4757807"/>
              <a:gd name="connsiteX6" fmla="*/ 41023 w 4784614"/>
              <a:gd name="connsiteY6" fmla="*/ 3037483 h 4757807"/>
              <a:gd name="connsiteX7" fmla="*/ 507755 w 4784614"/>
              <a:gd name="connsiteY7" fmla="*/ 676688 h 4757807"/>
              <a:gd name="connsiteX8" fmla="*/ 2558783 w 4784614"/>
              <a:gd name="connsiteY8" fmla="*/ 408 h 4757807"/>
              <a:gd name="connsiteX0" fmla="*/ 2675744 w 4786788"/>
              <a:gd name="connsiteY0" fmla="*/ 250 h 4954478"/>
              <a:gd name="connsiteX1" fmla="*/ 3910127 w 4786788"/>
              <a:gd name="connsiteY1" fmla="*/ 639854 h 4954478"/>
              <a:gd name="connsiteX2" fmla="*/ 4762652 w 4786788"/>
              <a:gd name="connsiteY2" fmla="*/ 1906156 h 4954478"/>
              <a:gd name="connsiteX3" fmla="*/ 4477774 w 4786788"/>
              <a:gd name="connsiteY3" fmla="*/ 3809337 h 4954478"/>
              <a:gd name="connsiteX4" fmla="*/ 3446609 w 4786788"/>
              <a:gd name="connsiteY4" fmla="*/ 4845105 h 4954478"/>
              <a:gd name="connsiteX5" fmla="*/ 1101279 w 4786788"/>
              <a:gd name="connsiteY5" fmla="*/ 4657486 h 4954478"/>
              <a:gd name="connsiteX6" fmla="*/ 43197 w 4786788"/>
              <a:gd name="connsiteY6" fmla="*/ 3234154 h 4954478"/>
              <a:gd name="connsiteX7" fmla="*/ 509929 w 4786788"/>
              <a:gd name="connsiteY7" fmla="*/ 873359 h 4954478"/>
              <a:gd name="connsiteX8" fmla="*/ 2675744 w 4786788"/>
              <a:gd name="connsiteY8" fmla="*/ 250 h 4954478"/>
              <a:gd name="connsiteX0" fmla="*/ 2675744 w 4786788"/>
              <a:gd name="connsiteY0" fmla="*/ 250 h 4954478"/>
              <a:gd name="connsiteX1" fmla="*/ 3910127 w 4786788"/>
              <a:gd name="connsiteY1" fmla="*/ 639854 h 4954478"/>
              <a:gd name="connsiteX2" fmla="*/ 4762652 w 4786788"/>
              <a:gd name="connsiteY2" fmla="*/ 1906156 h 4954478"/>
              <a:gd name="connsiteX3" fmla="*/ 4477774 w 4786788"/>
              <a:gd name="connsiteY3" fmla="*/ 3809337 h 4954478"/>
              <a:gd name="connsiteX4" fmla="*/ 3446609 w 4786788"/>
              <a:gd name="connsiteY4" fmla="*/ 4845105 h 4954478"/>
              <a:gd name="connsiteX5" fmla="*/ 1101279 w 4786788"/>
              <a:gd name="connsiteY5" fmla="*/ 4657486 h 4954478"/>
              <a:gd name="connsiteX6" fmla="*/ 43197 w 4786788"/>
              <a:gd name="connsiteY6" fmla="*/ 3234154 h 4954478"/>
              <a:gd name="connsiteX7" fmla="*/ 509929 w 4786788"/>
              <a:gd name="connsiteY7" fmla="*/ 873359 h 4954478"/>
              <a:gd name="connsiteX8" fmla="*/ 2675744 w 4786788"/>
              <a:gd name="connsiteY8" fmla="*/ 250 h 4954478"/>
              <a:gd name="connsiteX0" fmla="*/ 2675744 w 4786788"/>
              <a:gd name="connsiteY0" fmla="*/ 290 h 4954518"/>
              <a:gd name="connsiteX1" fmla="*/ 3910127 w 4786788"/>
              <a:gd name="connsiteY1" fmla="*/ 639894 h 4954518"/>
              <a:gd name="connsiteX2" fmla="*/ 4762652 w 4786788"/>
              <a:gd name="connsiteY2" fmla="*/ 1906196 h 4954518"/>
              <a:gd name="connsiteX3" fmla="*/ 4477774 w 4786788"/>
              <a:gd name="connsiteY3" fmla="*/ 3809377 h 4954518"/>
              <a:gd name="connsiteX4" fmla="*/ 3446609 w 4786788"/>
              <a:gd name="connsiteY4" fmla="*/ 4845145 h 4954518"/>
              <a:gd name="connsiteX5" fmla="*/ 1101279 w 4786788"/>
              <a:gd name="connsiteY5" fmla="*/ 4657526 h 4954518"/>
              <a:gd name="connsiteX6" fmla="*/ 43197 w 4786788"/>
              <a:gd name="connsiteY6" fmla="*/ 3234194 h 4954518"/>
              <a:gd name="connsiteX7" fmla="*/ 509929 w 4786788"/>
              <a:gd name="connsiteY7" fmla="*/ 873399 h 4954518"/>
              <a:gd name="connsiteX8" fmla="*/ 2675744 w 4786788"/>
              <a:gd name="connsiteY8" fmla="*/ 290 h 4954518"/>
              <a:gd name="connsiteX0" fmla="*/ 2675744 w 4786788"/>
              <a:gd name="connsiteY0" fmla="*/ 326 h 4954554"/>
              <a:gd name="connsiteX1" fmla="*/ 3990884 w 4786788"/>
              <a:gd name="connsiteY1" fmla="*/ 591130 h 4954554"/>
              <a:gd name="connsiteX2" fmla="*/ 4762652 w 4786788"/>
              <a:gd name="connsiteY2" fmla="*/ 1906232 h 4954554"/>
              <a:gd name="connsiteX3" fmla="*/ 4477774 w 4786788"/>
              <a:gd name="connsiteY3" fmla="*/ 3809413 h 4954554"/>
              <a:gd name="connsiteX4" fmla="*/ 3446609 w 4786788"/>
              <a:gd name="connsiteY4" fmla="*/ 4845181 h 4954554"/>
              <a:gd name="connsiteX5" fmla="*/ 1101279 w 4786788"/>
              <a:gd name="connsiteY5" fmla="*/ 4657562 h 4954554"/>
              <a:gd name="connsiteX6" fmla="*/ 43197 w 4786788"/>
              <a:gd name="connsiteY6" fmla="*/ 3234230 h 4954554"/>
              <a:gd name="connsiteX7" fmla="*/ 509929 w 4786788"/>
              <a:gd name="connsiteY7" fmla="*/ 873435 h 4954554"/>
              <a:gd name="connsiteX8" fmla="*/ 2675744 w 4786788"/>
              <a:gd name="connsiteY8" fmla="*/ 326 h 4954554"/>
              <a:gd name="connsiteX0" fmla="*/ 2662196 w 4773240"/>
              <a:gd name="connsiteY0" fmla="*/ 326 h 4954554"/>
              <a:gd name="connsiteX1" fmla="*/ 3977336 w 4773240"/>
              <a:gd name="connsiteY1" fmla="*/ 591130 h 4954554"/>
              <a:gd name="connsiteX2" fmla="*/ 4749104 w 4773240"/>
              <a:gd name="connsiteY2" fmla="*/ 1906232 h 4954554"/>
              <a:gd name="connsiteX3" fmla="*/ 4464226 w 4773240"/>
              <a:gd name="connsiteY3" fmla="*/ 3809413 h 4954554"/>
              <a:gd name="connsiteX4" fmla="*/ 3433061 w 4773240"/>
              <a:gd name="connsiteY4" fmla="*/ 4845181 h 4954554"/>
              <a:gd name="connsiteX5" fmla="*/ 1087731 w 4773240"/>
              <a:gd name="connsiteY5" fmla="*/ 4657562 h 4954554"/>
              <a:gd name="connsiteX6" fmla="*/ 29649 w 4773240"/>
              <a:gd name="connsiteY6" fmla="*/ 3234230 h 4954554"/>
              <a:gd name="connsiteX7" fmla="*/ 640977 w 4773240"/>
              <a:gd name="connsiteY7" fmla="*/ 730117 h 4954554"/>
              <a:gd name="connsiteX8" fmla="*/ 2662196 w 4773240"/>
              <a:gd name="connsiteY8" fmla="*/ 326 h 4954554"/>
              <a:gd name="connsiteX0" fmla="*/ 2664762 w 4775806"/>
              <a:gd name="connsiteY0" fmla="*/ 326 h 4954554"/>
              <a:gd name="connsiteX1" fmla="*/ 3979902 w 4775806"/>
              <a:gd name="connsiteY1" fmla="*/ 591130 h 4954554"/>
              <a:gd name="connsiteX2" fmla="*/ 4751670 w 4775806"/>
              <a:gd name="connsiteY2" fmla="*/ 1906232 h 4954554"/>
              <a:gd name="connsiteX3" fmla="*/ 4466792 w 4775806"/>
              <a:gd name="connsiteY3" fmla="*/ 3809413 h 4954554"/>
              <a:gd name="connsiteX4" fmla="*/ 3435627 w 4775806"/>
              <a:gd name="connsiteY4" fmla="*/ 4845181 h 4954554"/>
              <a:gd name="connsiteX5" fmla="*/ 1090297 w 4775806"/>
              <a:gd name="connsiteY5" fmla="*/ 4657562 h 4954554"/>
              <a:gd name="connsiteX6" fmla="*/ 32215 w 4775806"/>
              <a:gd name="connsiteY6" fmla="*/ 3234230 h 4954554"/>
              <a:gd name="connsiteX7" fmla="*/ 607899 w 4775806"/>
              <a:gd name="connsiteY7" fmla="*/ 806182 h 4954554"/>
              <a:gd name="connsiteX8" fmla="*/ 2664762 w 4775806"/>
              <a:gd name="connsiteY8" fmla="*/ 326 h 4954554"/>
              <a:gd name="connsiteX0" fmla="*/ 2673549 w 4784593"/>
              <a:gd name="connsiteY0" fmla="*/ 326 h 4954554"/>
              <a:gd name="connsiteX1" fmla="*/ 3988689 w 4784593"/>
              <a:gd name="connsiteY1" fmla="*/ 591130 h 4954554"/>
              <a:gd name="connsiteX2" fmla="*/ 4760457 w 4784593"/>
              <a:gd name="connsiteY2" fmla="*/ 1906232 h 4954554"/>
              <a:gd name="connsiteX3" fmla="*/ 4475579 w 4784593"/>
              <a:gd name="connsiteY3" fmla="*/ 3809413 h 4954554"/>
              <a:gd name="connsiteX4" fmla="*/ 3444414 w 4784593"/>
              <a:gd name="connsiteY4" fmla="*/ 4845181 h 4954554"/>
              <a:gd name="connsiteX5" fmla="*/ 1099084 w 4784593"/>
              <a:gd name="connsiteY5" fmla="*/ 4657562 h 4954554"/>
              <a:gd name="connsiteX6" fmla="*/ 41002 w 4784593"/>
              <a:gd name="connsiteY6" fmla="*/ 3234230 h 4954554"/>
              <a:gd name="connsiteX7" fmla="*/ 616686 w 4784593"/>
              <a:gd name="connsiteY7" fmla="*/ 806182 h 4954554"/>
              <a:gd name="connsiteX8" fmla="*/ 2673549 w 4784593"/>
              <a:gd name="connsiteY8" fmla="*/ 326 h 4954554"/>
              <a:gd name="connsiteX0" fmla="*/ 2649000 w 4760044"/>
              <a:gd name="connsiteY0" fmla="*/ 326 h 4964273"/>
              <a:gd name="connsiteX1" fmla="*/ 3964140 w 4760044"/>
              <a:gd name="connsiteY1" fmla="*/ 591130 h 4964273"/>
              <a:gd name="connsiteX2" fmla="*/ 4735908 w 4760044"/>
              <a:gd name="connsiteY2" fmla="*/ 1906232 h 4964273"/>
              <a:gd name="connsiteX3" fmla="*/ 4451030 w 4760044"/>
              <a:gd name="connsiteY3" fmla="*/ 3809413 h 4964273"/>
              <a:gd name="connsiteX4" fmla="*/ 3419865 w 4760044"/>
              <a:gd name="connsiteY4" fmla="*/ 4845181 h 4964273"/>
              <a:gd name="connsiteX5" fmla="*/ 1074535 w 4760044"/>
              <a:gd name="connsiteY5" fmla="*/ 4657562 h 4964273"/>
              <a:gd name="connsiteX6" fmla="*/ 33359 w 4760044"/>
              <a:gd name="connsiteY6" fmla="*/ 2995991 h 4964273"/>
              <a:gd name="connsiteX7" fmla="*/ 592137 w 4760044"/>
              <a:gd name="connsiteY7" fmla="*/ 806182 h 4964273"/>
              <a:gd name="connsiteX8" fmla="*/ 2649000 w 4760044"/>
              <a:gd name="connsiteY8" fmla="*/ 326 h 4964273"/>
              <a:gd name="connsiteX0" fmla="*/ 618490 w 4786397"/>
              <a:gd name="connsiteY0" fmla="*/ 334011 h 4492102"/>
              <a:gd name="connsiteX1" fmla="*/ 3990493 w 4786397"/>
              <a:gd name="connsiteY1" fmla="*/ 118959 h 4492102"/>
              <a:gd name="connsiteX2" fmla="*/ 4762261 w 4786397"/>
              <a:gd name="connsiteY2" fmla="*/ 1434061 h 4492102"/>
              <a:gd name="connsiteX3" fmla="*/ 4477383 w 4786397"/>
              <a:gd name="connsiteY3" fmla="*/ 3337242 h 4492102"/>
              <a:gd name="connsiteX4" fmla="*/ 3446218 w 4786397"/>
              <a:gd name="connsiteY4" fmla="*/ 4373010 h 4492102"/>
              <a:gd name="connsiteX5" fmla="*/ 1100888 w 4786397"/>
              <a:gd name="connsiteY5" fmla="*/ 4185391 h 4492102"/>
              <a:gd name="connsiteX6" fmla="*/ 59712 w 4786397"/>
              <a:gd name="connsiteY6" fmla="*/ 2523820 h 4492102"/>
              <a:gd name="connsiteX7" fmla="*/ 618490 w 4786397"/>
              <a:gd name="connsiteY7" fmla="*/ 334011 h 4492102"/>
              <a:gd name="connsiteX0" fmla="*/ 618490 w 4880845"/>
              <a:gd name="connsiteY0" fmla="*/ 334011 h 4207111"/>
              <a:gd name="connsiteX1" fmla="*/ 3990493 w 4880845"/>
              <a:gd name="connsiteY1" fmla="*/ 118959 h 4207111"/>
              <a:gd name="connsiteX2" fmla="*/ 4762261 w 4880845"/>
              <a:gd name="connsiteY2" fmla="*/ 1434061 h 4207111"/>
              <a:gd name="connsiteX3" fmla="*/ 4477383 w 4880845"/>
              <a:gd name="connsiteY3" fmla="*/ 3337242 h 4207111"/>
              <a:gd name="connsiteX4" fmla="*/ 1100888 w 4880845"/>
              <a:gd name="connsiteY4" fmla="*/ 4185391 h 4207111"/>
              <a:gd name="connsiteX5" fmla="*/ 59712 w 4880845"/>
              <a:gd name="connsiteY5" fmla="*/ 2523820 h 4207111"/>
              <a:gd name="connsiteX6" fmla="*/ 618490 w 4880845"/>
              <a:gd name="connsiteY6" fmla="*/ 334011 h 4207111"/>
              <a:gd name="connsiteX0" fmla="*/ 618490 w 4708128"/>
              <a:gd name="connsiteY0" fmla="*/ 334011 h 4207111"/>
              <a:gd name="connsiteX1" fmla="*/ 3990493 w 4708128"/>
              <a:gd name="connsiteY1" fmla="*/ 118959 h 4207111"/>
              <a:gd name="connsiteX2" fmla="*/ 4477383 w 4708128"/>
              <a:gd name="connsiteY2" fmla="*/ 3337242 h 4207111"/>
              <a:gd name="connsiteX3" fmla="*/ 1100888 w 4708128"/>
              <a:gd name="connsiteY3" fmla="*/ 4185391 h 4207111"/>
              <a:gd name="connsiteX4" fmla="*/ 59712 w 4708128"/>
              <a:gd name="connsiteY4" fmla="*/ 2523820 h 4207111"/>
              <a:gd name="connsiteX5" fmla="*/ 618490 w 4708128"/>
              <a:gd name="connsiteY5" fmla="*/ 334011 h 4207111"/>
              <a:gd name="connsiteX0" fmla="*/ 618490 w 4659985"/>
              <a:gd name="connsiteY0" fmla="*/ 334011 h 4457960"/>
              <a:gd name="connsiteX1" fmla="*/ 3990493 w 4659985"/>
              <a:gd name="connsiteY1" fmla="*/ 118959 h 4457960"/>
              <a:gd name="connsiteX2" fmla="*/ 4477383 w 4659985"/>
              <a:gd name="connsiteY2" fmla="*/ 3337242 h 4457960"/>
              <a:gd name="connsiteX3" fmla="*/ 1750735 w 4659985"/>
              <a:gd name="connsiteY3" fmla="*/ 4436235 h 4457960"/>
              <a:gd name="connsiteX4" fmla="*/ 59712 w 4659985"/>
              <a:gd name="connsiteY4" fmla="*/ 2523820 h 4457960"/>
              <a:gd name="connsiteX5" fmla="*/ 618490 w 4659985"/>
              <a:gd name="connsiteY5" fmla="*/ 334011 h 4457960"/>
              <a:gd name="connsiteX0" fmla="*/ 577306 w 4618801"/>
              <a:gd name="connsiteY0" fmla="*/ 304401 h 4428350"/>
              <a:gd name="connsiteX1" fmla="*/ 3949309 w 4618801"/>
              <a:gd name="connsiteY1" fmla="*/ 89349 h 4428350"/>
              <a:gd name="connsiteX2" fmla="*/ 4436199 w 4618801"/>
              <a:gd name="connsiteY2" fmla="*/ 3307632 h 4428350"/>
              <a:gd name="connsiteX3" fmla="*/ 1709551 w 4618801"/>
              <a:gd name="connsiteY3" fmla="*/ 4406625 h 4428350"/>
              <a:gd name="connsiteX4" fmla="*/ 18528 w 4618801"/>
              <a:gd name="connsiteY4" fmla="*/ 2494210 h 4428350"/>
              <a:gd name="connsiteX5" fmla="*/ 577306 w 4618801"/>
              <a:gd name="connsiteY5" fmla="*/ 304401 h 442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18801" h="4428350">
                <a:moveTo>
                  <a:pt x="577306" y="304401"/>
                </a:moveTo>
                <a:cubicBezTo>
                  <a:pt x="692934" y="18127"/>
                  <a:pt x="3258681" y="-93993"/>
                  <a:pt x="3949309" y="89349"/>
                </a:cubicBezTo>
                <a:cubicBezTo>
                  <a:pt x="4592458" y="589887"/>
                  <a:pt x="4809492" y="2588086"/>
                  <a:pt x="4436199" y="3307632"/>
                </a:cubicBezTo>
                <a:cubicBezTo>
                  <a:pt x="4062906" y="4027178"/>
                  <a:pt x="2445829" y="4542195"/>
                  <a:pt x="1709551" y="4406625"/>
                </a:cubicBezTo>
                <a:cubicBezTo>
                  <a:pt x="1145133" y="4098427"/>
                  <a:pt x="130365" y="3123445"/>
                  <a:pt x="18528" y="2494210"/>
                </a:cubicBezTo>
                <a:cubicBezTo>
                  <a:pt x="-109257" y="1817128"/>
                  <a:pt x="461678" y="590675"/>
                  <a:pt x="577306" y="30440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2C32232B-7FD7-8703-814D-8B654A4961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87747" flipH="1">
            <a:off x="10114023" y="1110031"/>
            <a:ext cx="1867941" cy="1976794"/>
          </a:xfrm>
          <a:custGeom>
            <a:avLst/>
            <a:gdLst>
              <a:gd name="connsiteX0" fmla="*/ 3418362 w 5421466"/>
              <a:gd name="connsiteY0" fmla="*/ 6148240 h 7017706"/>
              <a:gd name="connsiteX1" fmla="*/ 4455310 w 5421466"/>
              <a:gd name="connsiteY1" fmla="*/ 6044545 h 7017706"/>
              <a:gd name="connsiteX2" fmla="*/ 4455310 w 5421466"/>
              <a:gd name="connsiteY2" fmla="*/ 6035119 h 7017706"/>
              <a:gd name="connsiteX3" fmla="*/ 4172506 w 5421466"/>
              <a:gd name="connsiteY3" fmla="*/ 5431803 h 7017706"/>
              <a:gd name="connsiteX4" fmla="*/ 4181933 w 5421466"/>
              <a:gd name="connsiteY4" fmla="*/ 5337535 h 7017706"/>
              <a:gd name="connsiteX5" fmla="*/ 4596712 w 5421466"/>
              <a:gd name="connsiteY5" fmla="*/ 4932183 h 7017706"/>
              <a:gd name="connsiteX6" fmla="*/ 5058626 w 5421466"/>
              <a:gd name="connsiteY6" fmla="*/ 3800966 h 7017706"/>
              <a:gd name="connsiteX7" fmla="*/ 5416844 w 5421466"/>
              <a:gd name="connsiteY7" fmla="*/ 2735737 h 7017706"/>
              <a:gd name="connsiteX8" fmla="*/ 5209455 w 5421466"/>
              <a:gd name="connsiteY8" fmla="*/ 2801725 h 7017706"/>
              <a:gd name="connsiteX9" fmla="*/ 4493017 w 5421466"/>
              <a:gd name="connsiteY9" fmla="*/ 3169370 h 7017706"/>
              <a:gd name="connsiteX10" fmla="*/ 3691739 w 5421466"/>
              <a:gd name="connsiteY10" fmla="*/ 4074343 h 7017706"/>
              <a:gd name="connsiteX11" fmla="*/ 3757727 w 5421466"/>
              <a:gd name="connsiteY11" fmla="*/ 3546442 h 7017706"/>
              <a:gd name="connsiteX12" fmla="*/ 4087665 w 5421466"/>
              <a:gd name="connsiteY12" fmla="*/ 2009873 h 7017706"/>
              <a:gd name="connsiteX13" fmla="*/ 4285628 w 5421466"/>
              <a:gd name="connsiteY13" fmla="*/ 1302863 h 7017706"/>
              <a:gd name="connsiteX14" fmla="*/ 4313908 w 5421466"/>
              <a:gd name="connsiteY14" fmla="*/ 963498 h 7017706"/>
              <a:gd name="connsiteX15" fmla="*/ 4049958 w 5421466"/>
              <a:gd name="connsiteY15" fmla="*/ 1199168 h 7017706"/>
              <a:gd name="connsiteX16" fmla="*/ 3569191 w 5421466"/>
              <a:gd name="connsiteY16" fmla="*/ 1840191 h 7017706"/>
              <a:gd name="connsiteX17" fmla="*/ 3408935 w 5421466"/>
              <a:gd name="connsiteY17" fmla="*/ 2349238 h 7017706"/>
              <a:gd name="connsiteX18" fmla="*/ 3324094 w 5421466"/>
              <a:gd name="connsiteY18" fmla="*/ 3518162 h 7017706"/>
              <a:gd name="connsiteX19" fmla="*/ 3267533 w 5421466"/>
              <a:gd name="connsiteY19" fmla="*/ 4093197 h 7017706"/>
              <a:gd name="connsiteX20" fmla="*/ 3267533 w 5421466"/>
              <a:gd name="connsiteY20" fmla="*/ 3885807 h 7017706"/>
              <a:gd name="connsiteX21" fmla="*/ 3069570 w 5421466"/>
              <a:gd name="connsiteY21" fmla="*/ 3188224 h 7017706"/>
              <a:gd name="connsiteX22" fmla="*/ 2428547 w 5421466"/>
              <a:gd name="connsiteY22" fmla="*/ 1604521 h 7017706"/>
              <a:gd name="connsiteX23" fmla="*/ 2042048 w 5421466"/>
              <a:gd name="connsiteY23" fmla="*/ 680694 h 7017706"/>
              <a:gd name="connsiteX24" fmla="*/ 1976061 w 5421466"/>
              <a:gd name="connsiteY24" fmla="*/ 237634 h 7017706"/>
              <a:gd name="connsiteX25" fmla="*/ 1853512 w 5421466"/>
              <a:gd name="connsiteY25" fmla="*/ 1964 h 7017706"/>
              <a:gd name="connsiteX26" fmla="*/ 1674403 w 5421466"/>
              <a:gd name="connsiteY26" fmla="*/ 360183 h 7017706"/>
              <a:gd name="connsiteX27" fmla="*/ 1504721 w 5421466"/>
              <a:gd name="connsiteY27" fmla="*/ 1415985 h 7017706"/>
              <a:gd name="connsiteX28" fmla="*/ 1919500 w 5421466"/>
              <a:gd name="connsiteY28" fmla="*/ 2745164 h 7017706"/>
              <a:gd name="connsiteX29" fmla="*/ 2503962 w 5421466"/>
              <a:gd name="connsiteY29" fmla="*/ 3885807 h 7017706"/>
              <a:gd name="connsiteX30" fmla="*/ 2343706 w 5421466"/>
              <a:gd name="connsiteY30" fmla="*/ 3734978 h 7017706"/>
              <a:gd name="connsiteX31" fmla="*/ 1259624 w 5421466"/>
              <a:gd name="connsiteY31" fmla="*/ 2566055 h 7017706"/>
              <a:gd name="connsiteX32" fmla="*/ 760003 w 5421466"/>
              <a:gd name="connsiteY32" fmla="*/ 2019300 h 7017706"/>
              <a:gd name="connsiteX33" fmla="*/ 213248 w 5421466"/>
              <a:gd name="connsiteY33" fmla="*/ 1510253 h 7017706"/>
              <a:gd name="connsiteX34" fmla="*/ 213248 w 5421466"/>
              <a:gd name="connsiteY34" fmla="*/ 1642228 h 7017706"/>
              <a:gd name="connsiteX35" fmla="*/ 694015 w 5421466"/>
              <a:gd name="connsiteY35" fmla="*/ 2980834 h 7017706"/>
              <a:gd name="connsiteX36" fmla="*/ 1287904 w 5421466"/>
              <a:gd name="connsiteY36" fmla="*/ 4102624 h 7017706"/>
              <a:gd name="connsiteX37" fmla="*/ 2042048 w 5421466"/>
              <a:gd name="connsiteY37" fmla="*/ 4715366 h 7017706"/>
              <a:gd name="connsiteX38" fmla="*/ 2984729 w 5421466"/>
              <a:gd name="connsiteY38" fmla="*/ 5026451 h 7017706"/>
              <a:gd name="connsiteX39" fmla="*/ 3003582 w 5421466"/>
              <a:gd name="connsiteY39" fmla="*/ 5026451 h 7017706"/>
              <a:gd name="connsiteX40" fmla="*/ 2315426 w 5421466"/>
              <a:gd name="connsiteY40" fmla="*/ 5092438 h 7017706"/>
              <a:gd name="connsiteX41" fmla="*/ 1495294 w 5421466"/>
              <a:gd name="connsiteY41" fmla="*/ 4922756 h 7017706"/>
              <a:gd name="connsiteX42" fmla="*/ 760003 w 5421466"/>
              <a:gd name="connsiteY42" fmla="*/ 4187465 h 7017706"/>
              <a:gd name="connsiteX43" fmla="*/ 260382 w 5421466"/>
              <a:gd name="connsiteY43" fmla="*/ 3291919 h 7017706"/>
              <a:gd name="connsiteX44" fmla="*/ 5859 w 5421466"/>
              <a:gd name="connsiteY44" fmla="*/ 2924273 h 7017706"/>
              <a:gd name="connsiteX45" fmla="*/ 109554 w 5421466"/>
              <a:gd name="connsiteY45" fmla="*/ 3518162 h 7017706"/>
              <a:gd name="connsiteX46" fmla="*/ 420638 w 5421466"/>
              <a:gd name="connsiteY46" fmla="*/ 4922756 h 7017706"/>
              <a:gd name="connsiteX47" fmla="*/ 910832 w 5421466"/>
              <a:gd name="connsiteY47" fmla="*/ 5544925 h 7017706"/>
              <a:gd name="connsiteX48" fmla="*/ 1523574 w 5421466"/>
              <a:gd name="connsiteY48" fmla="*/ 5761741 h 7017706"/>
              <a:gd name="connsiteX49" fmla="*/ 2287145 w 5421466"/>
              <a:gd name="connsiteY49" fmla="*/ 5724034 h 7017706"/>
              <a:gd name="connsiteX50" fmla="*/ 3720020 w 5421466"/>
              <a:gd name="connsiteY50" fmla="*/ 5516644 h 7017706"/>
              <a:gd name="connsiteX51" fmla="*/ 3701166 w 5421466"/>
              <a:gd name="connsiteY51" fmla="*/ 5563778 h 7017706"/>
              <a:gd name="connsiteX52" fmla="*/ 3503203 w 5421466"/>
              <a:gd name="connsiteY52" fmla="*/ 6129387 h 7017706"/>
              <a:gd name="connsiteX53" fmla="*/ 3456069 w 5421466"/>
              <a:gd name="connsiteY53" fmla="*/ 6091679 h 7017706"/>
              <a:gd name="connsiteX0" fmla="*/ 3418362 w 5421466"/>
              <a:gd name="connsiteY0" fmla="*/ 6148240 h 7017706"/>
              <a:gd name="connsiteX1" fmla="*/ 4455310 w 5421466"/>
              <a:gd name="connsiteY1" fmla="*/ 6044545 h 7017706"/>
              <a:gd name="connsiteX2" fmla="*/ 4455310 w 5421466"/>
              <a:gd name="connsiteY2" fmla="*/ 6035119 h 7017706"/>
              <a:gd name="connsiteX3" fmla="*/ 4172506 w 5421466"/>
              <a:gd name="connsiteY3" fmla="*/ 5431803 h 7017706"/>
              <a:gd name="connsiteX4" fmla="*/ 4181933 w 5421466"/>
              <a:gd name="connsiteY4" fmla="*/ 5337535 h 7017706"/>
              <a:gd name="connsiteX5" fmla="*/ 4596712 w 5421466"/>
              <a:gd name="connsiteY5" fmla="*/ 4932183 h 7017706"/>
              <a:gd name="connsiteX6" fmla="*/ 5058626 w 5421466"/>
              <a:gd name="connsiteY6" fmla="*/ 3800966 h 7017706"/>
              <a:gd name="connsiteX7" fmla="*/ 5416844 w 5421466"/>
              <a:gd name="connsiteY7" fmla="*/ 2735737 h 7017706"/>
              <a:gd name="connsiteX8" fmla="*/ 5209455 w 5421466"/>
              <a:gd name="connsiteY8" fmla="*/ 2801725 h 7017706"/>
              <a:gd name="connsiteX9" fmla="*/ 4493017 w 5421466"/>
              <a:gd name="connsiteY9" fmla="*/ 3169370 h 7017706"/>
              <a:gd name="connsiteX10" fmla="*/ 3691739 w 5421466"/>
              <a:gd name="connsiteY10" fmla="*/ 4074343 h 7017706"/>
              <a:gd name="connsiteX11" fmla="*/ 3757727 w 5421466"/>
              <a:gd name="connsiteY11" fmla="*/ 3546442 h 7017706"/>
              <a:gd name="connsiteX12" fmla="*/ 4087665 w 5421466"/>
              <a:gd name="connsiteY12" fmla="*/ 2009873 h 7017706"/>
              <a:gd name="connsiteX13" fmla="*/ 4285628 w 5421466"/>
              <a:gd name="connsiteY13" fmla="*/ 1302863 h 7017706"/>
              <a:gd name="connsiteX14" fmla="*/ 4313908 w 5421466"/>
              <a:gd name="connsiteY14" fmla="*/ 963498 h 7017706"/>
              <a:gd name="connsiteX15" fmla="*/ 4049958 w 5421466"/>
              <a:gd name="connsiteY15" fmla="*/ 1199168 h 7017706"/>
              <a:gd name="connsiteX16" fmla="*/ 3569191 w 5421466"/>
              <a:gd name="connsiteY16" fmla="*/ 1840191 h 7017706"/>
              <a:gd name="connsiteX17" fmla="*/ 3408935 w 5421466"/>
              <a:gd name="connsiteY17" fmla="*/ 2349238 h 7017706"/>
              <a:gd name="connsiteX18" fmla="*/ 3324094 w 5421466"/>
              <a:gd name="connsiteY18" fmla="*/ 3518162 h 7017706"/>
              <a:gd name="connsiteX19" fmla="*/ 3267533 w 5421466"/>
              <a:gd name="connsiteY19" fmla="*/ 4093197 h 7017706"/>
              <a:gd name="connsiteX20" fmla="*/ 3267533 w 5421466"/>
              <a:gd name="connsiteY20" fmla="*/ 3885807 h 7017706"/>
              <a:gd name="connsiteX21" fmla="*/ 3069570 w 5421466"/>
              <a:gd name="connsiteY21" fmla="*/ 3188224 h 7017706"/>
              <a:gd name="connsiteX22" fmla="*/ 2428547 w 5421466"/>
              <a:gd name="connsiteY22" fmla="*/ 1604521 h 7017706"/>
              <a:gd name="connsiteX23" fmla="*/ 2042048 w 5421466"/>
              <a:gd name="connsiteY23" fmla="*/ 680694 h 7017706"/>
              <a:gd name="connsiteX24" fmla="*/ 1976061 w 5421466"/>
              <a:gd name="connsiteY24" fmla="*/ 237634 h 7017706"/>
              <a:gd name="connsiteX25" fmla="*/ 1853512 w 5421466"/>
              <a:gd name="connsiteY25" fmla="*/ 1964 h 7017706"/>
              <a:gd name="connsiteX26" fmla="*/ 1674403 w 5421466"/>
              <a:gd name="connsiteY26" fmla="*/ 360183 h 7017706"/>
              <a:gd name="connsiteX27" fmla="*/ 1504721 w 5421466"/>
              <a:gd name="connsiteY27" fmla="*/ 1415985 h 7017706"/>
              <a:gd name="connsiteX28" fmla="*/ 1919500 w 5421466"/>
              <a:gd name="connsiteY28" fmla="*/ 2745164 h 7017706"/>
              <a:gd name="connsiteX29" fmla="*/ 2503962 w 5421466"/>
              <a:gd name="connsiteY29" fmla="*/ 3885807 h 7017706"/>
              <a:gd name="connsiteX30" fmla="*/ 2343706 w 5421466"/>
              <a:gd name="connsiteY30" fmla="*/ 3734978 h 7017706"/>
              <a:gd name="connsiteX31" fmla="*/ 1259624 w 5421466"/>
              <a:gd name="connsiteY31" fmla="*/ 2566055 h 7017706"/>
              <a:gd name="connsiteX32" fmla="*/ 760003 w 5421466"/>
              <a:gd name="connsiteY32" fmla="*/ 2019300 h 7017706"/>
              <a:gd name="connsiteX33" fmla="*/ 213248 w 5421466"/>
              <a:gd name="connsiteY33" fmla="*/ 1510253 h 7017706"/>
              <a:gd name="connsiteX34" fmla="*/ 213248 w 5421466"/>
              <a:gd name="connsiteY34" fmla="*/ 1642228 h 7017706"/>
              <a:gd name="connsiteX35" fmla="*/ 694015 w 5421466"/>
              <a:gd name="connsiteY35" fmla="*/ 2980834 h 7017706"/>
              <a:gd name="connsiteX36" fmla="*/ 1287904 w 5421466"/>
              <a:gd name="connsiteY36" fmla="*/ 4102624 h 7017706"/>
              <a:gd name="connsiteX37" fmla="*/ 2042048 w 5421466"/>
              <a:gd name="connsiteY37" fmla="*/ 4715366 h 7017706"/>
              <a:gd name="connsiteX38" fmla="*/ 2984729 w 5421466"/>
              <a:gd name="connsiteY38" fmla="*/ 5026451 h 7017706"/>
              <a:gd name="connsiteX39" fmla="*/ 2315426 w 5421466"/>
              <a:gd name="connsiteY39" fmla="*/ 5092438 h 7017706"/>
              <a:gd name="connsiteX40" fmla="*/ 1495294 w 5421466"/>
              <a:gd name="connsiteY40" fmla="*/ 4922756 h 7017706"/>
              <a:gd name="connsiteX41" fmla="*/ 760003 w 5421466"/>
              <a:gd name="connsiteY41" fmla="*/ 4187465 h 7017706"/>
              <a:gd name="connsiteX42" fmla="*/ 260382 w 5421466"/>
              <a:gd name="connsiteY42" fmla="*/ 3291919 h 7017706"/>
              <a:gd name="connsiteX43" fmla="*/ 5859 w 5421466"/>
              <a:gd name="connsiteY43" fmla="*/ 2924273 h 7017706"/>
              <a:gd name="connsiteX44" fmla="*/ 109554 w 5421466"/>
              <a:gd name="connsiteY44" fmla="*/ 3518162 h 7017706"/>
              <a:gd name="connsiteX45" fmla="*/ 420638 w 5421466"/>
              <a:gd name="connsiteY45" fmla="*/ 4922756 h 7017706"/>
              <a:gd name="connsiteX46" fmla="*/ 910832 w 5421466"/>
              <a:gd name="connsiteY46" fmla="*/ 5544925 h 7017706"/>
              <a:gd name="connsiteX47" fmla="*/ 1523574 w 5421466"/>
              <a:gd name="connsiteY47" fmla="*/ 5761741 h 7017706"/>
              <a:gd name="connsiteX48" fmla="*/ 2287145 w 5421466"/>
              <a:gd name="connsiteY48" fmla="*/ 5724034 h 7017706"/>
              <a:gd name="connsiteX49" fmla="*/ 3720020 w 5421466"/>
              <a:gd name="connsiteY49" fmla="*/ 5516644 h 7017706"/>
              <a:gd name="connsiteX50" fmla="*/ 3701166 w 5421466"/>
              <a:gd name="connsiteY50" fmla="*/ 5563778 h 7017706"/>
              <a:gd name="connsiteX51" fmla="*/ 3503203 w 5421466"/>
              <a:gd name="connsiteY51" fmla="*/ 6129387 h 7017706"/>
              <a:gd name="connsiteX52" fmla="*/ 3456069 w 5421466"/>
              <a:gd name="connsiteY52" fmla="*/ 6091679 h 7017706"/>
              <a:gd name="connsiteX0" fmla="*/ 3418362 w 5421466"/>
              <a:gd name="connsiteY0" fmla="*/ 6148240 h 7017706"/>
              <a:gd name="connsiteX1" fmla="*/ 4455310 w 5421466"/>
              <a:gd name="connsiteY1" fmla="*/ 6044545 h 7017706"/>
              <a:gd name="connsiteX2" fmla="*/ 4455310 w 5421466"/>
              <a:gd name="connsiteY2" fmla="*/ 6035119 h 7017706"/>
              <a:gd name="connsiteX3" fmla="*/ 4172506 w 5421466"/>
              <a:gd name="connsiteY3" fmla="*/ 5431803 h 7017706"/>
              <a:gd name="connsiteX4" fmla="*/ 4181933 w 5421466"/>
              <a:gd name="connsiteY4" fmla="*/ 5337535 h 7017706"/>
              <a:gd name="connsiteX5" fmla="*/ 4596712 w 5421466"/>
              <a:gd name="connsiteY5" fmla="*/ 4932183 h 7017706"/>
              <a:gd name="connsiteX6" fmla="*/ 5058626 w 5421466"/>
              <a:gd name="connsiteY6" fmla="*/ 3800966 h 7017706"/>
              <a:gd name="connsiteX7" fmla="*/ 5416844 w 5421466"/>
              <a:gd name="connsiteY7" fmla="*/ 2735737 h 7017706"/>
              <a:gd name="connsiteX8" fmla="*/ 5209455 w 5421466"/>
              <a:gd name="connsiteY8" fmla="*/ 2801725 h 7017706"/>
              <a:gd name="connsiteX9" fmla="*/ 4493017 w 5421466"/>
              <a:gd name="connsiteY9" fmla="*/ 3169370 h 7017706"/>
              <a:gd name="connsiteX10" fmla="*/ 3691739 w 5421466"/>
              <a:gd name="connsiteY10" fmla="*/ 4074343 h 7017706"/>
              <a:gd name="connsiteX11" fmla="*/ 3757727 w 5421466"/>
              <a:gd name="connsiteY11" fmla="*/ 3546442 h 7017706"/>
              <a:gd name="connsiteX12" fmla="*/ 4087665 w 5421466"/>
              <a:gd name="connsiteY12" fmla="*/ 2009873 h 7017706"/>
              <a:gd name="connsiteX13" fmla="*/ 4285628 w 5421466"/>
              <a:gd name="connsiteY13" fmla="*/ 1302863 h 7017706"/>
              <a:gd name="connsiteX14" fmla="*/ 4313908 w 5421466"/>
              <a:gd name="connsiteY14" fmla="*/ 963498 h 7017706"/>
              <a:gd name="connsiteX15" fmla="*/ 4049958 w 5421466"/>
              <a:gd name="connsiteY15" fmla="*/ 1199168 h 7017706"/>
              <a:gd name="connsiteX16" fmla="*/ 3569191 w 5421466"/>
              <a:gd name="connsiteY16" fmla="*/ 1840191 h 7017706"/>
              <a:gd name="connsiteX17" fmla="*/ 3408935 w 5421466"/>
              <a:gd name="connsiteY17" fmla="*/ 2349238 h 7017706"/>
              <a:gd name="connsiteX18" fmla="*/ 3324094 w 5421466"/>
              <a:gd name="connsiteY18" fmla="*/ 3518162 h 7017706"/>
              <a:gd name="connsiteX19" fmla="*/ 3267533 w 5421466"/>
              <a:gd name="connsiteY19" fmla="*/ 4093197 h 7017706"/>
              <a:gd name="connsiteX20" fmla="*/ 3267533 w 5421466"/>
              <a:gd name="connsiteY20" fmla="*/ 3885807 h 7017706"/>
              <a:gd name="connsiteX21" fmla="*/ 3069570 w 5421466"/>
              <a:gd name="connsiteY21" fmla="*/ 3188224 h 7017706"/>
              <a:gd name="connsiteX22" fmla="*/ 2428547 w 5421466"/>
              <a:gd name="connsiteY22" fmla="*/ 1604521 h 7017706"/>
              <a:gd name="connsiteX23" fmla="*/ 2042048 w 5421466"/>
              <a:gd name="connsiteY23" fmla="*/ 680694 h 7017706"/>
              <a:gd name="connsiteX24" fmla="*/ 1976061 w 5421466"/>
              <a:gd name="connsiteY24" fmla="*/ 237634 h 7017706"/>
              <a:gd name="connsiteX25" fmla="*/ 1853512 w 5421466"/>
              <a:gd name="connsiteY25" fmla="*/ 1964 h 7017706"/>
              <a:gd name="connsiteX26" fmla="*/ 1674403 w 5421466"/>
              <a:gd name="connsiteY26" fmla="*/ 360183 h 7017706"/>
              <a:gd name="connsiteX27" fmla="*/ 1504721 w 5421466"/>
              <a:gd name="connsiteY27" fmla="*/ 1415985 h 7017706"/>
              <a:gd name="connsiteX28" fmla="*/ 1919500 w 5421466"/>
              <a:gd name="connsiteY28" fmla="*/ 2745164 h 7017706"/>
              <a:gd name="connsiteX29" fmla="*/ 2503962 w 5421466"/>
              <a:gd name="connsiteY29" fmla="*/ 3885807 h 7017706"/>
              <a:gd name="connsiteX30" fmla="*/ 2343706 w 5421466"/>
              <a:gd name="connsiteY30" fmla="*/ 3734978 h 7017706"/>
              <a:gd name="connsiteX31" fmla="*/ 1259624 w 5421466"/>
              <a:gd name="connsiteY31" fmla="*/ 2566055 h 7017706"/>
              <a:gd name="connsiteX32" fmla="*/ 760003 w 5421466"/>
              <a:gd name="connsiteY32" fmla="*/ 2019300 h 7017706"/>
              <a:gd name="connsiteX33" fmla="*/ 213248 w 5421466"/>
              <a:gd name="connsiteY33" fmla="*/ 1510253 h 7017706"/>
              <a:gd name="connsiteX34" fmla="*/ 213248 w 5421466"/>
              <a:gd name="connsiteY34" fmla="*/ 1642228 h 7017706"/>
              <a:gd name="connsiteX35" fmla="*/ 694015 w 5421466"/>
              <a:gd name="connsiteY35" fmla="*/ 2980834 h 7017706"/>
              <a:gd name="connsiteX36" fmla="*/ 1287904 w 5421466"/>
              <a:gd name="connsiteY36" fmla="*/ 4102624 h 7017706"/>
              <a:gd name="connsiteX37" fmla="*/ 2042048 w 5421466"/>
              <a:gd name="connsiteY37" fmla="*/ 4715366 h 7017706"/>
              <a:gd name="connsiteX38" fmla="*/ 2984729 w 5421466"/>
              <a:gd name="connsiteY38" fmla="*/ 5026451 h 7017706"/>
              <a:gd name="connsiteX39" fmla="*/ 2315426 w 5421466"/>
              <a:gd name="connsiteY39" fmla="*/ 5092438 h 7017706"/>
              <a:gd name="connsiteX40" fmla="*/ 1495294 w 5421466"/>
              <a:gd name="connsiteY40" fmla="*/ 4922756 h 7017706"/>
              <a:gd name="connsiteX41" fmla="*/ 760003 w 5421466"/>
              <a:gd name="connsiteY41" fmla="*/ 4187465 h 7017706"/>
              <a:gd name="connsiteX42" fmla="*/ 260382 w 5421466"/>
              <a:gd name="connsiteY42" fmla="*/ 3291919 h 7017706"/>
              <a:gd name="connsiteX43" fmla="*/ 5859 w 5421466"/>
              <a:gd name="connsiteY43" fmla="*/ 2924273 h 7017706"/>
              <a:gd name="connsiteX44" fmla="*/ 109554 w 5421466"/>
              <a:gd name="connsiteY44" fmla="*/ 3518162 h 7017706"/>
              <a:gd name="connsiteX45" fmla="*/ 420638 w 5421466"/>
              <a:gd name="connsiteY45" fmla="*/ 4922756 h 7017706"/>
              <a:gd name="connsiteX46" fmla="*/ 910832 w 5421466"/>
              <a:gd name="connsiteY46" fmla="*/ 5544925 h 7017706"/>
              <a:gd name="connsiteX47" fmla="*/ 1523574 w 5421466"/>
              <a:gd name="connsiteY47" fmla="*/ 5761741 h 7017706"/>
              <a:gd name="connsiteX48" fmla="*/ 2287145 w 5421466"/>
              <a:gd name="connsiteY48" fmla="*/ 5724034 h 7017706"/>
              <a:gd name="connsiteX49" fmla="*/ 3720020 w 5421466"/>
              <a:gd name="connsiteY49" fmla="*/ 5516644 h 7017706"/>
              <a:gd name="connsiteX50" fmla="*/ 3701166 w 5421466"/>
              <a:gd name="connsiteY50" fmla="*/ 5563778 h 7017706"/>
              <a:gd name="connsiteX51" fmla="*/ 3503203 w 5421466"/>
              <a:gd name="connsiteY51" fmla="*/ 6129387 h 7017706"/>
              <a:gd name="connsiteX52" fmla="*/ 3456069 w 5421466"/>
              <a:gd name="connsiteY52" fmla="*/ 6091679 h 7017706"/>
              <a:gd name="connsiteX0" fmla="*/ 3418362 w 5421466"/>
              <a:gd name="connsiteY0" fmla="*/ 6148240 h 7017706"/>
              <a:gd name="connsiteX1" fmla="*/ 4455310 w 5421466"/>
              <a:gd name="connsiteY1" fmla="*/ 6044545 h 7017706"/>
              <a:gd name="connsiteX2" fmla="*/ 4455310 w 5421466"/>
              <a:gd name="connsiteY2" fmla="*/ 6035119 h 7017706"/>
              <a:gd name="connsiteX3" fmla="*/ 4172506 w 5421466"/>
              <a:gd name="connsiteY3" fmla="*/ 5431803 h 7017706"/>
              <a:gd name="connsiteX4" fmla="*/ 4181933 w 5421466"/>
              <a:gd name="connsiteY4" fmla="*/ 5337535 h 7017706"/>
              <a:gd name="connsiteX5" fmla="*/ 4596712 w 5421466"/>
              <a:gd name="connsiteY5" fmla="*/ 4932183 h 7017706"/>
              <a:gd name="connsiteX6" fmla="*/ 5058626 w 5421466"/>
              <a:gd name="connsiteY6" fmla="*/ 3800966 h 7017706"/>
              <a:gd name="connsiteX7" fmla="*/ 5416844 w 5421466"/>
              <a:gd name="connsiteY7" fmla="*/ 2735737 h 7017706"/>
              <a:gd name="connsiteX8" fmla="*/ 5209455 w 5421466"/>
              <a:gd name="connsiteY8" fmla="*/ 2801725 h 7017706"/>
              <a:gd name="connsiteX9" fmla="*/ 4493017 w 5421466"/>
              <a:gd name="connsiteY9" fmla="*/ 3169370 h 7017706"/>
              <a:gd name="connsiteX10" fmla="*/ 3691739 w 5421466"/>
              <a:gd name="connsiteY10" fmla="*/ 4074343 h 7017706"/>
              <a:gd name="connsiteX11" fmla="*/ 3757727 w 5421466"/>
              <a:gd name="connsiteY11" fmla="*/ 3546442 h 7017706"/>
              <a:gd name="connsiteX12" fmla="*/ 4087665 w 5421466"/>
              <a:gd name="connsiteY12" fmla="*/ 2009873 h 7017706"/>
              <a:gd name="connsiteX13" fmla="*/ 4285628 w 5421466"/>
              <a:gd name="connsiteY13" fmla="*/ 1302863 h 7017706"/>
              <a:gd name="connsiteX14" fmla="*/ 4313908 w 5421466"/>
              <a:gd name="connsiteY14" fmla="*/ 963498 h 7017706"/>
              <a:gd name="connsiteX15" fmla="*/ 4049958 w 5421466"/>
              <a:gd name="connsiteY15" fmla="*/ 1199168 h 7017706"/>
              <a:gd name="connsiteX16" fmla="*/ 3569191 w 5421466"/>
              <a:gd name="connsiteY16" fmla="*/ 1840191 h 7017706"/>
              <a:gd name="connsiteX17" fmla="*/ 3408935 w 5421466"/>
              <a:gd name="connsiteY17" fmla="*/ 2349238 h 7017706"/>
              <a:gd name="connsiteX18" fmla="*/ 3324094 w 5421466"/>
              <a:gd name="connsiteY18" fmla="*/ 3518162 h 7017706"/>
              <a:gd name="connsiteX19" fmla="*/ 3267533 w 5421466"/>
              <a:gd name="connsiteY19" fmla="*/ 4093197 h 7017706"/>
              <a:gd name="connsiteX20" fmla="*/ 3267533 w 5421466"/>
              <a:gd name="connsiteY20" fmla="*/ 3885807 h 7017706"/>
              <a:gd name="connsiteX21" fmla="*/ 3069570 w 5421466"/>
              <a:gd name="connsiteY21" fmla="*/ 3188224 h 7017706"/>
              <a:gd name="connsiteX22" fmla="*/ 2428547 w 5421466"/>
              <a:gd name="connsiteY22" fmla="*/ 1604521 h 7017706"/>
              <a:gd name="connsiteX23" fmla="*/ 2042048 w 5421466"/>
              <a:gd name="connsiteY23" fmla="*/ 680694 h 7017706"/>
              <a:gd name="connsiteX24" fmla="*/ 1976061 w 5421466"/>
              <a:gd name="connsiteY24" fmla="*/ 237634 h 7017706"/>
              <a:gd name="connsiteX25" fmla="*/ 1853512 w 5421466"/>
              <a:gd name="connsiteY25" fmla="*/ 1964 h 7017706"/>
              <a:gd name="connsiteX26" fmla="*/ 1674403 w 5421466"/>
              <a:gd name="connsiteY26" fmla="*/ 360183 h 7017706"/>
              <a:gd name="connsiteX27" fmla="*/ 1504721 w 5421466"/>
              <a:gd name="connsiteY27" fmla="*/ 1415985 h 7017706"/>
              <a:gd name="connsiteX28" fmla="*/ 1919500 w 5421466"/>
              <a:gd name="connsiteY28" fmla="*/ 2745164 h 7017706"/>
              <a:gd name="connsiteX29" fmla="*/ 2503962 w 5421466"/>
              <a:gd name="connsiteY29" fmla="*/ 3885807 h 7017706"/>
              <a:gd name="connsiteX30" fmla="*/ 2343706 w 5421466"/>
              <a:gd name="connsiteY30" fmla="*/ 3734978 h 7017706"/>
              <a:gd name="connsiteX31" fmla="*/ 1259624 w 5421466"/>
              <a:gd name="connsiteY31" fmla="*/ 2566055 h 7017706"/>
              <a:gd name="connsiteX32" fmla="*/ 760003 w 5421466"/>
              <a:gd name="connsiteY32" fmla="*/ 2019300 h 7017706"/>
              <a:gd name="connsiteX33" fmla="*/ 213248 w 5421466"/>
              <a:gd name="connsiteY33" fmla="*/ 1510253 h 7017706"/>
              <a:gd name="connsiteX34" fmla="*/ 213248 w 5421466"/>
              <a:gd name="connsiteY34" fmla="*/ 1642228 h 7017706"/>
              <a:gd name="connsiteX35" fmla="*/ 694015 w 5421466"/>
              <a:gd name="connsiteY35" fmla="*/ 2980834 h 7017706"/>
              <a:gd name="connsiteX36" fmla="*/ 1287904 w 5421466"/>
              <a:gd name="connsiteY36" fmla="*/ 4102624 h 7017706"/>
              <a:gd name="connsiteX37" fmla="*/ 2042048 w 5421466"/>
              <a:gd name="connsiteY37" fmla="*/ 4715366 h 7017706"/>
              <a:gd name="connsiteX38" fmla="*/ 2984729 w 5421466"/>
              <a:gd name="connsiteY38" fmla="*/ 5026451 h 7017706"/>
              <a:gd name="connsiteX39" fmla="*/ 2315426 w 5421466"/>
              <a:gd name="connsiteY39" fmla="*/ 5092438 h 7017706"/>
              <a:gd name="connsiteX40" fmla="*/ 1495294 w 5421466"/>
              <a:gd name="connsiteY40" fmla="*/ 4922756 h 7017706"/>
              <a:gd name="connsiteX41" fmla="*/ 760003 w 5421466"/>
              <a:gd name="connsiteY41" fmla="*/ 4187465 h 7017706"/>
              <a:gd name="connsiteX42" fmla="*/ 260382 w 5421466"/>
              <a:gd name="connsiteY42" fmla="*/ 3291919 h 7017706"/>
              <a:gd name="connsiteX43" fmla="*/ 5859 w 5421466"/>
              <a:gd name="connsiteY43" fmla="*/ 2924273 h 7017706"/>
              <a:gd name="connsiteX44" fmla="*/ 109554 w 5421466"/>
              <a:gd name="connsiteY44" fmla="*/ 3518162 h 7017706"/>
              <a:gd name="connsiteX45" fmla="*/ 420638 w 5421466"/>
              <a:gd name="connsiteY45" fmla="*/ 4922756 h 7017706"/>
              <a:gd name="connsiteX46" fmla="*/ 910832 w 5421466"/>
              <a:gd name="connsiteY46" fmla="*/ 5544925 h 7017706"/>
              <a:gd name="connsiteX47" fmla="*/ 1523574 w 5421466"/>
              <a:gd name="connsiteY47" fmla="*/ 5761741 h 7017706"/>
              <a:gd name="connsiteX48" fmla="*/ 2287145 w 5421466"/>
              <a:gd name="connsiteY48" fmla="*/ 5724034 h 7017706"/>
              <a:gd name="connsiteX49" fmla="*/ 3609909 w 5421466"/>
              <a:gd name="connsiteY49" fmla="*/ 5516644 h 7017706"/>
              <a:gd name="connsiteX50" fmla="*/ 3701166 w 5421466"/>
              <a:gd name="connsiteY50" fmla="*/ 5563778 h 7017706"/>
              <a:gd name="connsiteX51" fmla="*/ 3503203 w 5421466"/>
              <a:gd name="connsiteY51" fmla="*/ 6129387 h 7017706"/>
              <a:gd name="connsiteX52" fmla="*/ 3456069 w 5421466"/>
              <a:gd name="connsiteY52" fmla="*/ 6091679 h 7017706"/>
              <a:gd name="connsiteX0" fmla="*/ 3418362 w 5421466"/>
              <a:gd name="connsiteY0" fmla="*/ 6148240 h 6148240"/>
              <a:gd name="connsiteX1" fmla="*/ 4455310 w 5421466"/>
              <a:gd name="connsiteY1" fmla="*/ 6044545 h 6148240"/>
              <a:gd name="connsiteX2" fmla="*/ 4455310 w 5421466"/>
              <a:gd name="connsiteY2" fmla="*/ 6035119 h 6148240"/>
              <a:gd name="connsiteX3" fmla="*/ 4172506 w 5421466"/>
              <a:gd name="connsiteY3" fmla="*/ 5431803 h 6148240"/>
              <a:gd name="connsiteX4" fmla="*/ 4181933 w 5421466"/>
              <a:gd name="connsiteY4" fmla="*/ 5337535 h 6148240"/>
              <a:gd name="connsiteX5" fmla="*/ 4596712 w 5421466"/>
              <a:gd name="connsiteY5" fmla="*/ 4932183 h 6148240"/>
              <a:gd name="connsiteX6" fmla="*/ 5058626 w 5421466"/>
              <a:gd name="connsiteY6" fmla="*/ 3800966 h 6148240"/>
              <a:gd name="connsiteX7" fmla="*/ 5416844 w 5421466"/>
              <a:gd name="connsiteY7" fmla="*/ 2735737 h 6148240"/>
              <a:gd name="connsiteX8" fmla="*/ 5209455 w 5421466"/>
              <a:gd name="connsiteY8" fmla="*/ 2801725 h 6148240"/>
              <a:gd name="connsiteX9" fmla="*/ 4493017 w 5421466"/>
              <a:gd name="connsiteY9" fmla="*/ 3169370 h 6148240"/>
              <a:gd name="connsiteX10" fmla="*/ 3691739 w 5421466"/>
              <a:gd name="connsiteY10" fmla="*/ 4074343 h 6148240"/>
              <a:gd name="connsiteX11" fmla="*/ 3757727 w 5421466"/>
              <a:gd name="connsiteY11" fmla="*/ 3546442 h 6148240"/>
              <a:gd name="connsiteX12" fmla="*/ 4087665 w 5421466"/>
              <a:gd name="connsiteY12" fmla="*/ 2009873 h 6148240"/>
              <a:gd name="connsiteX13" fmla="*/ 4285628 w 5421466"/>
              <a:gd name="connsiteY13" fmla="*/ 1302863 h 6148240"/>
              <a:gd name="connsiteX14" fmla="*/ 4313908 w 5421466"/>
              <a:gd name="connsiteY14" fmla="*/ 963498 h 6148240"/>
              <a:gd name="connsiteX15" fmla="*/ 4049958 w 5421466"/>
              <a:gd name="connsiteY15" fmla="*/ 1199168 h 6148240"/>
              <a:gd name="connsiteX16" fmla="*/ 3569191 w 5421466"/>
              <a:gd name="connsiteY16" fmla="*/ 1840191 h 6148240"/>
              <a:gd name="connsiteX17" fmla="*/ 3408935 w 5421466"/>
              <a:gd name="connsiteY17" fmla="*/ 2349238 h 6148240"/>
              <a:gd name="connsiteX18" fmla="*/ 3324094 w 5421466"/>
              <a:gd name="connsiteY18" fmla="*/ 3518162 h 6148240"/>
              <a:gd name="connsiteX19" fmla="*/ 3267533 w 5421466"/>
              <a:gd name="connsiteY19" fmla="*/ 4093197 h 6148240"/>
              <a:gd name="connsiteX20" fmla="*/ 3267533 w 5421466"/>
              <a:gd name="connsiteY20" fmla="*/ 3885807 h 6148240"/>
              <a:gd name="connsiteX21" fmla="*/ 3069570 w 5421466"/>
              <a:gd name="connsiteY21" fmla="*/ 3188224 h 6148240"/>
              <a:gd name="connsiteX22" fmla="*/ 2428547 w 5421466"/>
              <a:gd name="connsiteY22" fmla="*/ 1604521 h 6148240"/>
              <a:gd name="connsiteX23" fmla="*/ 2042048 w 5421466"/>
              <a:gd name="connsiteY23" fmla="*/ 680694 h 6148240"/>
              <a:gd name="connsiteX24" fmla="*/ 1976061 w 5421466"/>
              <a:gd name="connsiteY24" fmla="*/ 237634 h 6148240"/>
              <a:gd name="connsiteX25" fmla="*/ 1853512 w 5421466"/>
              <a:gd name="connsiteY25" fmla="*/ 1964 h 6148240"/>
              <a:gd name="connsiteX26" fmla="*/ 1674403 w 5421466"/>
              <a:gd name="connsiteY26" fmla="*/ 360183 h 6148240"/>
              <a:gd name="connsiteX27" fmla="*/ 1504721 w 5421466"/>
              <a:gd name="connsiteY27" fmla="*/ 1415985 h 6148240"/>
              <a:gd name="connsiteX28" fmla="*/ 1919500 w 5421466"/>
              <a:gd name="connsiteY28" fmla="*/ 2745164 h 6148240"/>
              <a:gd name="connsiteX29" fmla="*/ 2503962 w 5421466"/>
              <a:gd name="connsiteY29" fmla="*/ 3885807 h 6148240"/>
              <a:gd name="connsiteX30" fmla="*/ 2343706 w 5421466"/>
              <a:gd name="connsiteY30" fmla="*/ 3734978 h 6148240"/>
              <a:gd name="connsiteX31" fmla="*/ 1259624 w 5421466"/>
              <a:gd name="connsiteY31" fmla="*/ 2566055 h 6148240"/>
              <a:gd name="connsiteX32" fmla="*/ 760003 w 5421466"/>
              <a:gd name="connsiteY32" fmla="*/ 2019300 h 6148240"/>
              <a:gd name="connsiteX33" fmla="*/ 213248 w 5421466"/>
              <a:gd name="connsiteY33" fmla="*/ 1510253 h 6148240"/>
              <a:gd name="connsiteX34" fmla="*/ 213248 w 5421466"/>
              <a:gd name="connsiteY34" fmla="*/ 1642228 h 6148240"/>
              <a:gd name="connsiteX35" fmla="*/ 694015 w 5421466"/>
              <a:gd name="connsiteY35" fmla="*/ 2980834 h 6148240"/>
              <a:gd name="connsiteX36" fmla="*/ 1287904 w 5421466"/>
              <a:gd name="connsiteY36" fmla="*/ 4102624 h 6148240"/>
              <a:gd name="connsiteX37" fmla="*/ 2042048 w 5421466"/>
              <a:gd name="connsiteY37" fmla="*/ 4715366 h 6148240"/>
              <a:gd name="connsiteX38" fmla="*/ 2984729 w 5421466"/>
              <a:gd name="connsiteY38" fmla="*/ 5026451 h 6148240"/>
              <a:gd name="connsiteX39" fmla="*/ 2315426 w 5421466"/>
              <a:gd name="connsiteY39" fmla="*/ 5092438 h 6148240"/>
              <a:gd name="connsiteX40" fmla="*/ 1495294 w 5421466"/>
              <a:gd name="connsiteY40" fmla="*/ 4922756 h 6148240"/>
              <a:gd name="connsiteX41" fmla="*/ 760003 w 5421466"/>
              <a:gd name="connsiteY41" fmla="*/ 4187465 h 6148240"/>
              <a:gd name="connsiteX42" fmla="*/ 260382 w 5421466"/>
              <a:gd name="connsiteY42" fmla="*/ 3291919 h 6148240"/>
              <a:gd name="connsiteX43" fmla="*/ 5859 w 5421466"/>
              <a:gd name="connsiteY43" fmla="*/ 2924273 h 6148240"/>
              <a:gd name="connsiteX44" fmla="*/ 109554 w 5421466"/>
              <a:gd name="connsiteY44" fmla="*/ 3518162 h 6148240"/>
              <a:gd name="connsiteX45" fmla="*/ 420638 w 5421466"/>
              <a:gd name="connsiteY45" fmla="*/ 4922756 h 6148240"/>
              <a:gd name="connsiteX46" fmla="*/ 910832 w 5421466"/>
              <a:gd name="connsiteY46" fmla="*/ 5544925 h 6148240"/>
              <a:gd name="connsiteX47" fmla="*/ 1523574 w 5421466"/>
              <a:gd name="connsiteY47" fmla="*/ 5761741 h 6148240"/>
              <a:gd name="connsiteX48" fmla="*/ 2287145 w 5421466"/>
              <a:gd name="connsiteY48" fmla="*/ 5724034 h 6148240"/>
              <a:gd name="connsiteX49" fmla="*/ 3609909 w 5421466"/>
              <a:gd name="connsiteY49" fmla="*/ 5516644 h 6148240"/>
              <a:gd name="connsiteX50" fmla="*/ 3701166 w 5421466"/>
              <a:gd name="connsiteY50" fmla="*/ 5563778 h 6148240"/>
              <a:gd name="connsiteX51" fmla="*/ 3503203 w 5421466"/>
              <a:gd name="connsiteY51" fmla="*/ 6129387 h 6148240"/>
              <a:gd name="connsiteX0" fmla="*/ 4455310 w 5421466"/>
              <a:gd name="connsiteY0" fmla="*/ 6044545 h 6129387"/>
              <a:gd name="connsiteX1" fmla="*/ 4455310 w 5421466"/>
              <a:gd name="connsiteY1" fmla="*/ 6035119 h 6129387"/>
              <a:gd name="connsiteX2" fmla="*/ 4172506 w 5421466"/>
              <a:gd name="connsiteY2" fmla="*/ 5431803 h 6129387"/>
              <a:gd name="connsiteX3" fmla="*/ 4181933 w 5421466"/>
              <a:gd name="connsiteY3" fmla="*/ 5337535 h 6129387"/>
              <a:gd name="connsiteX4" fmla="*/ 4596712 w 5421466"/>
              <a:gd name="connsiteY4" fmla="*/ 4932183 h 6129387"/>
              <a:gd name="connsiteX5" fmla="*/ 5058626 w 5421466"/>
              <a:gd name="connsiteY5" fmla="*/ 3800966 h 6129387"/>
              <a:gd name="connsiteX6" fmla="*/ 5416844 w 5421466"/>
              <a:gd name="connsiteY6" fmla="*/ 2735737 h 6129387"/>
              <a:gd name="connsiteX7" fmla="*/ 5209455 w 5421466"/>
              <a:gd name="connsiteY7" fmla="*/ 2801725 h 6129387"/>
              <a:gd name="connsiteX8" fmla="*/ 4493017 w 5421466"/>
              <a:gd name="connsiteY8" fmla="*/ 3169370 h 6129387"/>
              <a:gd name="connsiteX9" fmla="*/ 3691739 w 5421466"/>
              <a:gd name="connsiteY9" fmla="*/ 4074343 h 6129387"/>
              <a:gd name="connsiteX10" fmla="*/ 3757727 w 5421466"/>
              <a:gd name="connsiteY10" fmla="*/ 3546442 h 6129387"/>
              <a:gd name="connsiteX11" fmla="*/ 4087665 w 5421466"/>
              <a:gd name="connsiteY11" fmla="*/ 2009873 h 6129387"/>
              <a:gd name="connsiteX12" fmla="*/ 4285628 w 5421466"/>
              <a:gd name="connsiteY12" fmla="*/ 1302863 h 6129387"/>
              <a:gd name="connsiteX13" fmla="*/ 4313908 w 5421466"/>
              <a:gd name="connsiteY13" fmla="*/ 963498 h 6129387"/>
              <a:gd name="connsiteX14" fmla="*/ 4049958 w 5421466"/>
              <a:gd name="connsiteY14" fmla="*/ 1199168 h 6129387"/>
              <a:gd name="connsiteX15" fmla="*/ 3569191 w 5421466"/>
              <a:gd name="connsiteY15" fmla="*/ 1840191 h 6129387"/>
              <a:gd name="connsiteX16" fmla="*/ 3408935 w 5421466"/>
              <a:gd name="connsiteY16" fmla="*/ 2349238 h 6129387"/>
              <a:gd name="connsiteX17" fmla="*/ 3324094 w 5421466"/>
              <a:gd name="connsiteY17" fmla="*/ 3518162 h 6129387"/>
              <a:gd name="connsiteX18" fmla="*/ 3267533 w 5421466"/>
              <a:gd name="connsiteY18" fmla="*/ 4093197 h 6129387"/>
              <a:gd name="connsiteX19" fmla="*/ 3267533 w 5421466"/>
              <a:gd name="connsiteY19" fmla="*/ 3885807 h 6129387"/>
              <a:gd name="connsiteX20" fmla="*/ 3069570 w 5421466"/>
              <a:gd name="connsiteY20" fmla="*/ 3188224 h 6129387"/>
              <a:gd name="connsiteX21" fmla="*/ 2428547 w 5421466"/>
              <a:gd name="connsiteY21" fmla="*/ 1604521 h 6129387"/>
              <a:gd name="connsiteX22" fmla="*/ 2042048 w 5421466"/>
              <a:gd name="connsiteY22" fmla="*/ 680694 h 6129387"/>
              <a:gd name="connsiteX23" fmla="*/ 1976061 w 5421466"/>
              <a:gd name="connsiteY23" fmla="*/ 237634 h 6129387"/>
              <a:gd name="connsiteX24" fmla="*/ 1853512 w 5421466"/>
              <a:gd name="connsiteY24" fmla="*/ 1964 h 6129387"/>
              <a:gd name="connsiteX25" fmla="*/ 1674403 w 5421466"/>
              <a:gd name="connsiteY25" fmla="*/ 360183 h 6129387"/>
              <a:gd name="connsiteX26" fmla="*/ 1504721 w 5421466"/>
              <a:gd name="connsiteY26" fmla="*/ 1415985 h 6129387"/>
              <a:gd name="connsiteX27" fmla="*/ 1919500 w 5421466"/>
              <a:gd name="connsiteY27" fmla="*/ 2745164 h 6129387"/>
              <a:gd name="connsiteX28" fmla="*/ 2503962 w 5421466"/>
              <a:gd name="connsiteY28" fmla="*/ 3885807 h 6129387"/>
              <a:gd name="connsiteX29" fmla="*/ 2343706 w 5421466"/>
              <a:gd name="connsiteY29" fmla="*/ 3734978 h 6129387"/>
              <a:gd name="connsiteX30" fmla="*/ 1259624 w 5421466"/>
              <a:gd name="connsiteY30" fmla="*/ 2566055 h 6129387"/>
              <a:gd name="connsiteX31" fmla="*/ 760003 w 5421466"/>
              <a:gd name="connsiteY31" fmla="*/ 2019300 h 6129387"/>
              <a:gd name="connsiteX32" fmla="*/ 213248 w 5421466"/>
              <a:gd name="connsiteY32" fmla="*/ 1510253 h 6129387"/>
              <a:gd name="connsiteX33" fmla="*/ 213248 w 5421466"/>
              <a:gd name="connsiteY33" fmla="*/ 1642228 h 6129387"/>
              <a:gd name="connsiteX34" fmla="*/ 694015 w 5421466"/>
              <a:gd name="connsiteY34" fmla="*/ 2980834 h 6129387"/>
              <a:gd name="connsiteX35" fmla="*/ 1287904 w 5421466"/>
              <a:gd name="connsiteY35" fmla="*/ 4102624 h 6129387"/>
              <a:gd name="connsiteX36" fmla="*/ 2042048 w 5421466"/>
              <a:gd name="connsiteY36" fmla="*/ 4715366 h 6129387"/>
              <a:gd name="connsiteX37" fmla="*/ 2984729 w 5421466"/>
              <a:gd name="connsiteY37" fmla="*/ 5026451 h 6129387"/>
              <a:gd name="connsiteX38" fmla="*/ 2315426 w 5421466"/>
              <a:gd name="connsiteY38" fmla="*/ 5092438 h 6129387"/>
              <a:gd name="connsiteX39" fmla="*/ 1495294 w 5421466"/>
              <a:gd name="connsiteY39" fmla="*/ 4922756 h 6129387"/>
              <a:gd name="connsiteX40" fmla="*/ 760003 w 5421466"/>
              <a:gd name="connsiteY40" fmla="*/ 4187465 h 6129387"/>
              <a:gd name="connsiteX41" fmla="*/ 260382 w 5421466"/>
              <a:gd name="connsiteY41" fmla="*/ 3291919 h 6129387"/>
              <a:gd name="connsiteX42" fmla="*/ 5859 w 5421466"/>
              <a:gd name="connsiteY42" fmla="*/ 2924273 h 6129387"/>
              <a:gd name="connsiteX43" fmla="*/ 109554 w 5421466"/>
              <a:gd name="connsiteY43" fmla="*/ 3518162 h 6129387"/>
              <a:gd name="connsiteX44" fmla="*/ 420638 w 5421466"/>
              <a:gd name="connsiteY44" fmla="*/ 4922756 h 6129387"/>
              <a:gd name="connsiteX45" fmla="*/ 910832 w 5421466"/>
              <a:gd name="connsiteY45" fmla="*/ 5544925 h 6129387"/>
              <a:gd name="connsiteX46" fmla="*/ 1523574 w 5421466"/>
              <a:gd name="connsiteY46" fmla="*/ 5761741 h 6129387"/>
              <a:gd name="connsiteX47" fmla="*/ 2287145 w 5421466"/>
              <a:gd name="connsiteY47" fmla="*/ 5724034 h 6129387"/>
              <a:gd name="connsiteX48" fmla="*/ 3609909 w 5421466"/>
              <a:gd name="connsiteY48" fmla="*/ 5516644 h 6129387"/>
              <a:gd name="connsiteX49" fmla="*/ 3701166 w 5421466"/>
              <a:gd name="connsiteY49" fmla="*/ 5563778 h 6129387"/>
              <a:gd name="connsiteX50" fmla="*/ 3503203 w 5421466"/>
              <a:gd name="connsiteY50" fmla="*/ 6129387 h 6129387"/>
              <a:gd name="connsiteX0" fmla="*/ 4455310 w 5421466"/>
              <a:gd name="connsiteY0" fmla="*/ 6044545 h 6129387"/>
              <a:gd name="connsiteX1" fmla="*/ 4172506 w 5421466"/>
              <a:gd name="connsiteY1" fmla="*/ 5431803 h 6129387"/>
              <a:gd name="connsiteX2" fmla="*/ 4181933 w 5421466"/>
              <a:gd name="connsiteY2" fmla="*/ 5337535 h 6129387"/>
              <a:gd name="connsiteX3" fmla="*/ 4596712 w 5421466"/>
              <a:gd name="connsiteY3" fmla="*/ 4932183 h 6129387"/>
              <a:gd name="connsiteX4" fmla="*/ 5058626 w 5421466"/>
              <a:gd name="connsiteY4" fmla="*/ 3800966 h 6129387"/>
              <a:gd name="connsiteX5" fmla="*/ 5416844 w 5421466"/>
              <a:gd name="connsiteY5" fmla="*/ 2735737 h 6129387"/>
              <a:gd name="connsiteX6" fmla="*/ 5209455 w 5421466"/>
              <a:gd name="connsiteY6" fmla="*/ 2801725 h 6129387"/>
              <a:gd name="connsiteX7" fmla="*/ 4493017 w 5421466"/>
              <a:gd name="connsiteY7" fmla="*/ 3169370 h 6129387"/>
              <a:gd name="connsiteX8" fmla="*/ 3691739 w 5421466"/>
              <a:gd name="connsiteY8" fmla="*/ 4074343 h 6129387"/>
              <a:gd name="connsiteX9" fmla="*/ 3757727 w 5421466"/>
              <a:gd name="connsiteY9" fmla="*/ 3546442 h 6129387"/>
              <a:gd name="connsiteX10" fmla="*/ 4087665 w 5421466"/>
              <a:gd name="connsiteY10" fmla="*/ 2009873 h 6129387"/>
              <a:gd name="connsiteX11" fmla="*/ 4285628 w 5421466"/>
              <a:gd name="connsiteY11" fmla="*/ 1302863 h 6129387"/>
              <a:gd name="connsiteX12" fmla="*/ 4313908 w 5421466"/>
              <a:gd name="connsiteY12" fmla="*/ 963498 h 6129387"/>
              <a:gd name="connsiteX13" fmla="*/ 4049958 w 5421466"/>
              <a:gd name="connsiteY13" fmla="*/ 1199168 h 6129387"/>
              <a:gd name="connsiteX14" fmla="*/ 3569191 w 5421466"/>
              <a:gd name="connsiteY14" fmla="*/ 1840191 h 6129387"/>
              <a:gd name="connsiteX15" fmla="*/ 3408935 w 5421466"/>
              <a:gd name="connsiteY15" fmla="*/ 2349238 h 6129387"/>
              <a:gd name="connsiteX16" fmla="*/ 3324094 w 5421466"/>
              <a:gd name="connsiteY16" fmla="*/ 3518162 h 6129387"/>
              <a:gd name="connsiteX17" fmla="*/ 3267533 w 5421466"/>
              <a:gd name="connsiteY17" fmla="*/ 4093197 h 6129387"/>
              <a:gd name="connsiteX18" fmla="*/ 3267533 w 5421466"/>
              <a:gd name="connsiteY18" fmla="*/ 3885807 h 6129387"/>
              <a:gd name="connsiteX19" fmla="*/ 3069570 w 5421466"/>
              <a:gd name="connsiteY19" fmla="*/ 3188224 h 6129387"/>
              <a:gd name="connsiteX20" fmla="*/ 2428547 w 5421466"/>
              <a:gd name="connsiteY20" fmla="*/ 1604521 h 6129387"/>
              <a:gd name="connsiteX21" fmla="*/ 2042048 w 5421466"/>
              <a:gd name="connsiteY21" fmla="*/ 680694 h 6129387"/>
              <a:gd name="connsiteX22" fmla="*/ 1976061 w 5421466"/>
              <a:gd name="connsiteY22" fmla="*/ 237634 h 6129387"/>
              <a:gd name="connsiteX23" fmla="*/ 1853512 w 5421466"/>
              <a:gd name="connsiteY23" fmla="*/ 1964 h 6129387"/>
              <a:gd name="connsiteX24" fmla="*/ 1674403 w 5421466"/>
              <a:gd name="connsiteY24" fmla="*/ 360183 h 6129387"/>
              <a:gd name="connsiteX25" fmla="*/ 1504721 w 5421466"/>
              <a:gd name="connsiteY25" fmla="*/ 1415985 h 6129387"/>
              <a:gd name="connsiteX26" fmla="*/ 1919500 w 5421466"/>
              <a:gd name="connsiteY26" fmla="*/ 2745164 h 6129387"/>
              <a:gd name="connsiteX27" fmla="*/ 2503962 w 5421466"/>
              <a:gd name="connsiteY27" fmla="*/ 3885807 h 6129387"/>
              <a:gd name="connsiteX28" fmla="*/ 2343706 w 5421466"/>
              <a:gd name="connsiteY28" fmla="*/ 3734978 h 6129387"/>
              <a:gd name="connsiteX29" fmla="*/ 1259624 w 5421466"/>
              <a:gd name="connsiteY29" fmla="*/ 2566055 h 6129387"/>
              <a:gd name="connsiteX30" fmla="*/ 760003 w 5421466"/>
              <a:gd name="connsiteY30" fmla="*/ 2019300 h 6129387"/>
              <a:gd name="connsiteX31" fmla="*/ 213248 w 5421466"/>
              <a:gd name="connsiteY31" fmla="*/ 1510253 h 6129387"/>
              <a:gd name="connsiteX32" fmla="*/ 213248 w 5421466"/>
              <a:gd name="connsiteY32" fmla="*/ 1642228 h 6129387"/>
              <a:gd name="connsiteX33" fmla="*/ 694015 w 5421466"/>
              <a:gd name="connsiteY33" fmla="*/ 2980834 h 6129387"/>
              <a:gd name="connsiteX34" fmla="*/ 1287904 w 5421466"/>
              <a:gd name="connsiteY34" fmla="*/ 4102624 h 6129387"/>
              <a:gd name="connsiteX35" fmla="*/ 2042048 w 5421466"/>
              <a:gd name="connsiteY35" fmla="*/ 4715366 h 6129387"/>
              <a:gd name="connsiteX36" fmla="*/ 2984729 w 5421466"/>
              <a:gd name="connsiteY36" fmla="*/ 5026451 h 6129387"/>
              <a:gd name="connsiteX37" fmla="*/ 2315426 w 5421466"/>
              <a:gd name="connsiteY37" fmla="*/ 5092438 h 6129387"/>
              <a:gd name="connsiteX38" fmla="*/ 1495294 w 5421466"/>
              <a:gd name="connsiteY38" fmla="*/ 4922756 h 6129387"/>
              <a:gd name="connsiteX39" fmla="*/ 760003 w 5421466"/>
              <a:gd name="connsiteY39" fmla="*/ 4187465 h 6129387"/>
              <a:gd name="connsiteX40" fmla="*/ 260382 w 5421466"/>
              <a:gd name="connsiteY40" fmla="*/ 3291919 h 6129387"/>
              <a:gd name="connsiteX41" fmla="*/ 5859 w 5421466"/>
              <a:gd name="connsiteY41" fmla="*/ 2924273 h 6129387"/>
              <a:gd name="connsiteX42" fmla="*/ 109554 w 5421466"/>
              <a:gd name="connsiteY42" fmla="*/ 3518162 h 6129387"/>
              <a:gd name="connsiteX43" fmla="*/ 420638 w 5421466"/>
              <a:gd name="connsiteY43" fmla="*/ 4922756 h 6129387"/>
              <a:gd name="connsiteX44" fmla="*/ 910832 w 5421466"/>
              <a:gd name="connsiteY44" fmla="*/ 5544925 h 6129387"/>
              <a:gd name="connsiteX45" fmla="*/ 1523574 w 5421466"/>
              <a:gd name="connsiteY45" fmla="*/ 5761741 h 6129387"/>
              <a:gd name="connsiteX46" fmla="*/ 2287145 w 5421466"/>
              <a:gd name="connsiteY46" fmla="*/ 5724034 h 6129387"/>
              <a:gd name="connsiteX47" fmla="*/ 3609909 w 5421466"/>
              <a:gd name="connsiteY47" fmla="*/ 5516644 h 6129387"/>
              <a:gd name="connsiteX48" fmla="*/ 3701166 w 5421466"/>
              <a:gd name="connsiteY48" fmla="*/ 5563778 h 6129387"/>
              <a:gd name="connsiteX49" fmla="*/ 3503203 w 5421466"/>
              <a:gd name="connsiteY49" fmla="*/ 6129387 h 6129387"/>
              <a:gd name="connsiteX0" fmla="*/ 4455310 w 5421466"/>
              <a:gd name="connsiteY0" fmla="*/ 6044545 h 6129387"/>
              <a:gd name="connsiteX1" fmla="*/ 4172506 w 5421466"/>
              <a:gd name="connsiteY1" fmla="*/ 5431803 h 6129387"/>
              <a:gd name="connsiteX2" fmla="*/ 4246564 w 5421466"/>
              <a:gd name="connsiteY2" fmla="*/ 5287267 h 6129387"/>
              <a:gd name="connsiteX3" fmla="*/ 4596712 w 5421466"/>
              <a:gd name="connsiteY3" fmla="*/ 4932183 h 6129387"/>
              <a:gd name="connsiteX4" fmla="*/ 5058626 w 5421466"/>
              <a:gd name="connsiteY4" fmla="*/ 3800966 h 6129387"/>
              <a:gd name="connsiteX5" fmla="*/ 5416844 w 5421466"/>
              <a:gd name="connsiteY5" fmla="*/ 2735737 h 6129387"/>
              <a:gd name="connsiteX6" fmla="*/ 5209455 w 5421466"/>
              <a:gd name="connsiteY6" fmla="*/ 2801725 h 6129387"/>
              <a:gd name="connsiteX7" fmla="*/ 4493017 w 5421466"/>
              <a:gd name="connsiteY7" fmla="*/ 3169370 h 6129387"/>
              <a:gd name="connsiteX8" fmla="*/ 3691739 w 5421466"/>
              <a:gd name="connsiteY8" fmla="*/ 4074343 h 6129387"/>
              <a:gd name="connsiteX9" fmla="*/ 3757727 w 5421466"/>
              <a:gd name="connsiteY9" fmla="*/ 3546442 h 6129387"/>
              <a:gd name="connsiteX10" fmla="*/ 4087665 w 5421466"/>
              <a:gd name="connsiteY10" fmla="*/ 2009873 h 6129387"/>
              <a:gd name="connsiteX11" fmla="*/ 4285628 w 5421466"/>
              <a:gd name="connsiteY11" fmla="*/ 1302863 h 6129387"/>
              <a:gd name="connsiteX12" fmla="*/ 4313908 w 5421466"/>
              <a:gd name="connsiteY12" fmla="*/ 963498 h 6129387"/>
              <a:gd name="connsiteX13" fmla="*/ 4049958 w 5421466"/>
              <a:gd name="connsiteY13" fmla="*/ 1199168 h 6129387"/>
              <a:gd name="connsiteX14" fmla="*/ 3569191 w 5421466"/>
              <a:gd name="connsiteY14" fmla="*/ 1840191 h 6129387"/>
              <a:gd name="connsiteX15" fmla="*/ 3408935 w 5421466"/>
              <a:gd name="connsiteY15" fmla="*/ 2349238 h 6129387"/>
              <a:gd name="connsiteX16" fmla="*/ 3324094 w 5421466"/>
              <a:gd name="connsiteY16" fmla="*/ 3518162 h 6129387"/>
              <a:gd name="connsiteX17" fmla="*/ 3267533 w 5421466"/>
              <a:gd name="connsiteY17" fmla="*/ 4093197 h 6129387"/>
              <a:gd name="connsiteX18" fmla="*/ 3267533 w 5421466"/>
              <a:gd name="connsiteY18" fmla="*/ 3885807 h 6129387"/>
              <a:gd name="connsiteX19" fmla="*/ 3069570 w 5421466"/>
              <a:gd name="connsiteY19" fmla="*/ 3188224 h 6129387"/>
              <a:gd name="connsiteX20" fmla="*/ 2428547 w 5421466"/>
              <a:gd name="connsiteY20" fmla="*/ 1604521 h 6129387"/>
              <a:gd name="connsiteX21" fmla="*/ 2042048 w 5421466"/>
              <a:gd name="connsiteY21" fmla="*/ 680694 h 6129387"/>
              <a:gd name="connsiteX22" fmla="*/ 1976061 w 5421466"/>
              <a:gd name="connsiteY22" fmla="*/ 237634 h 6129387"/>
              <a:gd name="connsiteX23" fmla="*/ 1853512 w 5421466"/>
              <a:gd name="connsiteY23" fmla="*/ 1964 h 6129387"/>
              <a:gd name="connsiteX24" fmla="*/ 1674403 w 5421466"/>
              <a:gd name="connsiteY24" fmla="*/ 360183 h 6129387"/>
              <a:gd name="connsiteX25" fmla="*/ 1504721 w 5421466"/>
              <a:gd name="connsiteY25" fmla="*/ 1415985 h 6129387"/>
              <a:gd name="connsiteX26" fmla="*/ 1919500 w 5421466"/>
              <a:gd name="connsiteY26" fmla="*/ 2745164 h 6129387"/>
              <a:gd name="connsiteX27" fmla="*/ 2503962 w 5421466"/>
              <a:gd name="connsiteY27" fmla="*/ 3885807 h 6129387"/>
              <a:gd name="connsiteX28" fmla="*/ 2343706 w 5421466"/>
              <a:gd name="connsiteY28" fmla="*/ 3734978 h 6129387"/>
              <a:gd name="connsiteX29" fmla="*/ 1259624 w 5421466"/>
              <a:gd name="connsiteY29" fmla="*/ 2566055 h 6129387"/>
              <a:gd name="connsiteX30" fmla="*/ 760003 w 5421466"/>
              <a:gd name="connsiteY30" fmla="*/ 2019300 h 6129387"/>
              <a:gd name="connsiteX31" fmla="*/ 213248 w 5421466"/>
              <a:gd name="connsiteY31" fmla="*/ 1510253 h 6129387"/>
              <a:gd name="connsiteX32" fmla="*/ 213248 w 5421466"/>
              <a:gd name="connsiteY32" fmla="*/ 1642228 h 6129387"/>
              <a:gd name="connsiteX33" fmla="*/ 694015 w 5421466"/>
              <a:gd name="connsiteY33" fmla="*/ 2980834 h 6129387"/>
              <a:gd name="connsiteX34" fmla="*/ 1287904 w 5421466"/>
              <a:gd name="connsiteY34" fmla="*/ 4102624 h 6129387"/>
              <a:gd name="connsiteX35" fmla="*/ 2042048 w 5421466"/>
              <a:gd name="connsiteY35" fmla="*/ 4715366 h 6129387"/>
              <a:gd name="connsiteX36" fmla="*/ 2984729 w 5421466"/>
              <a:gd name="connsiteY36" fmla="*/ 5026451 h 6129387"/>
              <a:gd name="connsiteX37" fmla="*/ 2315426 w 5421466"/>
              <a:gd name="connsiteY37" fmla="*/ 5092438 h 6129387"/>
              <a:gd name="connsiteX38" fmla="*/ 1495294 w 5421466"/>
              <a:gd name="connsiteY38" fmla="*/ 4922756 h 6129387"/>
              <a:gd name="connsiteX39" fmla="*/ 760003 w 5421466"/>
              <a:gd name="connsiteY39" fmla="*/ 4187465 h 6129387"/>
              <a:gd name="connsiteX40" fmla="*/ 260382 w 5421466"/>
              <a:gd name="connsiteY40" fmla="*/ 3291919 h 6129387"/>
              <a:gd name="connsiteX41" fmla="*/ 5859 w 5421466"/>
              <a:gd name="connsiteY41" fmla="*/ 2924273 h 6129387"/>
              <a:gd name="connsiteX42" fmla="*/ 109554 w 5421466"/>
              <a:gd name="connsiteY42" fmla="*/ 3518162 h 6129387"/>
              <a:gd name="connsiteX43" fmla="*/ 420638 w 5421466"/>
              <a:gd name="connsiteY43" fmla="*/ 4922756 h 6129387"/>
              <a:gd name="connsiteX44" fmla="*/ 910832 w 5421466"/>
              <a:gd name="connsiteY44" fmla="*/ 5544925 h 6129387"/>
              <a:gd name="connsiteX45" fmla="*/ 1523574 w 5421466"/>
              <a:gd name="connsiteY45" fmla="*/ 5761741 h 6129387"/>
              <a:gd name="connsiteX46" fmla="*/ 2287145 w 5421466"/>
              <a:gd name="connsiteY46" fmla="*/ 5724034 h 6129387"/>
              <a:gd name="connsiteX47" fmla="*/ 3609909 w 5421466"/>
              <a:gd name="connsiteY47" fmla="*/ 5516644 h 6129387"/>
              <a:gd name="connsiteX48" fmla="*/ 3701166 w 5421466"/>
              <a:gd name="connsiteY48" fmla="*/ 5563778 h 6129387"/>
              <a:gd name="connsiteX49" fmla="*/ 3503203 w 5421466"/>
              <a:gd name="connsiteY49" fmla="*/ 6129387 h 6129387"/>
              <a:gd name="connsiteX0" fmla="*/ 4455310 w 5421466"/>
              <a:gd name="connsiteY0" fmla="*/ 6044545 h 6129387"/>
              <a:gd name="connsiteX1" fmla="*/ 4172506 w 5421466"/>
              <a:gd name="connsiteY1" fmla="*/ 5431803 h 6129387"/>
              <a:gd name="connsiteX2" fmla="*/ 4246564 w 5421466"/>
              <a:gd name="connsiteY2" fmla="*/ 5287267 h 6129387"/>
              <a:gd name="connsiteX3" fmla="*/ 4596712 w 5421466"/>
              <a:gd name="connsiteY3" fmla="*/ 4932183 h 6129387"/>
              <a:gd name="connsiteX4" fmla="*/ 5058626 w 5421466"/>
              <a:gd name="connsiteY4" fmla="*/ 3800966 h 6129387"/>
              <a:gd name="connsiteX5" fmla="*/ 5416844 w 5421466"/>
              <a:gd name="connsiteY5" fmla="*/ 2735737 h 6129387"/>
              <a:gd name="connsiteX6" fmla="*/ 5209455 w 5421466"/>
              <a:gd name="connsiteY6" fmla="*/ 2801725 h 6129387"/>
              <a:gd name="connsiteX7" fmla="*/ 4493017 w 5421466"/>
              <a:gd name="connsiteY7" fmla="*/ 3169370 h 6129387"/>
              <a:gd name="connsiteX8" fmla="*/ 3691739 w 5421466"/>
              <a:gd name="connsiteY8" fmla="*/ 4074343 h 6129387"/>
              <a:gd name="connsiteX9" fmla="*/ 3757727 w 5421466"/>
              <a:gd name="connsiteY9" fmla="*/ 3546442 h 6129387"/>
              <a:gd name="connsiteX10" fmla="*/ 4087665 w 5421466"/>
              <a:gd name="connsiteY10" fmla="*/ 2009873 h 6129387"/>
              <a:gd name="connsiteX11" fmla="*/ 4285628 w 5421466"/>
              <a:gd name="connsiteY11" fmla="*/ 1302863 h 6129387"/>
              <a:gd name="connsiteX12" fmla="*/ 4313908 w 5421466"/>
              <a:gd name="connsiteY12" fmla="*/ 963498 h 6129387"/>
              <a:gd name="connsiteX13" fmla="*/ 4049958 w 5421466"/>
              <a:gd name="connsiteY13" fmla="*/ 1199168 h 6129387"/>
              <a:gd name="connsiteX14" fmla="*/ 3569191 w 5421466"/>
              <a:gd name="connsiteY14" fmla="*/ 1840191 h 6129387"/>
              <a:gd name="connsiteX15" fmla="*/ 3408935 w 5421466"/>
              <a:gd name="connsiteY15" fmla="*/ 2349238 h 6129387"/>
              <a:gd name="connsiteX16" fmla="*/ 3324094 w 5421466"/>
              <a:gd name="connsiteY16" fmla="*/ 3518162 h 6129387"/>
              <a:gd name="connsiteX17" fmla="*/ 3267533 w 5421466"/>
              <a:gd name="connsiteY17" fmla="*/ 4093197 h 6129387"/>
              <a:gd name="connsiteX18" fmla="*/ 3224446 w 5421466"/>
              <a:gd name="connsiteY18" fmla="*/ 3852295 h 6129387"/>
              <a:gd name="connsiteX19" fmla="*/ 3069570 w 5421466"/>
              <a:gd name="connsiteY19" fmla="*/ 3188224 h 6129387"/>
              <a:gd name="connsiteX20" fmla="*/ 2428547 w 5421466"/>
              <a:gd name="connsiteY20" fmla="*/ 1604521 h 6129387"/>
              <a:gd name="connsiteX21" fmla="*/ 2042048 w 5421466"/>
              <a:gd name="connsiteY21" fmla="*/ 680694 h 6129387"/>
              <a:gd name="connsiteX22" fmla="*/ 1976061 w 5421466"/>
              <a:gd name="connsiteY22" fmla="*/ 237634 h 6129387"/>
              <a:gd name="connsiteX23" fmla="*/ 1853512 w 5421466"/>
              <a:gd name="connsiteY23" fmla="*/ 1964 h 6129387"/>
              <a:gd name="connsiteX24" fmla="*/ 1674403 w 5421466"/>
              <a:gd name="connsiteY24" fmla="*/ 360183 h 6129387"/>
              <a:gd name="connsiteX25" fmla="*/ 1504721 w 5421466"/>
              <a:gd name="connsiteY25" fmla="*/ 1415985 h 6129387"/>
              <a:gd name="connsiteX26" fmla="*/ 1919500 w 5421466"/>
              <a:gd name="connsiteY26" fmla="*/ 2745164 h 6129387"/>
              <a:gd name="connsiteX27" fmla="*/ 2503962 w 5421466"/>
              <a:gd name="connsiteY27" fmla="*/ 3885807 h 6129387"/>
              <a:gd name="connsiteX28" fmla="*/ 2343706 w 5421466"/>
              <a:gd name="connsiteY28" fmla="*/ 3734978 h 6129387"/>
              <a:gd name="connsiteX29" fmla="*/ 1259624 w 5421466"/>
              <a:gd name="connsiteY29" fmla="*/ 2566055 h 6129387"/>
              <a:gd name="connsiteX30" fmla="*/ 760003 w 5421466"/>
              <a:gd name="connsiteY30" fmla="*/ 2019300 h 6129387"/>
              <a:gd name="connsiteX31" fmla="*/ 213248 w 5421466"/>
              <a:gd name="connsiteY31" fmla="*/ 1510253 h 6129387"/>
              <a:gd name="connsiteX32" fmla="*/ 213248 w 5421466"/>
              <a:gd name="connsiteY32" fmla="*/ 1642228 h 6129387"/>
              <a:gd name="connsiteX33" fmla="*/ 694015 w 5421466"/>
              <a:gd name="connsiteY33" fmla="*/ 2980834 h 6129387"/>
              <a:gd name="connsiteX34" fmla="*/ 1287904 w 5421466"/>
              <a:gd name="connsiteY34" fmla="*/ 4102624 h 6129387"/>
              <a:gd name="connsiteX35" fmla="*/ 2042048 w 5421466"/>
              <a:gd name="connsiteY35" fmla="*/ 4715366 h 6129387"/>
              <a:gd name="connsiteX36" fmla="*/ 2984729 w 5421466"/>
              <a:gd name="connsiteY36" fmla="*/ 5026451 h 6129387"/>
              <a:gd name="connsiteX37" fmla="*/ 2315426 w 5421466"/>
              <a:gd name="connsiteY37" fmla="*/ 5092438 h 6129387"/>
              <a:gd name="connsiteX38" fmla="*/ 1495294 w 5421466"/>
              <a:gd name="connsiteY38" fmla="*/ 4922756 h 6129387"/>
              <a:gd name="connsiteX39" fmla="*/ 760003 w 5421466"/>
              <a:gd name="connsiteY39" fmla="*/ 4187465 h 6129387"/>
              <a:gd name="connsiteX40" fmla="*/ 260382 w 5421466"/>
              <a:gd name="connsiteY40" fmla="*/ 3291919 h 6129387"/>
              <a:gd name="connsiteX41" fmla="*/ 5859 w 5421466"/>
              <a:gd name="connsiteY41" fmla="*/ 2924273 h 6129387"/>
              <a:gd name="connsiteX42" fmla="*/ 109554 w 5421466"/>
              <a:gd name="connsiteY42" fmla="*/ 3518162 h 6129387"/>
              <a:gd name="connsiteX43" fmla="*/ 420638 w 5421466"/>
              <a:gd name="connsiteY43" fmla="*/ 4922756 h 6129387"/>
              <a:gd name="connsiteX44" fmla="*/ 910832 w 5421466"/>
              <a:gd name="connsiteY44" fmla="*/ 5544925 h 6129387"/>
              <a:gd name="connsiteX45" fmla="*/ 1523574 w 5421466"/>
              <a:gd name="connsiteY45" fmla="*/ 5761741 h 6129387"/>
              <a:gd name="connsiteX46" fmla="*/ 2287145 w 5421466"/>
              <a:gd name="connsiteY46" fmla="*/ 5724034 h 6129387"/>
              <a:gd name="connsiteX47" fmla="*/ 3609909 w 5421466"/>
              <a:gd name="connsiteY47" fmla="*/ 5516644 h 6129387"/>
              <a:gd name="connsiteX48" fmla="*/ 3701166 w 5421466"/>
              <a:gd name="connsiteY48" fmla="*/ 5563778 h 6129387"/>
              <a:gd name="connsiteX49" fmla="*/ 3503203 w 5421466"/>
              <a:gd name="connsiteY49" fmla="*/ 6129387 h 6129387"/>
              <a:gd name="connsiteX0" fmla="*/ 4455310 w 5421466"/>
              <a:gd name="connsiteY0" fmla="*/ 6044545 h 6129387"/>
              <a:gd name="connsiteX1" fmla="*/ 4172506 w 5421466"/>
              <a:gd name="connsiteY1" fmla="*/ 5431803 h 6129387"/>
              <a:gd name="connsiteX2" fmla="*/ 4246564 w 5421466"/>
              <a:gd name="connsiteY2" fmla="*/ 5287267 h 6129387"/>
              <a:gd name="connsiteX3" fmla="*/ 4596712 w 5421466"/>
              <a:gd name="connsiteY3" fmla="*/ 4932183 h 6129387"/>
              <a:gd name="connsiteX4" fmla="*/ 5058626 w 5421466"/>
              <a:gd name="connsiteY4" fmla="*/ 3800966 h 6129387"/>
              <a:gd name="connsiteX5" fmla="*/ 5416844 w 5421466"/>
              <a:gd name="connsiteY5" fmla="*/ 2735737 h 6129387"/>
              <a:gd name="connsiteX6" fmla="*/ 5209455 w 5421466"/>
              <a:gd name="connsiteY6" fmla="*/ 2801725 h 6129387"/>
              <a:gd name="connsiteX7" fmla="*/ 4493017 w 5421466"/>
              <a:gd name="connsiteY7" fmla="*/ 3169370 h 6129387"/>
              <a:gd name="connsiteX8" fmla="*/ 3691739 w 5421466"/>
              <a:gd name="connsiteY8" fmla="*/ 4074343 h 6129387"/>
              <a:gd name="connsiteX9" fmla="*/ 3757727 w 5421466"/>
              <a:gd name="connsiteY9" fmla="*/ 3546442 h 6129387"/>
              <a:gd name="connsiteX10" fmla="*/ 4087665 w 5421466"/>
              <a:gd name="connsiteY10" fmla="*/ 2009873 h 6129387"/>
              <a:gd name="connsiteX11" fmla="*/ 4285628 w 5421466"/>
              <a:gd name="connsiteY11" fmla="*/ 1302863 h 6129387"/>
              <a:gd name="connsiteX12" fmla="*/ 4313908 w 5421466"/>
              <a:gd name="connsiteY12" fmla="*/ 963498 h 6129387"/>
              <a:gd name="connsiteX13" fmla="*/ 4049958 w 5421466"/>
              <a:gd name="connsiteY13" fmla="*/ 1199168 h 6129387"/>
              <a:gd name="connsiteX14" fmla="*/ 3569191 w 5421466"/>
              <a:gd name="connsiteY14" fmla="*/ 1840191 h 6129387"/>
              <a:gd name="connsiteX15" fmla="*/ 3408935 w 5421466"/>
              <a:gd name="connsiteY15" fmla="*/ 2349238 h 6129387"/>
              <a:gd name="connsiteX16" fmla="*/ 3324094 w 5421466"/>
              <a:gd name="connsiteY16" fmla="*/ 3518162 h 6129387"/>
              <a:gd name="connsiteX17" fmla="*/ 3267533 w 5421466"/>
              <a:gd name="connsiteY17" fmla="*/ 4093197 h 6129387"/>
              <a:gd name="connsiteX18" fmla="*/ 3224446 w 5421466"/>
              <a:gd name="connsiteY18" fmla="*/ 3852295 h 6129387"/>
              <a:gd name="connsiteX19" fmla="*/ 3069570 w 5421466"/>
              <a:gd name="connsiteY19" fmla="*/ 3188224 h 6129387"/>
              <a:gd name="connsiteX20" fmla="*/ 2428547 w 5421466"/>
              <a:gd name="connsiteY20" fmla="*/ 1604521 h 6129387"/>
              <a:gd name="connsiteX21" fmla="*/ 2042048 w 5421466"/>
              <a:gd name="connsiteY21" fmla="*/ 680694 h 6129387"/>
              <a:gd name="connsiteX22" fmla="*/ 1976061 w 5421466"/>
              <a:gd name="connsiteY22" fmla="*/ 237634 h 6129387"/>
              <a:gd name="connsiteX23" fmla="*/ 1853512 w 5421466"/>
              <a:gd name="connsiteY23" fmla="*/ 1964 h 6129387"/>
              <a:gd name="connsiteX24" fmla="*/ 1674403 w 5421466"/>
              <a:gd name="connsiteY24" fmla="*/ 360183 h 6129387"/>
              <a:gd name="connsiteX25" fmla="*/ 1504721 w 5421466"/>
              <a:gd name="connsiteY25" fmla="*/ 1415985 h 6129387"/>
              <a:gd name="connsiteX26" fmla="*/ 1919500 w 5421466"/>
              <a:gd name="connsiteY26" fmla="*/ 2745164 h 6129387"/>
              <a:gd name="connsiteX27" fmla="*/ 2525505 w 5421466"/>
              <a:gd name="connsiteY27" fmla="*/ 3885807 h 6129387"/>
              <a:gd name="connsiteX28" fmla="*/ 2343706 w 5421466"/>
              <a:gd name="connsiteY28" fmla="*/ 3734978 h 6129387"/>
              <a:gd name="connsiteX29" fmla="*/ 1259624 w 5421466"/>
              <a:gd name="connsiteY29" fmla="*/ 2566055 h 6129387"/>
              <a:gd name="connsiteX30" fmla="*/ 760003 w 5421466"/>
              <a:gd name="connsiteY30" fmla="*/ 2019300 h 6129387"/>
              <a:gd name="connsiteX31" fmla="*/ 213248 w 5421466"/>
              <a:gd name="connsiteY31" fmla="*/ 1510253 h 6129387"/>
              <a:gd name="connsiteX32" fmla="*/ 213248 w 5421466"/>
              <a:gd name="connsiteY32" fmla="*/ 1642228 h 6129387"/>
              <a:gd name="connsiteX33" fmla="*/ 694015 w 5421466"/>
              <a:gd name="connsiteY33" fmla="*/ 2980834 h 6129387"/>
              <a:gd name="connsiteX34" fmla="*/ 1287904 w 5421466"/>
              <a:gd name="connsiteY34" fmla="*/ 4102624 h 6129387"/>
              <a:gd name="connsiteX35" fmla="*/ 2042048 w 5421466"/>
              <a:gd name="connsiteY35" fmla="*/ 4715366 h 6129387"/>
              <a:gd name="connsiteX36" fmla="*/ 2984729 w 5421466"/>
              <a:gd name="connsiteY36" fmla="*/ 5026451 h 6129387"/>
              <a:gd name="connsiteX37" fmla="*/ 2315426 w 5421466"/>
              <a:gd name="connsiteY37" fmla="*/ 5092438 h 6129387"/>
              <a:gd name="connsiteX38" fmla="*/ 1495294 w 5421466"/>
              <a:gd name="connsiteY38" fmla="*/ 4922756 h 6129387"/>
              <a:gd name="connsiteX39" fmla="*/ 760003 w 5421466"/>
              <a:gd name="connsiteY39" fmla="*/ 4187465 h 6129387"/>
              <a:gd name="connsiteX40" fmla="*/ 260382 w 5421466"/>
              <a:gd name="connsiteY40" fmla="*/ 3291919 h 6129387"/>
              <a:gd name="connsiteX41" fmla="*/ 5859 w 5421466"/>
              <a:gd name="connsiteY41" fmla="*/ 2924273 h 6129387"/>
              <a:gd name="connsiteX42" fmla="*/ 109554 w 5421466"/>
              <a:gd name="connsiteY42" fmla="*/ 3518162 h 6129387"/>
              <a:gd name="connsiteX43" fmla="*/ 420638 w 5421466"/>
              <a:gd name="connsiteY43" fmla="*/ 4922756 h 6129387"/>
              <a:gd name="connsiteX44" fmla="*/ 910832 w 5421466"/>
              <a:gd name="connsiteY44" fmla="*/ 5544925 h 6129387"/>
              <a:gd name="connsiteX45" fmla="*/ 1523574 w 5421466"/>
              <a:gd name="connsiteY45" fmla="*/ 5761741 h 6129387"/>
              <a:gd name="connsiteX46" fmla="*/ 2287145 w 5421466"/>
              <a:gd name="connsiteY46" fmla="*/ 5724034 h 6129387"/>
              <a:gd name="connsiteX47" fmla="*/ 3609909 w 5421466"/>
              <a:gd name="connsiteY47" fmla="*/ 5516644 h 6129387"/>
              <a:gd name="connsiteX48" fmla="*/ 3701166 w 5421466"/>
              <a:gd name="connsiteY48" fmla="*/ 5563778 h 6129387"/>
              <a:gd name="connsiteX49" fmla="*/ 3503203 w 5421466"/>
              <a:gd name="connsiteY49" fmla="*/ 6129387 h 6129387"/>
              <a:gd name="connsiteX0" fmla="*/ 4455310 w 5421466"/>
              <a:gd name="connsiteY0" fmla="*/ 6044545 h 6129387"/>
              <a:gd name="connsiteX1" fmla="*/ 4172506 w 5421466"/>
              <a:gd name="connsiteY1" fmla="*/ 5431803 h 6129387"/>
              <a:gd name="connsiteX2" fmla="*/ 4246564 w 5421466"/>
              <a:gd name="connsiteY2" fmla="*/ 5287267 h 6129387"/>
              <a:gd name="connsiteX3" fmla="*/ 4596712 w 5421466"/>
              <a:gd name="connsiteY3" fmla="*/ 4932183 h 6129387"/>
              <a:gd name="connsiteX4" fmla="*/ 5058626 w 5421466"/>
              <a:gd name="connsiteY4" fmla="*/ 3800966 h 6129387"/>
              <a:gd name="connsiteX5" fmla="*/ 5416844 w 5421466"/>
              <a:gd name="connsiteY5" fmla="*/ 2735737 h 6129387"/>
              <a:gd name="connsiteX6" fmla="*/ 5209455 w 5421466"/>
              <a:gd name="connsiteY6" fmla="*/ 2801725 h 6129387"/>
              <a:gd name="connsiteX7" fmla="*/ 4493017 w 5421466"/>
              <a:gd name="connsiteY7" fmla="*/ 3169370 h 6129387"/>
              <a:gd name="connsiteX8" fmla="*/ 3691739 w 5421466"/>
              <a:gd name="connsiteY8" fmla="*/ 4074343 h 6129387"/>
              <a:gd name="connsiteX9" fmla="*/ 3757727 w 5421466"/>
              <a:gd name="connsiteY9" fmla="*/ 3546442 h 6129387"/>
              <a:gd name="connsiteX10" fmla="*/ 4087665 w 5421466"/>
              <a:gd name="connsiteY10" fmla="*/ 2009873 h 6129387"/>
              <a:gd name="connsiteX11" fmla="*/ 4285628 w 5421466"/>
              <a:gd name="connsiteY11" fmla="*/ 1302863 h 6129387"/>
              <a:gd name="connsiteX12" fmla="*/ 4313908 w 5421466"/>
              <a:gd name="connsiteY12" fmla="*/ 963498 h 6129387"/>
              <a:gd name="connsiteX13" fmla="*/ 4049958 w 5421466"/>
              <a:gd name="connsiteY13" fmla="*/ 1199168 h 6129387"/>
              <a:gd name="connsiteX14" fmla="*/ 3569191 w 5421466"/>
              <a:gd name="connsiteY14" fmla="*/ 1840191 h 6129387"/>
              <a:gd name="connsiteX15" fmla="*/ 3408935 w 5421466"/>
              <a:gd name="connsiteY15" fmla="*/ 2349238 h 6129387"/>
              <a:gd name="connsiteX16" fmla="*/ 3324094 w 5421466"/>
              <a:gd name="connsiteY16" fmla="*/ 3518162 h 6129387"/>
              <a:gd name="connsiteX17" fmla="*/ 3267533 w 5421466"/>
              <a:gd name="connsiteY17" fmla="*/ 4093197 h 6129387"/>
              <a:gd name="connsiteX18" fmla="*/ 3224446 w 5421466"/>
              <a:gd name="connsiteY18" fmla="*/ 3852295 h 6129387"/>
              <a:gd name="connsiteX19" fmla="*/ 3069570 w 5421466"/>
              <a:gd name="connsiteY19" fmla="*/ 3188224 h 6129387"/>
              <a:gd name="connsiteX20" fmla="*/ 2428547 w 5421466"/>
              <a:gd name="connsiteY20" fmla="*/ 1604521 h 6129387"/>
              <a:gd name="connsiteX21" fmla="*/ 2042048 w 5421466"/>
              <a:gd name="connsiteY21" fmla="*/ 680694 h 6129387"/>
              <a:gd name="connsiteX22" fmla="*/ 1976061 w 5421466"/>
              <a:gd name="connsiteY22" fmla="*/ 237634 h 6129387"/>
              <a:gd name="connsiteX23" fmla="*/ 1853512 w 5421466"/>
              <a:gd name="connsiteY23" fmla="*/ 1964 h 6129387"/>
              <a:gd name="connsiteX24" fmla="*/ 1674403 w 5421466"/>
              <a:gd name="connsiteY24" fmla="*/ 360183 h 6129387"/>
              <a:gd name="connsiteX25" fmla="*/ 1504721 w 5421466"/>
              <a:gd name="connsiteY25" fmla="*/ 1415985 h 6129387"/>
              <a:gd name="connsiteX26" fmla="*/ 1919500 w 5421466"/>
              <a:gd name="connsiteY26" fmla="*/ 2745164 h 6129387"/>
              <a:gd name="connsiteX27" fmla="*/ 2525505 w 5421466"/>
              <a:gd name="connsiteY27" fmla="*/ 3885807 h 6129387"/>
              <a:gd name="connsiteX28" fmla="*/ 2343706 w 5421466"/>
              <a:gd name="connsiteY28" fmla="*/ 3734978 h 6129387"/>
              <a:gd name="connsiteX29" fmla="*/ 1259624 w 5421466"/>
              <a:gd name="connsiteY29" fmla="*/ 2566055 h 6129387"/>
              <a:gd name="connsiteX30" fmla="*/ 760003 w 5421466"/>
              <a:gd name="connsiteY30" fmla="*/ 2019300 h 6129387"/>
              <a:gd name="connsiteX31" fmla="*/ 213248 w 5421466"/>
              <a:gd name="connsiteY31" fmla="*/ 1510253 h 6129387"/>
              <a:gd name="connsiteX32" fmla="*/ 213248 w 5421466"/>
              <a:gd name="connsiteY32" fmla="*/ 1642228 h 6129387"/>
              <a:gd name="connsiteX33" fmla="*/ 694015 w 5421466"/>
              <a:gd name="connsiteY33" fmla="*/ 2980834 h 6129387"/>
              <a:gd name="connsiteX34" fmla="*/ 1287904 w 5421466"/>
              <a:gd name="connsiteY34" fmla="*/ 4102624 h 6129387"/>
              <a:gd name="connsiteX35" fmla="*/ 2042048 w 5421466"/>
              <a:gd name="connsiteY35" fmla="*/ 4715366 h 6129387"/>
              <a:gd name="connsiteX36" fmla="*/ 2884193 w 5421466"/>
              <a:gd name="connsiteY36" fmla="*/ 5019270 h 6129387"/>
              <a:gd name="connsiteX37" fmla="*/ 2315426 w 5421466"/>
              <a:gd name="connsiteY37" fmla="*/ 5092438 h 6129387"/>
              <a:gd name="connsiteX38" fmla="*/ 1495294 w 5421466"/>
              <a:gd name="connsiteY38" fmla="*/ 4922756 h 6129387"/>
              <a:gd name="connsiteX39" fmla="*/ 760003 w 5421466"/>
              <a:gd name="connsiteY39" fmla="*/ 4187465 h 6129387"/>
              <a:gd name="connsiteX40" fmla="*/ 260382 w 5421466"/>
              <a:gd name="connsiteY40" fmla="*/ 3291919 h 6129387"/>
              <a:gd name="connsiteX41" fmla="*/ 5859 w 5421466"/>
              <a:gd name="connsiteY41" fmla="*/ 2924273 h 6129387"/>
              <a:gd name="connsiteX42" fmla="*/ 109554 w 5421466"/>
              <a:gd name="connsiteY42" fmla="*/ 3518162 h 6129387"/>
              <a:gd name="connsiteX43" fmla="*/ 420638 w 5421466"/>
              <a:gd name="connsiteY43" fmla="*/ 4922756 h 6129387"/>
              <a:gd name="connsiteX44" fmla="*/ 910832 w 5421466"/>
              <a:gd name="connsiteY44" fmla="*/ 5544925 h 6129387"/>
              <a:gd name="connsiteX45" fmla="*/ 1523574 w 5421466"/>
              <a:gd name="connsiteY45" fmla="*/ 5761741 h 6129387"/>
              <a:gd name="connsiteX46" fmla="*/ 2287145 w 5421466"/>
              <a:gd name="connsiteY46" fmla="*/ 5724034 h 6129387"/>
              <a:gd name="connsiteX47" fmla="*/ 3609909 w 5421466"/>
              <a:gd name="connsiteY47" fmla="*/ 5516644 h 6129387"/>
              <a:gd name="connsiteX48" fmla="*/ 3701166 w 5421466"/>
              <a:gd name="connsiteY48" fmla="*/ 5563778 h 6129387"/>
              <a:gd name="connsiteX49" fmla="*/ 3503203 w 5421466"/>
              <a:gd name="connsiteY49" fmla="*/ 6129387 h 6129387"/>
              <a:gd name="connsiteX0" fmla="*/ 4455310 w 5421466"/>
              <a:gd name="connsiteY0" fmla="*/ 6044545 h 6129387"/>
              <a:gd name="connsiteX1" fmla="*/ 4172506 w 5421466"/>
              <a:gd name="connsiteY1" fmla="*/ 5431803 h 6129387"/>
              <a:gd name="connsiteX2" fmla="*/ 4246564 w 5421466"/>
              <a:gd name="connsiteY2" fmla="*/ 5287267 h 6129387"/>
              <a:gd name="connsiteX3" fmla="*/ 4596712 w 5421466"/>
              <a:gd name="connsiteY3" fmla="*/ 4932183 h 6129387"/>
              <a:gd name="connsiteX4" fmla="*/ 5058626 w 5421466"/>
              <a:gd name="connsiteY4" fmla="*/ 3800966 h 6129387"/>
              <a:gd name="connsiteX5" fmla="*/ 5416844 w 5421466"/>
              <a:gd name="connsiteY5" fmla="*/ 2735737 h 6129387"/>
              <a:gd name="connsiteX6" fmla="*/ 5209455 w 5421466"/>
              <a:gd name="connsiteY6" fmla="*/ 2801725 h 6129387"/>
              <a:gd name="connsiteX7" fmla="*/ 4493017 w 5421466"/>
              <a:gd name="connsiteY7" fmla="*/ 3169370 h 6129387"/>
              <a:gd name="connsiteX8" fmla="*/ 3691739 w 5421466"/>
              <a:gd name="connsiteY8" fmla="*/ 4074343 h 6129387"/>
              <a:gd name="connsiteX9" fmla="*/ 3757727 w 5421466"/>
              <a:gd name="connsiteY9" fmla="*/ 3546442 h 6129387"/>
              <a:gd name="connsiteX10" fmla="*/ 4087665 w 5421466"/>
              <a:gd name="connsiteY10" fmla="*/ 2009873 h 6129387"/>
              <a:gd name="connsiteX11" fmla="*/ 4285628 w 5421466"/>
              <a:gd name="connsiteY11" fmla="*/ 1302863 h 6129387"/>
              <a:gd name="connsiteX12" fmla="*/ 4313908 w 5421466"/>
              <a:gd name="connsiteY12" fmla="*/ 963498 h 6129387"/>
              <a:gd name="connsiteX13" fmla="*/ 4049958 w 5421466"/>
              <a:gd name="connsiteY13" fmla="*/ 1199168 h 6129387"/>
              <a:gd name="connsiteX14" fmla="*/ 3569191 w 5421466"/>
              <a:gd name="connsiteY14" fmla="*/ 1840191 h 6129387"/>
              <a:gd name="connsiteX15" fmla="*/ 3408935 w 5421466"/>
              <a:gd name="connsiteY15" fmla="*/ 2349238 h 6129387"/>
              <a:gd name="connsiteX16" fmla="*/ 3324094 w 5421466"/>
              <a:gd name="connsiteY16" fmla="*/ 3518162 h 6129387"/>
              <a:gd name="connsiteX17" fmla="*/ 3267533 w 5421466"/>
              <a:gd name="connsiteY17" fmla="*/ 4093197 h 6129387"/>
              <a:gd name="connsiteX18" fmla="*/ 3224446 w 5421466"/>
              <a:gd name="connsiteY18" fmla="*/ 3852295 h 6129387"/>
              <a:gd name="connsiteX19" fmla="*/ 3069570 w 5421466"/>
              <a:gd name="connsiteY19" fmla="*/ 3188224 h 6129387"/>
              <a:gd name="connsiteX20" fmla="*/ 2428547 w 5421466"/>
              <a:gd name="connsiteY20" fmla="*/ 1604521 h 6129387"/>
              <a:gd name="connsiteX21" fmla="*/ 2042048 w 5421466"/>
              <a:gd name="connsiteY21" fmla="*/ 680694 h 6129387"/>
              <a:gd name="connsiteX22" fmla="*/ 1976061 w 5421466"/>
              <a:gd name="connsiteY22" fmla="*/ 237634 h 6129387"/>
              <a:gd name="connsiteX23" fmla="*/ 1853512 w 5421466"/>
              <a:gd name="connsiteY23" fmla="*/ 1964 h 6129387"/>
              <a:gd name="connsiteX24" fmla="*/ 1674403 w 5421466"/>
              <a:gd name="connsiteY24" fmla="*/ 360183 h 6129387"/>
              <a:gd name="connsiteX25" fmla="*/ 1504721 w 5421466"/>
              <a:gd name="connsiteY25" fmla="*/ 1415985 h 6129387"/>
              <a:gd name="connsiteX26" fmla="*/ 1919500 w 5421466"/>
              <a:gd name="connsiteY26" fmla="*/ 2745164 h 6129387"/>
              <a:gd name="connsiteX27" fmla="*/ 2525505 w 5421466"/>
              <a:gd name="connsiteY27" fmla="*/ 3885807 h 6129387"/>
              <a:gd name="connsiteX28" fmla="*/ 2343706 w 5421466"/>
              <a:gd name="connsiteY28" fmla="*/ 3734978 h 6129387"/>
              <a:gd name="connsiteX29" fmla="*/ 1259624 w 5421466"/>
              <a:gd name="connsiteY29" fmla="*/ 2566055 h 6129387"/>
              <a:gd name="connsiteX30" fmla="*/ 760003 w 5421466"/>
              <a:gd name="connsiteY30" fmla="*/ 2019300 h 6129387"/>
              <a:gd name="connsiteX31" fmla="*/ 213248 w 5421466"/>
              <a:gd name="connsiteY31" fmla="*/ 1510253 h 6129387"/>
              <a:gd name="connsiteX32" fmla="*/ 213248 w 5421466"/>
              <a:gd name="connsiteY32" fmla="*/ 1642228 h 6129387"/>
              <a:gd name="connsiteX33" fmla="*/ 694015 w 5421466"/>
              <a:gd name="connsiteY33" fmla="*/ 2980834 h 6129387"/>
              <a:gd name="connsiteX34" fmla="*/ 1287904 w 5421466"/>
              <a:gd name="connsiteY34" fmla="*/ 4102624 h 6129387"/>
              <a:gd name="connsiteX35" fmla="*/ 2042048 w 5421466"/>
              <a:gd name="connsiteY35" fmla="*/ 4715366 h 6129387"/>
              <a:gd name="connsiteX36" fmla="*/ 2884193 w 5421466"/>
              <a:gd name="connsiteY36" fmla="*/ 5019270 h 6129387"/>
              <a:gd name="connsiteX37" fmla="*/ 2315426 w 5421466"/>
              <a:gd name="connsiteY37" fmla="*/ 5092438 h 6129387"/>
              <a:gd name="connsiteX38" fmla="*/ 1495294 w 5421466"/>
              <a:gd name="connsiteY38" fmla="*/ 4922756 h 6129387"/>
              <a:gd name="connsiteX39" fmla="*/ 760003 w 5421466"/>
              <a:gd name="connsiteY39" fmla="*/ 4187465 h 6129387"/>
              <a:gd name="connsiteX40" fmla="*/ 260382 w 5421466"/>
              <a:gd name="connsiteY40" fmla="*/ 3291919 h 6129387"/>
              <a:gd name="connsiteX41" fmla="*/ 5859 w 5421466"/>
              <a:gd name="connsiteY41" fmla="*/ 2924273 h 6129387"/>
              <a:gd name="connsiteX42" fmla="*/ 109554 w 5421466"/>
              <a:gd name="connsiteY42" fmla="*/ 3518162 h 6129387"/>
              <a:gd name="connsiteX43" fmla="*/ 420638 w 5421466"/>
              <a:gd name="connsiteY43" fmla="*/ 4922756 h 6129387"/>
              <a:gd name="connsiteX44" fmla="*/ 910832 w 5421466"/>
              <a:gd name="connsiteY44" fmla="*/ 5544925 h 6129387"/>
              <a:gd name="connsiteX45" fmla="*/ 1523574 w 5421466"/>
              <a:gd name="connsiteY45" fmla="*/ 5761741 h 6129387"/>
              <a:gd name="connsiteX46" fmla="*/ 2287145 w 5421466"/>
              <a:gd name="connsiteY46" fmla="*/ 5724034 h 6129387"/>
              <a:gd name="connsiteX47" fmla="*/ 3609909 w 5421466"/>
              <a:gd name="connsiteY47" fmla="*/ 5516644 h 6129387"/>
              <a:gd name="connsiteX48" fmla="*/ 3701166 w 5421466"/>
              <a:gd name="connsiteY48" fmla="*/ 5563778 h 6129387"/>
              <a:gd name="connsiteX49" fmla="*/ 3503203 w 5421466"/>
              <a:gd name="connsiteY49" fmla="*/ 6129387 h 6129387"/>
              <a:gd name="connsiteX0" fmla="*/ 4455310 w 5421466"/>
              <a:gd name="connsiteY0" fmla="*/ 6044545 h 6129387"/>
              <a:gd name="connsiteX1" fmla="*/ 4172506 w 5421466"/>
              <a:gd name="connsiteY1" fmla="*/ 5431803 h 6129387"/>
              <a:gd name="connsiteX2" fmla="*/ 4246564 w 5421466"/>
              <a:gd name="connsiteY2" fmla="*/ 5287267 h 6129387"/>
              <a:gd name="connsiteX3" fmla="*/ 4596712 w 5421466"/>
              <a:gd name="connsiteY3" fmla="*/ 4932183 h 6129387"/>
              <a:gd name="connsiteX4" fmla="*/ 5058626 w 5421466"/>
              <a:gd name="connsiteY4" fmla="*/ 3800966 h 6129387"/>
              <a:gd name="connsiteX5" fmla="*/ 5416844 w 5421466"/>
              <a:gd name="connsiteY5" fmla="*/ 2735737 h 6129387"/>
              <a:gd name="connsiteX6" fmla="*/ 5209455 w 5421466"/>
              <a:gd name="connsiteY6" fmla="*/ 2801725 h 6129387"/>
              <a:gd name="connsiteX7" fmla="*/ 4493017 w 5421466"/>
              <a:gd name="connsiteY7" fmla="*/ 3169370 h 6129387"/>
              <a:gd name="connsiteX8" fmla="*/ 3691739 w 5421466"/>
              <a:gd name="connsiteY8" fmla="*/ 4074343 h 6129387"/>
              <a:gd name="connsiteX9" fmla="*/ 3757727 w 5421466"/>
              <a:gd name="connsiteY9" fmla="*/ 3546442 h 6129387"/>
              <a:gd name="connsiteX10" fmla="*/ 4087665 w 5421466"/>
              <a:gd name="connsiteY10" fmla="*/ 2009873 h 6129387"/>
              <a:gd name="connsiteX11" fmla="*/ 4285628 w 5421466"/>
              <a:gd name="connsiteY11" fmla="*/ 1302863 h 6129387"/>
              <a:gd name="connsiteX12" fmla="*/ 4313908 w 5421466"/>
              <a:gd name="connsiteY12" fmla="*/ 963498 h 6129387"/>
              <a:gd name="connsiteX13" fmla="*/ 4049958 w 5421466"/>
              <a:gd name="connsiteY13" fmla="*/ 1199168 h 6129387"/>
              <a:gd name="connsiteX14" fmla="*/ 3569191 w 5421466"/>
              <a:gd name="connsiteY14" fmla="*/ 1840191 h 6129387"/>
              <a:gd name="connsiteX15" fmla="*/ 3408935 w 5421466"/>
              <a:gd name="connsiteY15" fmla="*/ 2349238 h 6129387"/>
              <a:gd name="connsiteX16" fmla="*/ 3324094 w 5421466"/>
              <a:gd name="connsiteY16" fmla="*/ 3518162 h 6129387"/>
              <a:gd name="connsiteX17" fmla="*/ 3267533 w 5421466"/>
              <a:gd name="connsiteY17" fmla="*/ 4093197 h 6129387"/>
              <a:gd name="connsiteX18" fmla="*/ 3224446 w 5421466"/>
              <a:gd name="connsiteY18" fmla="*/ 3852295 h 6129387"/>
              <a:gd name="connsiteX19" fmla="*/ 3069570 w 5421466"/>
              <a:gd name="connsiteY19" fmla="*/ 3188224 h 6129387"/>
              <a:gd name="connsiteX20" fmla="*/ 2428547 w 5421466"/>
              <a:gd name="connsiteY20" fmla="*/ 1604521 h 6129387"/>
              <a:gd name="connsiteX21" fmla="*/ 2042048 w 5421466"/>
              <a:gd name="connsiteY21" fmla="*/ 680694 h 6129387"/>
              <a:gd name="connsiteX22" fmla="*/ 1976061 w 5421466"/>
              <a:gd name="connsiteY22" fmla="*/ 237634 h 6129387"/>
              <a:gd name="connsiteX23" fmla="*/ 1853512 w 5421466"/>
              <a:gd name="connsiteY23" fmla="*/ 1964 h 6129387"/>
              <a:gd name="connsiteX24" fmla="*/ 1674403 w 5421466"/>
              <a:gd name="connsiteY24" fmla="*/ 360183 h 6129387"/>
              <a:gd name="connsiteX25" fmla="*/ 1504721 w 5421466"/>
              <a:gd name="connsiteY25" fmla="*/ 1415985 h 6129387"/>
              <a:gd name="connsiteX26" fmla="*/ 1919500 w 5421466"/>
              <a:gd name="connsiteY26" fmla="*/ 2745164 h 6129387"/>
              <a:gd name="connsiteX27" fmla="*/ 2525505 w 5421466"/>
              <a:gd name="connsiteY27" fmla="*/ 3885807 h 6129387"/>
              <a:gd name="connsiteX28" fmla="*/ 2343706 w 5421466"/>
              <a:gd name="connsiteY28" fmla="*/ 3734978 h 6129387"/>
              <a:gd name="connsiteX29" fmla="*/ 1259624 w 5421466"/>
              <a:gd name="connsiteY29" fmla="*/ 2566055 h 6129387"/>
              <a:gd name="connsiteX30" fmla="*/ 760003 w 5421466"/>
              <a:gd name="connsiteY30" fmla="*/ 2019300 h 6129387"/>
              <a:gd name="connsiteX31" fmla="*/ 213248 w 5421466"/>
              <a:gd name="connsiteY31" fmla="*/ 1510253 h 6129387"/>
              <a:gd name="connsiteX32" fmla="*/ 213248 w 5421466"/>
              <a:gd name="connsiteY32" fmla="*/ 1642228 h 6129387"/>
              <a:gd name="connsiteX33" fmla="*/ 694015 w 5421466"/>
              <a:gd name="connsiteY33" fmla="*/ 2980834 h 6129387"/>
              <a:gd name="connsiteX34" fmla="*/ 1287904 w 5421466"/>
              <a:gd name="connsiteY34" fmla="*/ 4102624 h 6129387"/>
              <a:gd name="connsiteX35" fmla="*/ 2042048 w 5421466"/>
              <a:gd name="connsiteY35" fmla="*/ 4715366 h 6129387"/>
              <a:gd name="connsiteX36" fmla="*/ 2771689 w 5421466"/>
              <a:gd name="connsiteY36" fmla="*/ 5012089 h 6129387"/>
              <a:gd name="connsiteX37" fmla="*/ 2315426 w 5421466"/>
              <a:gd name="connsiteY37" fmla="*/ 5092438 h 6129387"/>
              <a:gd name="connsiteX38" fmla="*/ 1495294 w 5421466"/>
              <a:gd name="connsiteY38" fmla="*/ 4922756 h 6129387"/>
              <a:gd name="connsiteX39" fmla="*/ 760003 w 5421466"/>
              <a:gd name="connsiteY39" fmla="*/ 4187465 h 6129387"/>
              <a:gd name="connsiteX40" fmla="*/ 260382 w 5421466"/>
              <a:gd name="connsiteY40" fmla="*/ 3291919 h 6129387"/>
              <a:gd name="connsiteX41" fmla="*/ 5859 w 5421466"/>
              <a:gd name="connsiteY41" fmla="*/ 2924273 h 6129387"/>
              <a:gd name="connsiteX42" fmla="*/ 109554 w 5421466"/>
              <a:gd name="connsiteY42" fmla="*/ 3518162 h 6129387"/>
              <a:gd name="connsiteX43" fmla="*/ 420638 w 5421466"/>
              <a:gd name="connsiteY43" fmla="*/ 4922756 h 6129387"/>
              <a:gd name="connsiteX44" fmla="*/ 910832 w 5421466"/>
              <a:gd name="connsiteY44" fmla="*/ 5544925 h 6129387"/>
              <a:gd name="connsiteX45" fmla="*/ 1523574 w 5421466"/>
              <a:gd name="connsiteY45" fmla="*/ 5761741 h 6129387"/>
              <a:gd name="connsiteX46" fmla="*/ 2287145 w 5421466"/>
              <a:gd name="connsiteY46" fmla="*/ 5724034 h 6129387"/>
              <a:gd name="connsiteX47" fmla="*/ 3609909 w 5421466"/>
              <a:gd name="connsiteY47" fmla="*/ 5516644 h 6129387"/>
              <a:gd name="connsiteX48" fmla="*/ 3701166 w 5421466"/>
              <a:gd name="connsiteY48" fmla="*/ 5563778 h 6129387"/>
              <a:gd name="connsiteX49" fmla="*/ 3503203 w 5421466"/>
              <a:gd name="connsiteY49" fmla="*/ 6129387 h 6129387"/>
              <a:gd name="connsiteX0" fmla="*/ 4455310 w 5421466"/>
              <a:gd name="connsiteY0" fmla="*/ 6044545 h 6129387"/>
              <a:gd name="connsiteX1" fmla="*/ 4172506 w 5421466"/>
              <a:gd name="connsiteY1" fmla="*/ 5431803 h 6129387"/>
              <a:gd name="connsiteX2" fmla="*/ 4246564 w 5421466"/>
              <a:gd name="connsiteY2" fmla="*/ 5287267 h 6129387"/>
              <a:gd name="connsiteX3" fmla="*/ 4596712 w 5421466"/>
              <a:gd name="connsiteY3" fmla="*/ 4932183 h 6129387"/>
              <a:gd name="connsiteX4" fmla="*/ 5058626 w 5421466"/>
              <a:gd name="connsiteY4" fmla="*/ 3800966 h 6129387"/>
              <a:gd name="connsiteX5" fmla="*/ 5416844 w 5421466"/>
              <a:gd name="connsiteY5" fmla="*/ 2735737 h 6129387"/>
              <a:gd name="connsiteX6" fmla="*/ 5209455 w 5421466"/>
              <a:gd name="connsiteY6" fmla="*/ 2801725 h 6129387"/>
              <a:gd name="connsiteX7" fmla="*/ 4493017 w 5421466"/>
              <a:gd name="connsiteY7" fmla="*/ 3169370 h 6129387"/>
              <a:gd name="connsiteX8" fmla="*/ 3691739 w 5421466"/>
              <a:gd name="connsiteY8" fmla="*/ 4074343 h 6129387"/>
              <a:gd name="connsiteX9" fmla="*/ 3757727 w 5421466"/>
              <a:gd name="connsiteY9" fmla="*/ 3546442 h 6129387"/>
              <a:gd name="connsiteX10" fmla="*/ 4087665 w 5421466"/>
              <a:gd name="connsiteY10" fmla="*/ 2009873 h 6129387"/>
              <a:gd name="connsiteX11" fmla="*/ 4285628 w 5421466"/>
              <a:gd name="connsiteY11" fmla="*/ 1302863 h 6129387"/>
              <a:gd name="connsiteX12" fmla="*/ 4313908 w 5421466"/>
              <a:gd name="connsiteY12" fmla="*/ 963498 h 6129387"/>
              <a:gd name="connsiteX13" fmla="*/ 4049958 w 5421466"/>
              <a:gd name="connsiteY13" fmla="*/ 1199168 h 6129387"/>
              <a:gd name="connsiteX14" fmla="*/ 3569191 w 5421466"/>
              <a:gd name="connsiteY14" fmla="*/ 1840191 h 6129387"/>
              <a:gd name="connsiteX15" fmla="*/ 3408935 w 5421466"/>
              <a:gd name="connsiteY15" fmla="*/ 2349238 h 6129387"/>
              <a:gd name="connsiteX16" fmla="*/ 3324094 w 5421466"/>
              <a:gd name="connsiteY16" fmla="*/ 3518162 h 6129387"/>
              <a:gd name="connsiteX17" fmla="*/ 3267533 w 5421466"/>
              <a:gd name="connsiteY17" fmla="*/ 4093197 h 6129387"/>
              <a:gd name="connsiteX18" fmla="*/ 3224446 w 5421466"/>
              <a:gd name="connsiteY18" fmla="*/ 3852295 h 6129387"/>
              <a:gd name="connsiteX19" fmla="*/ 3069570 w 5421466"/>
              <a:gd name="connsiteY19" fmla="*/ 3188224 h 6129387"/>
              <a:gd name="connsiteX20" fmla="*/ 2428547 w 5421466"/>
              <a:gd name="connsiteY20" fmla="*/ 1604521 h 6129387"/>
              <a:gd name="connsiteX21" fmla="*/ 2042048 w 5421466"/>
              <a:gd name="connsiteY21" fmla="*/ 680694 h 6129387"/>
              <a:gd name="connsiteX22" fmla="*/ 1976061 w 5421466"/>
              <a:gd name="connsiteY22" fmla="*/ 237634 h 6129387"/>
              <a:gd name="connsiteX23" fmla="*/ 1853512 w 5421466"/>
              <a:gd name="connsiteY23" fmla="*/ 1964 h 6129387"/>
              <a:gd name="connsiteX24" fmla="*/ 1674403 w 5421466"/>
              <a:gd name="connsiteY24" fmla="*/ 360183 h 6129387"/>
              <a:gd name="connsiteX25" fmla="*/ 1504721 w 5421466"/>
              <a:gd name="connsiteY25" fmla="*/ 1415985 h 6129387"/>
              <a:gd name="connsiteX26" fmla="*/ 1919500 w 5421466"/>
              <a:gd name="connsiteY26" fmla="*/ 2745164 h 6129387"/>
              <a:gd name="connsiteX27" fmla="*/ 2525505 w 5421466"/>
              <a:gd name="connsiteY27" fmla="*/ 3885807 h 6129387"/>
              <a:gd name="connsiteX28" fmla="*/ 2343706 w 5421466"/>
              <a:gd name="connsiteY28" fmla="*/ 3734978 h 6129387"/>
              <a:gd name="connsiteX29" fmla="*/ 1259624 w 5421466"/>
              <a:gd name="connsiteY29" fmla="*/ 2566055 h 6129387"/>
              <a:gd name="connsiteX30" fmla="*/ 760003 w 5421466"/>
              <a:gd name="connsiteY30" fmla="*/ 2019300 h 6129387"/>
              <a:gd name="connsiteX31" fmla="*/ 213248 w 5421466"/>
              <a:gd name="connsiteY31" fmla="*/ 1510253 h 6129387"/>
              <a:gd name="connsiteX32" fmla="*/ 213248 w 5421466"/>
              <a:gd name="connsiteY32" fmla="*/ 1642228 h 6129387"/>
              <a:gd name="connsiteX33" fmla="*/ 694015 w 5421466"/>
              <a:gd name="connsiteY33" fmla="*/ 2980834 h 6129387"/>
              <a:gd name="connsiteX34" fmla="*/ 1287904 w 5421466"/>
              <a:gd name="connsiteY34" fmla="*/ 4102624 h 6129387"/>
              <a:gd name="connsiteX35" fmla="*/ 2042048 w 5421466"/>
              <a:gd name="connsiteY35" fmla="*/ 4715366 h 6129387"/>
              <a:gd name="connsiteX36" fmla="*/ 2771689 w 5421466"/>
              <a:gd name="connsiteY36" fmla="*/ 5012089 h 6129387"/>
              <a:gd name="connsiteX37" fmla="*/ 2315426 w 5421466"/>
              <a:gd name="connsiteY37" fmla="*/ 5092438 h 6129387"/>
              <a:gd name="connsiteX38" fmla="*/ 1495294 w 5421466"/>
              <a:gd name="connsiteY38" fmla="*/ 4922756 h 6129387"/>
              <a:gd name="connsiteX39" fmla="*/ 760003 w 5421466"/>
              <a:gd name="connsiteY39" fmla="*/ 4187465 h 6129387"/>
              <a:gd name="connsiteX40" fmla="*/ 260382 w 5421466"/>
              <a:gd name="connsiteY40" fmla="*/ 3291919 h 6129387"/>
              <a:gd name="connsiteX41" fmla="*/ 5859 w 5421466"/>
              <a:gd name="connsiteY41" fmla="*/ 2924273 h 6129387"/>
              <a:gd name="connsiteX42" fmla="*/ 109554 w 5421466"/>
              <a:gd name="connsiteY42" fmla="*/ 3518162 h 6129387"/>
              <a:gd name="connsiteX43" fmla="*/ 420638 w 5421466"/>
              <a:gd name="connsiteY43" fmla="*/ 4922756 h 6129387"/>
              <a:gd name="connsiteX44" fmla="*/ 910832 w 5421466"/>
              <a:gd name="connsiteY44" fmla="*/ 5544925 h 6129387"/>
              <a:gd name="connsiteX45" fmla="*/ 1523574 w 5421466"/>
              <a:gd name="connsiteY45" fmla="*/ 5761741 h 6129387"/>
              <a:gd name="connsiteX46" fmla="*/ 2287145 w 5421466"/>
              <a:gd name="connsiteY46" fmla="*/ 5724034 h 6129387"/>
              <a:gd name="connsiteX47" fmla="*/ 3609909 w 5421466"/>
              <a:gd name="connsiteY47" fmla="*/ 5516644 h 6129387"/>
              <a:gd name="connsiteX48" fmla="*/ 3701166 w 5421466"/>
              <a:gd name="connsiteY48" fmla="*/ 5563778 h 6129387"/>
              <a:gd name="connsiteX49" fmla="*/ 3503203 w 5421466"/>
              <a:gd name="connsiteY49" fmla="*/ 6129387 h 6129387"/>
              <a:gd name="connsiteX0" fmla="*/ 4455310 w 5421466"/>
              <a:gd name="connsiteY0" fmla="*/ 6044545 h 6129387"/>
              <a:gd name="connsiteX1" fmla="*/ 4172506 w 5421466"/>
              <a:gd name="connsiteY1" fmla="*/ 5431803 h 6129387"/>
              <a:gd name="connsiteX2" fmla="*/ 4246564 w 5421466"/>
              <a:gd name="connsiteY2" fmla="*/ 5287267 h 6129387"/>
              <a:gd name="connsiteX3" fmla="*/ 4596712 w 5421466"/>
              <a:gd name="connsiteY3" fmla="*/ 4932183 h 6129387"/>
              <a:gd name="connsiteX4" fmla="*/ 5058626 w 5421466"/>
              <a:gd name="connsiteY4" fmla="*/ 3800966 h 6129387"/>
              <a:gd name="connsiteX5" fmla="*/ 5416844 w 5421466"/>
              <a:gd name="connsiteY5" fmla="*/ 2735737 h 6129387"/>
              <a:gd name="connsiteX6" fmla="*/ 5209455 w 5421466"/>
              <a:gd name="connsiteY6" fmla="*/ 2801725 h 6129387"/>
              <a:gd name="connsiteX7" fmla="*/ 4493017 w 5421466"/>
              <a:gd name="connsiteY7" fmla="*/ 3169370 h 6129387"/>
              <a:gd name="connsiteX8" fmla="*/ 3722857 w 5421466"/>
              <a:gd name="connsiteY8" fmla="*/ 4079130 h 6129387"/>
              <a:gd name="connsiteX9" fmla="*/ 3757727 w 5421466"/>
              <a:gd name="connsiteY9" fmla="*/ 3546442 h 6129387"/>
              <a:gd name="connsiteX10" fmla="*/ 4087665 w 5421466"/>
              <a:gd name="connsiteY10" fmla="*/ 2009873 h 6129387"/>
              <a:gd name="connsiteX11" fmla="*/ 4285628 w 5421466"/>
              <a:gd name="connsiteY11" fmla="*/ 1302863 h 6129387"/>
              <a:gd name="connsiteX12" fmla="*/ 4313908 w 5421466"/>
              <a:gd name="connsiteY12" fmla="*/ 963498 h 6129387"/>
              <a:gd name="connsiteX13" fmla="*/ 4049958 w 5421466"/>
              <a:gd name="connsiteY13" fmla="*/ 1199168 h 6129387"/>
              <a:gd name="connsiteX14" fmla="*/ 3569191 w 5421466"/>
              <a:gd name="connsiteY14" fmla="*/ 1840191 h 6129387"/>
              <a:gd name="connsiteX15" fmla="*/ 3408935 w 5421466"/>
              <a:gd name="connsiteY15" fmla="*/ 2349238 h 6129387"/>
              <a:gd name="connsiteX16" fmla="*/ 3324094 w 5421466"/>
              <a:gd name="connsiteY16" fmla="*/ 3518162 h 6129387"/>
              <a:gd name="connsiteX17" fmla="*/ 3267533 w 5421466"/>
              <a:gd name="connsiteY17" fmla="*/ 4093197 h 6129387"/>
              <a:gd name="connsiteX18" fmla="*/ 3224446 w 5421466"/>
              <a:gd name="connsiteY18" fmla="*/ 3852295 h 6129387"/>
              <a:gd name="connsiteX19" fmla="*/ 3069570 w 5421466"/>
              <a:gd name="connsiteY19" fmla="*/ 3188224 h 6129387"/>
              <a:gd name="connsiteX20" fmla="*/ 2428547 w 5421466"/>
              <a:gd name="connsiteY20" fmla="*/ 1604521 h 6129387"/>
              <a:gd name="connsiteX21" fmla="*/ 2042048 w 5421466"/>
              <a:gd name="connsiteY21" fmla="*/ 680694 h 6129387"/>
              <a:gd name="connsiteX22" fmla="*/ 1976061 w 5421466"/>
              <a:gd name="connsiteY22" fmla="*/ 237634 h 6129387"/>
              <a:gd name="connsiteX23" fmla="*/ 1853512 w 5421466"/>
              <a:gd name="connsiteY23" fmla="*/ 1964 h 6129387"/>
              <a:gd name="connsiteX24" fmla="*/ 1674403 w 5421466"/>
              <a:gd name="connsiteY24" fmla="*/ 360183 h 6129387"/>
              <a:gd name="connsiteX25" fmla="*/ 1504721 w 5421466"/>
              <a:gd name="connsiteY25" fmla="*/ 1415985 h 6129387"/>
              <a:gd name="connsiteX26" fmla="*/ 1919500 w 5421466"/>
              <a:gd name="connsiteY26" fmla="*/ 2745164 h 6129387"/>
              <a:gd name="connsiteX27" fmla="*/ 2525505 w 5421466"/>
              <a:gd name="connsiteY27" fmla="*/ 3885807 h 6129387"/>
              <a:gd name="connsiteX28" fmla="*/ 2343706 w 5421466"/>
              <a:gd name="connsiteY28" fmla="*/ 3734978 h 6129387"/>
              <a:gd name="connsiteX29" fmla="*/ 1259624 w 5421466"/>
              <a:gd name="connsiteY29" fmla="*/ 2566055 h 6129387"/>
              <a:gd name="connsiteX30" fmla="*/ 760003 w 5421466"/>
              <a:gd name="connsiteY30" fmla="*/ 2019300 h 6129387"/>
              <a:gd name="connsiteX31" fmla="*/ 213248 w 5421466"/>
              <a:gd name="connsiteY31" fmla="*/ 1510253 h 6129387"/>
              <a:gd name="connsiteX32" fmla="*/ 213248 w 5421466"/>
              <a:gd name="connsiteY32" fmla="*/ 1642228 h 6129387"/>
              <a:gd name="connsiteX33" fmla="*/ 694015 w 5421466"/>
              <a:gd name="connsiteY33" fmla="*/ 2980834 h 6129387"/>
              <a:gd name="connsiteX34" fmla="*/ 1287904 w 5421466"/>
              <a:gd name="connsiteY34" fmla="*/ 4102624 h 6129387"/>
              <a:gd name="connsiteX35" fmla="*/ 2042048 w 5421466"/>
              <a:gd name="connsiteY35" fmla="*/ 4715366 h 6129387"/>
              <a:gd name="connsiteX36" fmla="*/ 2771689 w 5421466"/>
              <a:gd name="connsiteY36" fmla="*/ 5012089 h 6129387"/>
              <a:gd name="connsiteX37" fmla="*/ 2315426 w 5421466"/>
              <a:gd name="connsiteY37" fmla="*/ 5092438 h 6129387"/>
              <a:gd name="connsiteX38" fmla="*/ 1495294 w 5421466"/>
              <a:gd name="connsiteY38" fmla="*/ 4922756 h 6129387"/>
              <a:gd name="connsiteX39" fmla="*/ 760003 w 5421466"/>
              <a:gd name="connsiteY39" fmla="*/ 4187465 h 6129387"/>
              <a:gd name="connsiteX40" fmla="*/ 260382 w 5421466"/>
              <a:gd name="connsiteY40" fmla="*/ 3291919 h 6129387"/>
              <a:gd name="connsiteX41" fmla="*/ 5859 w 5421466"/>
              <a:gd name="connsiteY41" fmla="*/ 2924273 h 6129387"/>
              <a:gd name="connsiteX42" fmla="*/ 109554 w 5421466"/>
              <a:gd name="connsiteY42" fmla="*/ 3518162 h 6129387"/>
              <a:gd name="connsiteX43" fmla="*/ 420638 w 5421466"/>
              <a:gd name="connsiteY43" fmla="*/ 4922756 h 6129387"/>
              <a:gd name="connsiteX44" fmla="*/ 910832 w 5421466"/>
              <a:gd name="connsiteY44" fmla="*/ 5544925 h 6129387"/>
              <a:gd name="connsiteX45" fmla="*/ 1523574 w 5421466"/>
              <a:gd name="connsiteY45" fmla="*/ 5761741 h 6129387"/>
              <a:gd name="connsiteX46" fmla="*/ 2287145 w 5421466"/>
              <a:gd name="connsiteY46" fmla="*/ 5724034 h 6129387"/>
              <a:gd name="connsiteX47" fmla="*/ 3609909 w 5421466"/>
              <a:gd name="connsiteY47" fmla="*/ 5516644 h 6129387"/>
              <a:gd name="connsiteX48" fmla="*/ 3701166 w 5421466"/>
              <a:gd name="connsiteY48" fmla="*/ 5563778 h 6129387"/>
              <a:gd name="connsiteX49" fmla="*/ 3503203 w 5421466"/>
              <a:gd name="connsiteY49" fmla="*/ 6129387 h 6129387"/>
              <a:gd name="connsiteX0" fmla="*/ 4455310 w 5421466"/>
              <a:gd name="connsiteY0" fmla="*/ 6044545 h 6129387"/>
              <a:gd name="connsiteX1" fmla="*/ 4204745 w 5421466"/>
              <a:gd name="connsiteY1" fmla="*/ 5516795 h 6129387"/>
              <a:gd name="connsiteX2" fmla="*/ 4246564 w 5421466"/>
              <a:gd name="connsiteY2" fmla="*/ 5287267 h 6129387"/>
              <a:gd name="connsiteX3" fmla="*/ 4596712 w 5421466"/>
              <a:gd name="connsiteY3" fmla="*/ 4932183 h 6129387"/>
              <a:gd name="connsiteX4" fmla="*/ 5058626 w 5421466"/>
              <a:gd name="connsiteY4" fmla="*/ 3800966 h 6129387"/>
              <a:gd name="connsiteX5" fmla="*/ 5416844 w 5421466"/>
              <a:gd name="connsiteY5" fmla="*/ 2735737 h 6129387"/>
              <a:gd name="connsiteX6" fmla="*/ 5209455 w 5421466"/>
              <a:gd name="connsiteY6" fmla="*/ 2801725 h 6129387"/>
              <a:gd name="connsiteX7" fmla="*/ 4493017 w 5421466"/>
              <a:gd name="connsiteY7" fmla="*/ 3169370 h 6129387"/>
              <a:gd name="connsiteX8" fmla="*/ 3722857 w 5421466"/>
              <a:gd name="connsiteY8" fmla="*/ 4079130 h 6129387"/>
              <a:gd name="connsiteX9" fmla="*/ 3757727 w 5421466"/>
              <a:gd name="connsiteY9" fmla="*/ 3546442 h 6129387"/>
              <a:gd name="connsiteX10" fmla="*/ 4087665 w 5421466"/>
              <a:gd name="connsiteY10" fmla="*/ 2009873 h 6129387"/>
              <a:gd name="connsiteX11" fmla="*/ 4285628 w 5421466"/>
              <a:gd name="connsiteY11" fmla="*/ 1302863 h 6129387"/>
              <a:gd name="connsiteX12" fmla="*/ 4313908 w 5421466"/>
              <a:gd name="connsiteY12" fmla="*/ 963498 h 6129387"/>
              <a:gd name="connsiteX13" fmla="*/ 4049958 w 5421466"/>
              <a:gd name="connsiteY13" fmla="*/ 1199168 h 6129387"/>
              <a:gd name="connsiteX14" fmla="*/ 3569191 w 5421466"/>
              <a:gd name="connsiteY14" fmla="*/ 1840191 h 6129387"/>
              <a:gd name="connsiteX15" fmla="*/ 3408935 w 5421466"/>
              <a:gd name="connsiteY15" fmla="*/ 2349238 h 6129387"/>
              <a:gd name="connsiteX16" fmla="*/ 3324094 w 5421466"/>
              <a:gd name="connsiteY16" fmla="*/ 3518162 h 6129387"/>
              <a:gd name="connsiteX17" fmla="*/ 3267533 w 5421466"/>
              <a:gd name="connsiteY17" fmla="*/ 4093197 h 6129387"/>
              <a:gd name="connsiteX18" fmla="*/ 3224446 w 5421466"/>
              <a:gd name="connsiteY18" fmla="*/ 3852295 h 6129387"/>
              <a:gd name="connsiteX19" fmla="*/ 3069570 w 5421466"/>
              <a:gd name="connsiteY19" fmla="*/ 3188224 h 6129387"/>
              <a:gd name="connsiteX20" fmla="*/ 2428547 w 5421466"/>
              <a:gd name="connsiteY20" fmla="*/ 1604521 h 6129387"/>
              <a:gd name="connsiteX21" fmla="*/ 2042048 w 5421466"/>
              <a:gd name="connsiteY21" fmla="*/ 680694 h 6129387"/>
              <a:gd name="connsiteX22" fmla="*/ 1976061 w 5421466"/>
              <a:gd name="connsiteY22" fmla="*/ 237634 h 6129387"/>
              <a:gd name="connsiteX23" fmla="*/ 1853512 w 5421466"/>
              <a:gd name="connsiteY23" fmla="*/ 1964 h 6129387"/>
              <a:gd name="connsiteX24" fmla="*/ 1674403 w 5421466"/>
              <a:gd name="connsiteY24" fmla="*/ 360183 h 6129387"/>
              <a:gd name="connsiteX25" fmla="*/ 1504721 w 5421466"/>
              <a:gd name="connsiteY25" fmla="*/ 1415985 h 6129387"/>
              <a:gd name="connsiteX26" fmla="*/ 1919500 w 5421466"/>
              <a:gd name="connsiteY26" fmla="*/ 2745164 h 6129387"/>
              <a:gd name="connsiteX27" fmla="*/ 2525505 w 5421466"/>
              <a:gd name="connsiteY27" fmla="*/ 3885807 h 6129387"/>
              <a:gd name="connsiteX28" fmla="*/ 2343706 w 5421466"/>
              <a:gd name="connsiteY28" fmla="*/ 3734978 h 6129387"/>
              <a:gd name="connsiteX29" fmla="*/ 1259624 w 5421466"/>
              <a:gd name="connsiteY29" fmla="*/ 2566055 h 6129387"/>
              <a:gd name="connsiteX30" fmla="*/ 760003 w 5421466"/>
              <a:gd name="connsiteY30" fmla="*/ 2019300 h 6129387"/>
              <a:gd name="connsiteX31" fmla="*/ 213248 w 5421466"/>
              <a:gd name="connsiteY31" fmla="*/ 1510253 h 6129387"/>
              <a:gd name="connsiteX32" fmla="*/ 213248 w 5421466"/>
              <a:gd name="connsiteY32" fmla="*/ 1642228 h 6129387"/>
              <a:gd name="connsiteX33" fmla="*/ 694015 w 5421466"/>
              <a:gd name="connsiteY33" fmla="*/ 2980834 h 6129387"/>
              <a:gd name="connsiteX34" fmla="*/ 1287904 w 5421466"/>
              <a:gd name="connsiteY34" fmla="*/ 4102624 h 6129387"/>
              <a:gd name="connsiteX35" fmla="*/ 2042048 w 5421466"/>
              <a:gd name="connsiteY35" fmla="*/ 4715366 h 6129387"/>
              <a:gd name="connsiteX36" fmla="*/ 2771689 w 5421466"/>
              <a:gd name="connsiteY36" fmla="*/ 5012089 h 6129387"/>
              <a:gd name="connsiteX37" fmla="*/ 2315426 w 5421466"/>
              <a:gd name="connsiteY37" fmla="*/ 5092438 h 6129387"/>
              <a:gd name="connsiteX38" fmla="*/ 1495294 w 5421466"/>
              <a:gd name="connsiteY38" fmla="*/ 4922756 h 6129387"/>
              <a:gd name="connsiteX39" fmla="*/ 760003 w 5421466"/>
              <a:gd name="connsiteY39" fmla="*/ 4187465 h 6129387"/>
              <a:gd name="connsiteX40" fmla="*/ 260382 w 5421466"/>
              <a:gd name="connsiteY40" fmla="*/ 3291919 h 6129387"/>
              <a:gd name="connsiteX41" fmla="*/ 5859 w 5421466"/>
              <a:gd name="connsiteY41" fmla="*/ 2924273 h 6129387"/>
              <a:gd name="connsiteX42" fmla="*/ 109554 w 5421466"/>
              <a:gd name="connsiteY42" fmla="*/ 3518162 h 6129387"/>
              <a:gd name="connsiteX43" fmla="*/ 420638 w 5421466"/>
              <a:gd name="connsiteY43" fmla="*/ 4922756 h 6129387"/>
              <a:gd name="connsiteX44" fmla="*/ 910832 w 5421466"/>
              <a:gd name="connsiteY44" fmla="*/ 5544925 h 6129387"/>
              <a:gd name="connsiteX45" fmla="*/ 1523574 w 5421466"/>
              <a:gd name="connsiteY45" fmla="*/ 5761741 h 6129387"/>
              <a:gd name="connsiteX46" fmla="*/ 2287145 w 5421466"/>
              <a:gd name="connsiteY46" fmla="*/ 5724034 h 6129387"/>
              <a:gd name="connsiteX47" fmla="*/ 3609909 w 5421466"/>
              <a:gd name="connsiteY47" fmla="*/ 5516644 h 6129387"/>
              <a:gd name="connsiteX48" fmla="*/ 3701166 w 5421466"/>
              <a:gd name="connsiteY48" fmla="*/ 5563778 h 6129387"/>
              <a:gd name="connsiteX49" fmla="*/ 3503203 w 5421466"/>
              <a:gd name="connsiteY49" fmla="*/ 6129387 h 6129387"/>
              <a:gd name="connsiteX0" fmla="*/ 4455310 w 5421466"/>
              <a:gd name="connsiteY0" fmla="*/ 6044545 h 6129387"/>
              <a:gd name="connsiteX1" fmla="*/ 4204745 w 5421466"/>
              <a:gd name="connsiteY1" fmla="*/ 5516795 h 6129387"/>
              <a:gd name="connsiteX2" fmla="*/ 4281733 w 5421466"/>
              <a:gd name="connsiteY2" fmla="*/ 5237444 h 6129387"/>
              <a:gd name="connsiteX3" fmla="*/ 4596712 w 5421466"/>
              <a:gd name="connsiteY3" fmla="*/ 4932183 h 6129387"/>
              <a:gd name="connsiteX4" fmla="*/ 5058626 w 5421466"/>
              <a:gd name="connsiteY4" fmla="*/ 3800966 h 6129387"/>
              <a:gd name="connsiteX5" fmla="*/ 5416844 w 5421466"/>
              <a:gd name="connsiteY5" fmla="*/ 2735737 h 6129387"/>
              <a:gd name="connsiteX6" fmla="*/ 5209455 w 5421466"/>
              <a:gd name="connsiteY6" fmla="*/ 2801725 h 6129387"/>
              <a:gd name="connsiteX7" fmla="*/ 4493017 w 5421466"/>
              <a:gd name="connsiteY7" fmla="*/ 3169370 h 6129387"/>
              <a:gd name="connsiteX8" fmla="*/ 3722857 w 5421466"/>
              <a:gd name="connsiteY8" fmla="*/ 4079130 h 6129387"/>
              <a:gd name="connsiteX9" fmla="*/ 3757727 w 5421466"/>
              <a:gd name="connsiteY9" fmla="*/ 3546442 h 6129387"/>
              <a:gd name="connsiteX10" fmla="*/ 4087665 w 5421466"/>
              <a:gd name="connsiteY10" fmla="*/ 2009873 h 6129387"/>
              <a:gd name="connsiteX11" fmla="*/ 4285628 w 5421466"/>
              <a:gd name="connsiteY11" fmla="*/ 1302863 h 6129387"/>
              <a:gd name="connsiteX12" fmla="*/ 4313908 w 5421466"/>
              <a:gd name="connsiteY12" fmla="*/ 963498 h 6129387"/>
              <a:gd name="connsiteX13" fmla="*/ 4049958 w 5421466"/>
              <a:gd name="connsiteY13" fmla="*/ 1199168 h 6129387"/>
              <a:gd name="connsiteX14" fmla="*/ 3569191 w 5421466"/>
              <a:gd name="connsiteY14" fmla="*/ 1840191 h 6129387"/>
              <a:gd name="connsiteX15" fmla="*/ 3408935 w 5421466"/>
              <a:gd name="connsiteY15" fmla="*/ 2349238 h 6129387"/>
              <a:gd name="connsiteX16" fmla="*/ 3324094 w 5421466"/>
              <a:gd name="connsiteY16" fmla="*/ 3518162 h 6129387"/>
              <a:gd name="connsiteX17" fmla="*/ 3267533 w 5421466"/>
              <a:gd name="connsiteY17" fmla="*/ 4093197 h 6129387"/>
              <a:gd name="connsiteX18" fmla="*/ 3224446 w 5421466"/>
              <a:gd name="connsiteY18" fmla="*/ 3852295 h 6129387"/>
              <a:gd name="connsiteX19" fmla="*/ 3069570 w 5421466"/>
              <a:gd name="connsiteY19" fmla="*/ 3188224 h 6129387"/>
              <a:gd name="connsiteX20" fmla="*/ 2428547 w 5421466"/>
              <a:gd name="connsiteY20" fmla="*/ 1604521 h 6129387"/>
              <a:gd name="connsiteX21" fmla="*/ 2042048 w 5421466"/>
              <a:gd name="connsiteY21" fmla="*/ 680694 h 6129387"/>
              <a:gd name="connsiteX22" fmla="*/ 1976061 w 5421466"/>
              <a:gd name="connsiteY22" fmla="*/ 237634 h 6129387"/>
              <a:gd name="connsiteX23" fmla="*/ 1853512 w 5421466"/>
              <a:gd name="connsiteY23" fmla="*/ 1964 h 6129387"/>
              <a:gd name="connsiteX24" fmla="*/ 1674403 w 5421466"/>
              <a:gd name="connsiteY24" fmla="*/ 360183 h 6129387"/>
              <a:gd name="connsiteX25" fmla="*/ 1504721 w 5421466"/>
              <a:gd name="connsiteY25" fmla="*/ 1415985 h 6129387"/>
              <a:gd name="connsiteX26" fmla="*/ 1919500 w 5421466"/>
              <a:gd name="connsiteY26" fmla="*/ 2745164 h 6129387"/>
              <a:gd name="connsiteX27" fmla="*/ 2525505 w 5421466"/>
              <a:gd name="connsiteY27" fmla="*/ 3885807 h 6129387"/>
              <a:gd name="connsiteX28" fmla="*/ 2343706 w 5421466"/>
              <a:gd name="connsiteY28" fmla="*/ 3734978 h 6129387"/>
              <a:gd name="connsiteX29" fmla="*/ 1259624 w 5421466"/>
              <a:gd name="connsiteY29" fmla="*/ 2566055 h 6129387"/>
              <a:gd name="connsiteX30" fmla="*/ 760003 w 5421466"/>
              <a:gd name="connsiteY30" fmla="*/ 2019300 h 6129387"/>
              <a:gd name="connsiteX31" fmla="*/ 213248 w 5421466"/>
              <a:gd name="connsiteY31" fmla="*/ 1510253 h 6129387"/>
              <a:gd name="connsiteX32" fmla="*/ 213248 w 5421466"/>
              <a:gd name="connsiteY32" fmla="*/ 1642228 h 6129387"/>
              <a:gd name="connsiteX33" fmla="*/ 694015 w 5421466"/>
              <a:gd name="connsiteY33" fmla="*/ 2980834 h 6129387"/>
              <a:gd name="connsiteX34" fmla="*/ 1287904 w 5421466"/>
              <a:gd name="connsiteY34" fmla="*/ 4102624 h 6129387"/>
              <a:gd name="connsiteX35" fmla="*/ 2042048 w 5421466"/>
              <a:gd name="connsiteY35" fmla="*/ 4715366 h 6129387"/>
              <a:gd name="connsiteX36" fmla="*/ 2771689 w 5421466"/>
              <a:gd name="connsiteY36" fmla="*/ 5012089 h 6129387"/>
              <a:gd name="connsiteX37" fmla="*/ 2315426 w 5421466"/>
              <a:gd name="connsiteY37" fmla="*/ 5092438 h 6129387"/>
              <a:gd name="connsiteX38" fmla="*/ 1495294 w 5421466"/>
              <a:gd name="connsiteY38" fmla="*/ 4922756 h 6129387"/>
              <a:gd name="connsiteX39" fmla="*/ 760003 w 5421466"/>
              <a:gd name="connsiteY39" fmla="*/ 4187465 h 6129387"/>
              <a:gd name="connsiteX40" fmla="*/ 260382 w 5421466"/>
              <a:gd name="connsiteY40" fmla="*/ 3291919 h 6129387"/>
              <a:gd name="connsiteX41" fmla="*/ 5859 w 5421466"/>
              <a:gd name="connsiteY41" fmla="*/ 2924273 h 6129387"/>
              <a:gd name="connsiteX42" fmla="*/ 109554 w 5421466"/>
              <a:gd name="connsiteY42" fmla="*/ 3518162 h 6129387"/>
              <a:gd name="connsiteX43" fmla="*/ 420638 w 5421466"/>
              <a:gd name="connsiteY43" fmla="*/ 4922756 h 6129387"/>
              <a:gd name="connsiteX44" fmla="*/ 910832 w 5421466"/>
              <a:gd name="connsiteY44" fmla="*/ 5544925 h 6129387"/>
              <a:gd name="connsiteX45" fmla="*/ 1523574 w 5421466"/>
              <a:gd name="connsiteY45" fmla="*/ 5761741 h 6129387"/>
              <a:gd name="connsiteX46" fmla="*/ 2287145 w 5421466"/>
              <a:gd name="connsiteY46" fmla="*/ 5724034 h 6129387"/>
              <a:gd name="connsiteX47" fmla="*/ 3609909 w 5421466"/>
              <a:gd name="connsiteY47" fmla="*/ 5516644 h 6129387"/>
              <a:gd name="connsiteX48" fmla="*/ 3701166 w 5421466"/>
              <a:gd name="connsiteY48" fmla="*/ 5563778 h 6129387"/>
              <a:gd name="connsiteX49" fmla="*/ 3503203 w 5421466"/>
              <a:gd name="connsiteY49" fmla="*/ 6129387 h 6129387"/>
              <a:gd name="connsiteX0" fmla="*/ 4455310 w 5421466"/>
              <a:gd name="connsiteY0" fmla="*/ 6044545 h 6129387"/>
              <a:gd name="connsiteX1" fmla="*/ 4204745 w 5421466"/>
              <a:gd name="connsiteY1" fmla="*/ 5516795 h 6129387"/>
              <a:gd name="connsiteX2" fmla="*/ 4281733 w 5421466"/>
              <a:gd name="connsiteY2" fmla="*/ 5237444 h 6129387"/>
              <a:gd name="connsiteX3" fmla="*/ 4631881 w 5421466"/>
              <a:gd name="connsiteY3" fmla="*/ 4847191 h 6129387"/>
              <a:gd name="connsiteX4" fmla="*/ 5058626 w 5421466"/>
              <a:gd name="connsiteY4" fmla="*/ 3800966 h 6129387"/>
              <a:gd name="connsiteX5" fmla="*/ 5416844 w 5421466"/>
              <a:gd name="connsiteY5" fmla="*/ 2735737 h 6129387"/>
              <a:gd name="connsiteX6" fmla="*/ 5209455 w 5421466"/>
              <a:gd name="connsiteY6" fmla="*/ 2801725 h 6129387"/>
              <a:gd name="connsiteX7" fmla="*/ 4493017 w 5421466"/>
              <a:gd name="connsiteY7" fmla="*/ 3169370 h 6129387"/>
              <a:gd name="connsiteX8" fmla="*/ 3722857 w 5421466"/>
              <a:gd name="connsiteY8" fmla="*/ 4079130 h 6129387"/>
              <a:gd name="connsiteX9" fmla="*/ 3757727 w 5421466"/>
              <a:gd name="connsiteY9" fmla="*/ 3546442 h 6129387"/>
              <a:gd name="connsiteX10" fmla="*/ 4087665 w 5421466"/>
              <a:gd name="connsiteY10" fmla="*/ 2009873 h 6129387"/>
              <a:gd name="connsiteX11" fmla="*/ 4285628 w 5421466"/>
              <a:gd name="connsiteY11" fmla="*/ 1302863 h 6129387"/>
              <a:gd name="connsiteX12" fmla="*/ 4313908 w 5421466"/>
              <a:gd name="connsiteY12" fmla="*/ 963498 h 6129387"/>
              <a:gd name="connsiteX13" fmla="*/ 4049958 w 5421466"/>
              <a:gd name="connsiteY13" fmla="*/ 1199168 h 6129387"/>
              <a:gd name="connsiteX14" fmla="*/ 3569191 w 5421466"/>
              <a:gd name="connsiteY14" fmla="*/ 1840191 h 6129387"/>
              <a:gd name="connsiteX15" fmla="*/ 3408935 w 5421466"/>
              <a:gd name="connsiteY15" fmla="*/ 2349238 h 6129387"/>
              <a:gd name="connsiteX16" fmla="*/ 3324094 w 5421466"/>
              <a:gd name="connsiteY16" fmla="*/ 3518162 h 6129387"/>
              <a:gd name="connsiteX17" fmla="*/ 3267533 w 5421466"/>
              <a:gd name="connsiteY17" fmla="*/ 4093197 h 6129387"/>
              <a:gd name="connsiteX18" fmla="*/ 3224446 w 5421466"/>
              <a:gd name="connsiteY18" fmla="*/ 3852295 h 6129387"/>
              <a:gd name="connsiteX19" fmla="*/ 3069570 w 5421466"/>
              <a:gd name="connsiteY19" fmla="*/ 3188224 h 6129387"/>
              <a:gd name="connsiteX20" fmla="*/ 2428547 w 5421466"/>
              <a:gd name="connsiteY20" fmla="*/ 1604521 h 6129387"/>
              <a:gd name="connsiteX21" fmla="*/ 2042048 w 5421466"/>
              <a:gd name="connsiteY21" fmla="*/ 680694 h 6129387"/>
              <a:gd name="connsiteX22" fmla="*/ 1976061 w 5421466"/>
              <a:gd name="connsiteY22" fmla="*/ 237634 h 6129387"/>
              <a:gd name="connsiteX23" fmla="*/ 1853512 w 5421466"/>
              <a:gd name="connsiteY23" fmla="*/ 1964 h 6129387"/>
              <a:gd name="connsiteX24" fmla="*/ 1674403 w 5421466"/>
              <a:gd name="connsiteY24" fmla="*/ 360183 h 6129387"/>
              <a:gd name="connsiteX25" fmla="*/ 1504721 w 5421466"/>
              <a:gd name="connsiteY25" fmla="*/ 1415985 h 6129387"/>
              <a:gd name="connsiteX26" fmla="*/ 1919500 w 5421466"/>
              <a:gd name="connsiteY26" fmla="*/ 2745164 h 6129387"/>
              <a:gd name="connsiteX27" fmla="*/ 2525505 w 5421466"/>
              <a:gd name="connsiteY27" fmla="*/ 3885807 h 6129387"/>
              <a:gd name="connsiteX28" fmla="*/ 2343706 w 5421466"/>
              <a:gd name="connsiteY28" fmla="*/ 3734978 h 6129387"/>
              <a:gd name="connsiteX29" fmla="*/ 1259624 w 5421466"/>
              <a:gd name="connsiteY29" fmla="*/ 2566055 h 6129387"/>
              <a:gd name="connsiteX30" fmla="*/ 760003 w 5421466"/>
              <a:gd name="connsiteY30" fmla="*/ 2019300 h 6129387"/>
              <a:gd name="connsiteX31" fmla="*/ 213248 w 5421466"/>
              <a:gd name="connsiteY31" fmla="*/ 1510253 h 6129387"/>
              <a:gd name="connsiteX32" fmla="*/ 213248 w 5421466"/>
              <a:gd name="connsiteY32" fmla="*/ 1642228 h 6129387"/>
              <a:gd name="connsiteX33" fmla="*/ 694015 w 5421466"/>
              <a:gd name="connsiteY33" fmla="*/ 2980834 h 6129387"/>
              <a:gd name="connsiteX34" fmla="*/ 1287904 w 5421466"/>
              <a:gd name="connsiteY34" fmla="*/ 4102624 h 6129387"/>
              <a:gd name="connsiteX35" fmla="*/ 2042048 w 5421466"/>
              <a:gd name="connsiteY35" fmla="*/ 4715366 h 6129387"/>
              <a:gd name="connsiteX36" fmla="*/ 2771689 w 5421466"/>
              <a:gd name="connsiteY36" fmla="*/ 5012089 h 6129387"/>
              <a:gd name="connsiteX37" fmla="*/ 2315426 w 5421466"/>
              <a:gd name="connsiteY37" fmla="*/ 5092438 h 6129387"/>
              <a:gd name="connsiteX38" fmla="*/ 1495294 w 5421466"/>
              <a:gd name="connsiteY38" fmla="*/ 4922756 h 6129387"/>
              <a:gd name="connsiteX39" fmla="*/ 760003 w 5421466"/>
              <a:gd name="connsiteY39" fmla="*/ 4187465 h 6129387"/>
              <a:gd name="connsiteX40" fmla="*/ 260382 w 5421466"/>
              <a:gd name="connsiteY40" fmla="*/ 3291919 h 6129387"/>
              <a:gd name="connsiteX41" fmla="*/ 5859 w 5421466"/>
              <a:gd name="connsiteY41" fmla="*/ 2924273 h 6129387"/>
              <a:gd name="connsiteX42" fmla="*/ 109554 w 5421466"/>
              <a:gd name="connsiteY42" fmla="*/ 3518162 h 6129387"/>
              <a:gd name="connsiteX43" fmla="*/ 420638 w 5421466"/>
              <a:gd name="connsiteY43" fmla="*/ 4922756 h 6129387"/>
              <a:gd name="connsiteX44" fmla="*/ 910832 w 5421466"/>
              <a:gd name="connsiteY44" fmla="*/ 5544925 h 6129387"/>
              <a:gd name="connsiteX45" fmla="*/ 1523574 w 5421466"/>
              <a:gd name="connsiteY45" fmla="*/ 5761741 h 6129387"/>
              <a:gd name="connsiteX46" fmla="*/ 2287145 w 5421466"/>
              <a:gd name="connsiteY46" fmla="*/ 5724034 h 6129387"/>
              <a:gd name="connsiteX47" fmla="*/ 3609909 w 5421466"/>
              <a:gd name="connsiteY47" fmla="*/ 5516644 h 6129387"/>
              <a:gd name="connsiteX48" fmla="*/ 3701166 w 5421466"/>
              <a:gd name="connsiteY48" fmla="*/ 5563778 h 6129387"/>
              <a:gd name="connsiteX49" fmla="*/ 3503203 w 5421466"/>
              <a:gd name="connsiteY49" fmla="*/ 6129387 h 6129387"/>
              <a:gd name="connsiteX0" fmla="*/ 4455310 w 5421466"/>
              <a:gd name="connsiteY0" fmla="*/ 6044545 h 6129387"/>
              <a:gd name="connsiteX1" fmla="*/ 4204745 w 5421466"/>
              <a:gd name="connsiteY1" fmla="*/ 5516795 h 6129387"/>
              <a:gd name="connsiteX2" fmla="*/ 4281733 w 5421466"/>
              <a:gd name="connsiteY2" fmla="*/ 5237444 h 6129387"/>
              <a:gd name="connsiteX3" fmla="*/ 4631881 w 5421466"/>
              <a:gd name="connsiteY3" fmla="*/ 4847191 h 6129387"/>
              <a:gd name="connsiteX4" fmla="*/ 5058626 w 5421466"/>
              <a:gd name="connsiteY4" fmla="*/ 3800966 h 6129387"/>
              <a:gd name="connsiteX5" fmla="*/ 5416844 w 5421466"/>
              <a:gd name="connsiteY5" fmla="*/ 2735737 h 6129387"/>
              <a:gd name="connsiteX6" fmla="*/ 5209455 w 5421466"/>
              <a:gd name="connsiteY6" fmla="*/ 2801725 h 6129387"/>
              <a:gd name="connsiteX7" fmla="*/ 4493017 w 5421466"/>
              <a:gd name="connsiteY7" fmla="*/ 3169370 h 6129387"/>
              <a:gd name="connsiteX8" fmla="*/ 3722857 w 5421466"/>
              <a:gd name="connsiteY8" fmla="*/ 4079130 h 6129387"/>
              <a:gd name="connsiteX9" fmla="*/ 3757727 w 5421466"/>
              <a:gd name="connsiteY9" fmla="*/ 3546442 h 6129387"/>
              <a:gd name="connsiteX10" fmla="*/ 4087665 w 5421466"/>
              <a:gd name="connsiteY10" fmla="*/ 2009873 h 6129387"/>
              <a:gd name="connsiteX11" fmla="*/ 4285628 w 5421466"/>
              <a:gd name="connsiteY11" fmla="*/ 1302863 h 6129387"/>
              <a:gd name="connsiteX12" fmla="*/ 4313908 w 5421466"/>
              <a:gd name="connsiteY12" fmla="*/ 963498 h 6129387"/>
              <a:gd name="connsiteX13" fmla="*/ 4049958 w 5421466"/>
              <a:gd name="connsiteY13" fmla="*/ 1199168 h 6129387"/>
              <a:gd name="connsiteX14" fmla="*/ 3569191 w 5421466"/>
              <a:gd name="connsiteY14" fmla="*/ 1840191 h 6129387"/>
              <a:gd name="connsiteX15" fmla="*/ 3408935 w 5421466"/>
              <a:gd name="connsiteY15" fmla="*/ 2349238 h 6129387"/>
              <a:gd name="connsiteX16" fmla="*/ 3324094 w 5421466"/>
              <a:gd name="connsiteY16" fmla="*/ 3518162 h 6129387"/>
              <a:gd name="connsiteX17" fmla="*/ 3267533 w 5421466"/>
              <a:gd name="connsiteY17" fmla="*/ 4093197 h 6129387"/>
              <a:gd name="connsiteX18" fmla="*/ 3224446 w 5421466"/>
              <a:gd name="connsiteY18" fmla="*/ 3852295 h 6129387"/>
              <a:gd name="connsiteX19" fmla="*/ 3069570 w 5421466"/>
              <a:gd name="connsiteY19" fmla="*/ 3188224 h 6129387"/>
              <a:gd name="connsiteX20" fmla="*/ 2428547 w 5421466"/>
              <a:gd name="connsiteY20" fmla="*/ 1604521 h 6129387"/>
              <a:gd name="connsiteX21" fmla="*/ 2042048 w 5421466"/>
              <a:gd name="connsiteY21" fmla="*/ 680694 h 6129387"/>
              <a:gd name="connsiteX22" fmla="*/ 1976061 w 5421466"/>
              <a:gd name="connsiteY22" fmla="*/ 237634 h 6129387"/>
              <a:gd name="connsiteX23" fmla="*/ 1853512 w 5421466"/>
              <a:gd name="connsiteY23" fmla="*/ 1964 h 6129387"/>
              <a:gd name="connsiteX24" fmla="*/ 1674403 w 5421466"/>
              <a:gd name="connsiteY24" fmla="*/ 360183 h 6129387"/>
              <a:gd name="connsiteX25" fmla="*/ 1504721 w 5421466"/>
              <a:gd name="connsiteY25" fmla="*/ 1415985 h 6129387"/>
              <a:gd name="connsiteX26" fmla="*/ 1919500 w 5421466"/>
              <a:gd name="connsiteY26" fmla="*/ 2745164 h 6129387"/>
              <a:gd name="connsiteX27" fmla="*/ 2525505 w 5421466"/>
              <a:gd name="connsiteY27" fmla="*/ 3885807 h 6129387"/>
              <a:gd name="connsiteX28" fmla="*/ 2343706 w 5421466"/>
              <a:gd name="connsiteY28" fmla="*/ 3734978 h 6129387"/>
              <a:gd name="connsiteX29" fmla="*/ 1259624 w 5421466"/>
              <a:gd name="connsiteY29" fmla="*/ 2566055 h 6129387"/>
              <a:gd name="connsiteX30" fmla="*/ 760003 w 5421466"/>
              <a:gd name="connsiteY30" fmla="*/ 2019300 h 6129387"/>
              <a:gd name="connsiteX31" fmla="*/ 213248 w 5421466"/>
              <a:gd name="connsiteY31" fmla="*/ 1510253 h 6129387"/>
              <a:gd name="connsiteX32" fmla="*/ 213248 w 5421466"/>
              <a:gd name="connsiteY32" fmla="*/ 1642228 h 6129387"/>
              <a:gd name="connsiteX33" fmla="*/ 694015 w 5421466"/>
              <a:gd name="connsiteY33" fmla="*/ 2980834 h 6129387"/>
              <a:gd name="connsiteX34" fmla="*/ 1287904 w 5421466"/>
              <a:gd name="connsiteY34" fmla="*/ 4102624 h 6129387"/>
              <a:gd name="connsiteX35" fmla="*/ 2042048 w 5421466"/>
              <a:gd name="connsiteY35" fmla="*/ 4715366 h 6129387"/>
              <a:gd name="connsiteX36" fmla="*/ 2771689 w 5421466"/>
              <a:gd name="connsiteY36" fmla="*/ 5012089 h 6129387"/>
              <a:gd name="connsiteX37" fmla="*/ 2315426 w 5421466"/>
              <a:gd name="connsiteY37" fmla="*/ 5092438 h 6129387"/>
              <a:gd name="connsiteX38" fmla="*/ 1495294 w 5421466"/>
              <a:gd name="connsiteY38" fmla="*/ 4922756 h 6129387"/>
              <a:gd name="connsiteX39" fmla="*/ 760003 w 5421466"/>
              <a:gd name="connsiteY39" fmla="*/ 4187465 h 6129387"/>
              <a:gd name="connsiteX40" fmla="*/ 260382 w 5421466"/>
              <a:gd name="connsiteY40" fmla="*/ 3291919 h 6129387"/>
              <a:gd name="connsiteX41" fmla="*/ 5859 w 5421466"/>
              <a:gd name="connsiteY41" fmla="*/ 2924273 h 6129387"/>
              <a:gd name="connsiteX42" fmla="*/ 109554 w 5421466"/>
              <a:gd name="connsiteY42" fmla="*/ 3518162 h 6129387"/>
              <a:gd name="connsiteX43" fmla="*/ 420638 w 5421466"/>
              <a:gd name="connsiteY43" fmla="*/ 4922756 h 6129387"/>
              <a:gd name="connsiteX44" fmla="*/ 910832 w 5421466"/>
              <a:gd name="connsiteY44" fmla="*/ 5544925 h 6129387"/>
              <a:gd name="connsiteX45" fmla="*/ 1523574 w 5421466"/>
              <a:gd name="connsiteY45" fmla="*/ 5761741 h 6129387"/>
              <a:gd name="connsiteX46" fmla="*/ 2287145 w 5421466"/>
              <a:gd name="connsiteY46" fmla="*/ 5724034 h 6129387"/>
              <a:gd name="connsiteX47" fmla="*/ 3609909 w 5421466"/>
              <a:gd name="connsiteY47" fmla="*/ 5516644 h 6129387"/>
              <a:gd name="connsiteX48" fmla="*/ 3701166 w 5421466"/>
              <a:gd name="connsiteY48" fmla="*/ 5563778 h 6129387"/>
              <a:gd name="connsiteX49" fmla="*/ 3503203 w 5421466"/>
              <a:gd name="connsiteY49" fmla="*/ 6129387 h 6129387"/>
              <a:gd name="connsiteX0" fmla="*/ 4455310 w 5421466"/>
              <a:gd name="connsiteY0" fmla="*/ 6044545 h 6129387"/>
              <a:gd name="connsiteX1" fmla="*/ 4204745 w 5421466"/>
              <a:gd name="connsiteY1" fmla="*/ 5516795 h 6129387"/>
              <a:gd name="connsiteX2" fmla="*/ 4281733 w 5421466"/>
              <a:gd name="connsiteY2" fmla="*/ 5237444 h 6129387"/>
              <a:gd name="connsiteX3" fmla="*/ 4631881 w 5421466"/>
              <a:gd name="connsiteY3" fmla="*/ 4847191 h 6129387"/>
              <a:gd name="connsiteX4" fmla="*/ 5058626 w 5421466"/>
              <a:gd name="connsiteY4" fmla="*/ 3800966 h 6129387"/>
              <a:gd name="connsiteX5" fmla="*/ 5416844 w 5421466"/>
              <a:gd name="connsiteY5" fmla="*/ 2735737 h 6129387"/>
              <a:gd name="connsiteX6" fmla="*/ 5209455 w 5421466"/>
              <a:gd name="connsiteY6" fmla="*/ 2801725 h 6129387"/>
              <a:gd name="connsiteX7" fmla="*/ 4493017 w 5421466"/>
              <a:gd name="connsiteY7" fmla="*/ 3169370 h 6129387"/>
              <a:gd name="connsiteX8" fmla="*/ 3722857 w 5421466"/>
              <a:gd name="connsiteY8" fmla="*/ 4079130 h 6129387"/>
              <a:gd name="connsiteX9" fmla="*/ 3757727 w 5421466"/>
              <a:gd name="connsiteY9" fmla="*/ 3546442 h 6129387"/>
              <a:gd name="connsiteX10" fmla="*/ 4087665 w 5421466"/>
              <a:gd name="connsiteY10" fmla="*/ 2009873 h 6129387"/>
              <a:gd name="connsiteX11" fmla="*/ 4285628 w 5421466"/>
              <a:gd name="connsiteY11" fmla="*/ 1302863 h 6129387"/>
              <a:gd name="connsiteX12" fmla="*/ 4313908 w 5421466"/>
              <a:gd name="connsiteY12" fmla="*/ 963498 h 6129387"/>
              <a:gd name="connsiteX13" fmla="*/ 4049958 w 5421466"/>
              <a:gd name="connsiteY13" fmla="*/ 1199168 h 6129387"/>
              <a:gd name="connsiteX14" fmla="*/ 3569191 w 5421466"/>
              <a:gd name="connsiteY14" fmla="*/ 1840191 h 6129387"/>
              <a:gd name="connsiteX15" fmla="*/ 3408935 w 5421466"/>
              <a:gd name="connsiteY15" fmla="*/ 2349238 h 6129387"/>
              <a:gd name="connsiteX16" fmla="*/ 3324094 w 5421466"/>
              <a:gd name="connsiteY16" fmla="*/ 3518162 h 6129387"/>
              <a:gd name="connsiteX17" fmla="*/ 3267533 w 5421466"/>
              <a:gd name="connsiteY17" fmla="*/ 4093197 h 6129387"/>
              <a:gd name="connsiteX18" fmla="*/ 3224446 w 5421466"/>
              <a:gd name="connsiteY18" fmla="*/ 3852295 h 6129387"/>
              <a:gd name="connsiteX19" fmla="*/ 3069570 w 5421466"/>
              <a:gd name="connsiteY19" fmla="*/ 3188224 h 6129387"/>
              <a:gd name="connsiteX20" fmla="*/ 2428547 w 5421466"/>
              <a:gd name="connsiteY20" fmla="*/ 1604521 h 6129387"/>
              <a:gd name="connsiteX21" fmla="*/ 2042048 w 5421466"/>
              <a:gd name="connsiteY21" fmla="*/ 680694 h 6129387"/>
              <a:gd name="connsiteX22" fmla="*/ 1976061 w 5421466"/>
              <a:gd name="connsiteY22" fmla="*/ 237634 h 6129387"/>
              <a:gd name="connsiteX23" fmla="*/ 1853512 w 5421466"/>
              <a:gd name="connsiteY23" fmla="*/ 1964 h 6129387"/>
              <a:gd name="connsiteX24" fmla="*/ 1674403 w 5421466"/>
              <a:gd name="connsiteY24" fmla="*/ 360183 h 6129387"/>
              <a:gd name="connsiteX25" fmla="*/ 1504721 w 5421466"/>
              <a:gd name="connsiteY25" fmla="*/ 1415985 h 6129387"/>
              <a:gd name="connsiteX26" fmla="*/ 1919500 w 5421466"/>
              <a:gd name="connsiteY26" fmla="*/ 2745164 h 6129387"/>
              <a:gd name="connsiteX27" fmla="*/ 2525505 w 5421466"/>
              <a:gd name="connsiteY27" fmla="*/ 3885807 h 6129387"/>
              <a:gd name="connsiteX28" fmla="*/ 2343706 w 5421466"/>
              <a:gd name="connsiteY28" fmla="*/ 3734978 h 6129387"/>
              <a:gd name="connsiteX29" fmla="*/ 1259624 w 5421466"/>
              <a:gd name="connsiteY29" fmla="*/ 2566055 h 6129387"/>
              <a:gd name="connsiteX30" fmla="*/ 760003 w 5421466"/>
              <a:gd name="connsiteY30" fmla="*/ 2019300 h 6129387"/>
              <a:gd name="connsiteX31" fmla="*/ 213248 w 5421466"/>
              <a:gd name="connsiteY31" fmla="*/ 1510253 h 6129387"/>
              <a:gd name="connsiteX32" fmla="*/ 213248 w 5421466"/>
              <a:gd name="connsiteY32" fmla="*/ 1642228 h 6129387"/>
              <a:gd name="connsiteX33" fmla="*/ 694015 w 5421466"/>
              <a:gd name="connsiteY33" fmla="*/ 2980834 h 6129387"/>
              <a:gd name="connsiteX34" fmla="*/ 1287904 w 5421466"/>
              <a:gd name="connsiteY34" fmla="*/ 4102624 h 6129387"/>
              <a:gd name="connsiteX35" fmla="*/ 2042048 w 5421466"/>
              <a:gd name="connsiteY35" fmla="*/ 4715366 h 6129387"/>
              <a:gd name="connsiteX36" fmla="*/ 2771689 w 5421466"/>
              <a:gd name="connsiteY36" fmla="*/ 5012089 h 6129387"/>
              <a:gd name="connsiteX37" fmla="*/ 2315426 w 5421466"/>
              <a:gd name="connsiteY37" fmla="*/ 5092438 h 6129387"/>
              <a:gd name="connsiteX38" fmla="*/ 1495294 w 5421466"/>
              <a:gd name="connsiteY38" fmla="*/ 4922756 h 6129387"/>
              <a:gd name="connsiteX39" fmla="*/ 760003 w 5421466"/>
              <a:gd name="connsiteY39" fmla="*/ 4187465 h 6129387"/>
              <a:gd name="connsiteX40" fmla="*/ 260382 w 5421466"/>
              <a:gd name="connsiteY40" fmla="*/ 3291919 h 6129387"/>
              <a:gd name="connsiteX41" fmla="*/ 5859 w 5421466"/>
              <a:gd name="connsiteY41" fmla="*/ 2924273 h 6129387"/>
              <a:gd name="connsiteX42" fmla="*/ 109554 w 5421466"/>
              <a:gd name="connsiteY42" fmla="*/ 3518162 h 6129387"/>
              <a:gd name="connsiteX43" fmla="*/ 420638 w 5421466"/>
              <a:gd name="connsiteY43" fmla="*/ 4922756 h 6129387"/>
              <a:gd name="connsiteX44" fmla="*/ 910832 w 5421466"/>
              <a:gd name="connsiteY44" fmla="*/ 5544925 h 6129387"/>
              <a:gd name="connsiteX45" fmla="*/ 1523574 w 5421466"/>
              <a:gd name="connsiteY45" fmla="*/ 5761741 h 6129387"/>
              <a:gd name="connsiteX46" fmla="*/ 2287145 w 5421466"/>
              <a:gd name="connsiteY46" fmla="*/ 5724034 h 6129387"/>
              <a:gd name="connsiteX47" fmla="*/ 3609909 w 5421466"/>
              <a:gd name="connsiteY47" fmla="*/ 5516644 h 6129387"/>
              <a:gd name="connsiteX48" fmla="*/ 3727543 w 5421466"/>
              <a:gd name="connsiteY48" fmla="*/ 5581363 h 6129387"/>
              <a:gd name="connsiteX49" fmla="*/ 3503203 w 5421466"/>
              <a:gd name="connsiteY49" fmla="*/ 6129387 h 6129387"/>
              <a:gd name="connsiteX0" fmla="*/ 4455310 w 5421466"/>
              <a:gd name="connsiteY0" fmla="*/ 6044545 h 6129387"/>
              <a:gd name="connsiteX1" fmla="*/ 4204745 w 5421466"/>
              <a:gd name="connsiteY1" fmla="*/ 5516795 h 6129387"/>
              <a:gd name="connsiteX2" fmla="*/ 4281733 w 5421466"/>
              <a:gd name="connsiteY2" fmla="*/ 5237444 h 6129387"/>
              <a:gd name="connsiteX3" fmla="*/ 4631881 w 5421466"/>
              <a:gd name="connsiteY3" fmla="*/ 4847191 h 6129387"/>
              <a:gd name="connsiteX4" fmla="*/ 5058626 w 5421466"/>
              <a:gd name="connsiteY4" fmla="*/ 3800966 h 6129387"/>
              <a:gd name="connsiteX5" fmla="*/ 5416844 w 5421466"/>
              <a:gd name="connsiteY5" fmla="*/ 2735737 h 6129387"/>
              <a:gd name="connsiteX6" fmla="*/ 5209455 w 5421466"/>
              <a:gd name="connsiteY6" fmla="*/ 2801725 h 6129387"/>
              <a:gd name="connsiteX7" fmla="*/ 4493017 w 5421466"/>
              <a:gd name="connsiteY7" fmla="*/ 3169370 h 6129387"/>
              <a:gd name="connsiteX8" fmla="*/ 3722857 w 5421466"/>
              <a:gd name="connsiteY8" fmla="*/ 4079130 h 6129387"/>
              <a:gd name="connsiteX9" fmla="*/ 3757727 w 5421466"/>
              <a:gd name="connsiteY9" fmla="*/ 3546442 h 6129387"/>
              <a:gd name="connsiteX10" fmla="*/ 4087665 w 5421466"/>
              <a:gd name="connsiteY10" fmla="*/ 2009873 h 6129387"/>
              <a:gd name="connsiteX11" fmla="*/ 4285628 w 5421466"/>
              <a:gd name="connsiteY11" fmla="*/ 1302863 h 6129387"/>
              <a:gd name="connsiteX12" fmla="*/ 4313908 w 5421466"/>
              <a:gd name="connsiteY12" fmla="*/ 963498 h 6129387"/>
              <a:gd name="connsiteX13" fmla="*/ 4049958 w 5421466"/>
              <a:gd name="connsiteY13" fmla="*/ 1199168 h 6129387"/>
              <a:gd name="connsiteX14" fmla="*/ 3569191 w 5421466"/>
              <a:gd name="connsiteY14" fmla="*/ 1840191 h 6129387"/>
              <a:gd name="connsiteX15" fmla="*/ 3408935 w 5421466"/>
              <a:gd name="connsiteY15" fmla="*/ 2349238 h 6129387"/>
              <a:gd name="connsiteX16" fmla="*/ 3324094 w 5421466"/>
              <a:gd name="connsiteY16" fmla="*/ 3518162 h 6129387"/>
              <a:gd name="connsiteX17" fmla="*/ 3267533 w 5421466"/>
              <a:gd name="connsiteY17" fmla="*/ 4093197 h 6129387"/>
              <a:gd name="connsiteX18" fmla="*/ 3224446 w 5421466"/>
              <a:gd name="connsiteY18" fmla="*/ 3852295 h 6129387"/>
              <a:gd name="connsiteX19" fmla="*/ 3069570 w 5421466"/>
              <a:gd name="connsiteY19" fmla="*/ 3188224 h 6129387"/>
              <a:gd name="connsiteX20" fmla="*/ 2428547 w 5421466"/>
              <a:gd name="connsiteY20" fmla="*/ 1604521 h 6129387"/>
              <a:gd name="connsiteX21" fmla="*/ 2042048 w 5421466"/>
              <a:gd name="connsiteY21" fmla="*/ 680694 h 6129387"/>
              <a:gd name="connsiteX22" fmla="*/ 1976061 w 5421466"/>
              <a:gd name="connsiteY22" fmla="*/ 237634 h 6129387"/>
              <a:gd name="connsiteX23" fmla="*/ 1853512 w 5421466"/>
              <a:gd name="connsiteY23" fmla="*/ 1964 h 6129387"/>
              <a:gd name="connsiteX24" fmla="*/ 1674403 w 5421466"/>
              <a:gd name="connsiteY24" fmla="*/ 360183 h 6129387"/>
              <a:gd name="connsiteX25" fmla="*/ 1504721 w 5421466"/>
              <a:gd name="connsiteY25" fmla="*/ 1415985 h 6129387"/>
              <a:gd name="connsiteX26" fmla="*/ 1919500 w 5421466"/>
              <a:gd name="connsiteY26" fmla="*/ 2745164 h 6129387"/>
              <a:gd name="connsiteX27" fmla="*/ 2525505 w 5421466"/>
              <a:gd name="connsiteY27" fmla="*/ 3885807 h 6129387"/>
              <a:gd name="connsiteX28" fmla="*/ 2343706 w 5421466"/>
              <a:gd name="connsiteY28" fmla="*/ 3734978 h 6129387"/>
              <a:gd name="connsiteX29" fmla="*/ 1259624 w 5421466"/>
              <a:gd name="connsiteY29" fmla="*/ 2566055 h 6129387"/>
              <a:gd name="connsiteX30" fmla="*/ 760003 w 5421466"/>
              <a:gd name="connsiteY30" fmla="*/ 2019300 h 6129387"/>
              <a:gd name="connsiteX31" fmla="*/ 213248 w 5421466"/>
              <a:gd name="connsiteY31" fmla="*/ 1510253 h 6129387"/>
              <a:gd name="connsiteX32" fmla="*/ 213248 w 5421466"/>
              <a:gd name="connsiteY32" fmla="*/ 1642228 h 6129387"/>
              <a:gd name="connsiteX33" fmla="*/ 694015 w 5421466"/>
              <a:gd name="connsiteY33" fmla="*/ 2980834 h 6129387"/>
              <a:gd name="connsiteX34" fmla="*/ 1287904 w 5421466"/>
              <a:gd name="connsiteY34" fmla="*/ 4102624 h 6129387"/>
              <a:gd name="connsiteX35" fmla="*/ 2042048 w 5421466"/>
              <a:gd name="connsiteY35" fmla="*/ 4715366 h 6129387"/>
              <a:gd name="connsiteX36" fmla="*/ 2771689 w 5421466"/>
              <a:gd name="connsiteY36" fmla="*/ 5012089 h 6129387"/>
              <a:gd name="connsiteX37" fmla="*/ 2315426 w 5421466"/>
              <a:gd name="connsiteY37" fmla="*/ 5092438 h 6129387"/>
              <a:gd name="connsiteX38" fmla="*/ 1495294 w 5421466"/>
              <a:gd name="connsiteY38" fmla="*/ 4922756 h 6129387"/>
              <a:gd name="connsiteX39" fmla="*/ 760003 w 5421466"/>
              <a:gd name="connsiteY39" fmla="*/ 4187465 h 6129387"/>
              <a:gd name="connsiteX40" fmla="*/ 260382 w 5421466"/>
              <a:gd name="connsiteY40" fmla="*/ 3291919 h 6129387"/>
              <a:gd name="connsiteX41" fmla="*/ 5859 w 5421466"/>
              <a:gd name="connsiteY41" fmla="*/ 2924273 h 6129387"/>
              <a:gd name="connsiteX42" fmla="*/ 109554 w 5421466"/>
              <a:gd name="connsiteY42" fmla="*/ 3518162 h 6129387"/>
              <a:gd name="connsiteX43" fmla="*/ 420638 w 5421466"/>
              <a:gd name="connsiteY43" fmla="*/ 4922756 h 6129387"/>
              <a:gd name="connsiteX44" fmla="*/ 910832 w 5421466"/>
              <a:gd name="connsiteY44" fmla="*/ 5544925 h 6129387"/>
              <a:gd name="connsiteX45" fmla="*/ 1523574 w 5421466"/>
              <a:gd name="connsiteY45" fmla="*/ 5761741 h 6129387"/>
              <a:gd name="connsiteX46" fmla="*/ 2287145 w 5421466"/>
              <a:gd name="connsiteY46" fmla="*/ 5724034 h 6129387"/>
              <a:gd name="connsiteX47" fmla="*/ 3609909 w 5421466"/>
              <a:gd name="connsiteY47" fmla="*/ 5516644 h 6129387"/>
              <a:gd name="connsiteX48" fmla="*/ 3727543 w 5421466"/>
              <a:gd name="connsiteY48" fmla="*/ 5581363 h 6129387"/>
              <a:gd name="connsiteX49" fmla="*/ 3503203 w 5421466"/>
              <a:gd name="connsiteY49" fmla="*/ 6129387 h 6129387"/>
              <a:gd name="connsiteX0" fmla="*/ 4455310 w 5421466"/>
              <a:gd name="connsiteY0" fmla="*/ 6044545 h 6129387"/>
              <a:gd name="connsiteX1" fmla="*/ 4204745 w 5421466"/>
              <a:gd name="connsiteY1" fmla="*/ 5516795 h 6129387"/>
              <a:gd name="connsiteX2" fmla="*/ 4281733 w 5421466"/>
              <a:gd name="connsiteY2" fmla="*/ 5237444 h 6129387"/>
              <a:gd name="connsiteX3" fmla="*/ 4631881 w 5421466"/>
              <a:gd name="connsiteY3" fmla="*/ 4847191 h 6129387"/>
              <a:gd name="connsiteX4" fmla="*/ 5058626 w 5421466"/>
              <a:gd name="connsiteY4" fmla="*/ 3800966 h 6129387"/>
              <a:gd name="connsiteX5" fmla="*/ 5416844 w 5421466"/>
              <a:gd name="connsiteY5" fmla="*/ 2735737 h 6129387"/>
              <a:gd name="connsiteX6" fmla="*/ 5209455 w 5421466"/>
              <a:gd name="connsiteY6" fmla="*/ 2801725 h 6129387"/>
              <a:gd name="connsiteX7" fmla="*/ 4493017 w 5421466"/>
              <a:gd name="connsiteY7" fmla="*/ 3169370 h 6129387"/>
              <a:gd name="connsiteX8" fmla="*/ 3722857 w 5421466"/>
              <a:gd name="connsiteY8" fmla="*/ 4079130 h 6129387"/>
              <a:gd name="connsiteX9" fmla="*/ 3757727 w 5421466"/>
              <a:gd name="connsiteY9" fmla="*/ 3546442 h 6129387"/>
              <a:gd name="connsiteX10" fmla="*/ 4087665 w 5421466"/>
              <a:gd name="connsiteY10" fmla="*/ 2009873 h 6129387"/>
              <a:gd name="connsiteX11" fmla="*/ 4285628 w 5421466"/>
              <a:gd name="connsiteY11" fmla="*/ 1302863 h 6129387"/>
              <a:gd name="connsiteX12" fmla="*/ 4313908 w 5421466"/>
              <a:gd name="connsiteY12" fmla="*/ 963498 h 6129387"/>
              <a:gd name="connsiteX13" fmla="*/ 4049958 w 5421466"/>
              <a:gd name="connsiteY13" fmla="*/ 1199168 h 6129387"/>
              <a:gd name="connsiteX14" fmla="*/ 3569191 w 5421466"/>
              <a:gd name="connsiteY14" fmla="*/ 1840191 h 6129387"/>
              <a:gd name="connsiteX15" fmla="*/ 3408935 w 5421466"/>
              <a:gd name="connsiteY15" fmla="*/ 2349238 h 6129387"/>
              <a:gd name="connsiteX16" fmla="*/ 3324094 w 5421466"/>
              <a:gd name="connsiteY16" fmla="*/ 3518162 h 6129387"/>
              <a:gd name="connsiteX17" fmla="*/ 3267533 w 5421466"/>
              <a:gd name="connsiteY17" fmla="*/ 4093197 h 6129387"/>
              <a:gd name="connsiteX18" fmla="*/ 3224446 w 5421466"/>
              <a:gd name="connsiteY18" fmla="*/ 3852295 h 6129387"/>
              <a:gd name="connsiteX19" fmla="*/ 3069570 w 5421466"/>
              <a:gd name="connsiteY19" fmla="*/ 3188224 h 6129387"/>
              <a:gd name="connsiteX20" fmla="*/ 2428547 w 5421466"/>
              <a:gd name="connsiteY20" fmla="*/ 1604521 h 6129387"/>
              <a:gd name="connsiteX21" fmla="*/ 2042048 w 5421466"/>
              <a:gd name="connsiteY21" fmla="*/ 680694 h 6129387"/>
              <a:gd name="connsiteX22" fmla="*/ 1976061 w 5421466"/>
              <a:gd name="connsiteY22" fmla="*/ 237634 h 6129387"/>
              <a:gd name="connsiteX23" fmla="*/ 1853512 w 5421466"/>
              <a:gd name="connsiteY23" fmla="*/ 1964 h 6129387"/>
              <a:gd name="connsiteX24" fmla="*/ 1674403 w 5421466"/>
              <a:gd name="connsiteY24" fmla="*/ 360183 h 6129387"/>
              <a:gd name="connsiteX25" fmla="*/ 1504721 w 5421466"/>
              <a:gd name="connsiteY25" fmla="*/ 1415985 h 6129387"/>
              <a:gd name="connsiteX26" fmla="*/ 1919500 w 5421466"/>
              <a:gd name="connsiteY26" fmla="*/ 2745164 h 6129387"/>
              <a:gd name="connsiteX27" fmla="*/ 2525505 w 5421466"/>
              <a:gd name="connsiteY27" fmla="*/ 3885807 h 6129387"/>
              <a:gd name="connsiteX28" fmla="*/ 2343706 w 5421466"/>
              <a:gd name="connsiteY28" fmla="*/ 3734978 h 6129387"/>
              <a:gd name="connsiteX29" fmla="*/ 1259624 w 5421466"/>
              <a:gd name="connsiteY29" fmla="*/ 2566055 h 6129387"/>
              <a:gd name="connsiteX30" fmla="*/ 760003 w 5421466"/>
              <a:gd name="connsiteY30" fmla="*/ 2019300 h 6129387"/>
              <a:gd name="connsiteX31" fmla="*/ 213248 w 5421466"/>
              <a:gd name="connsiteY31" fmla="*/ 1510253 h 6129387"/>
              <a:gd name="connsiteX32" fmla="*/ 213248 w 5421466"/>
              <a:gd name="connsiteY32" fmla="*/ 1642228 h 6129387"/>
              <a:gd name="connsiteX33" fmla="*/ 694015 w 5421466"/>
              <a:gd name="connsiteY33" fmla="*/ 2980834 h 6129387"/>
              <a:gd name="connsiteX34" fmla="*/ 1287904 w 5421466"/>
              <a:gd name="connsiteY34" fmla="*/ 4102624 h 6129387"/>
              <a:gd name="connsiteX35" fmla="*/ 2042048 w 5421466"/>
              <a:gd name="connsiteY35" fmla="*/ 4715366 h 6129387"/>
              <a:gd name="connsiteX36" fmla="*/ 2771689 w 5421466"/>
              <a:gd name="connsiteY36" fmla="*/ 5012089 h 6129387"/>
              <a:gd name="connsiteX37" fmla="*/ 2315426 w 5421466"/>
              <a:gd name="connsiteY37" fmla="*/ 5092438 h 6129387"/>
              <a:gd name="connsiteX38" fmla="*/ 1495294 w 5421466"/>
              <a:gd name="connsiteY38" fmla="*/ 4922756 h 6129387"/>
              <a:gd name="connsiteX39" fmla="*/ 760003 w 5421466"/>
              <a:gd name="connsiteY39" fmla="*/ 4187465 h 6129387"/>
              <a:gd name="connsiteX40" fmla="*/ 260382 w 5421466"/>
              <a:gd name="connsiteY40" fmla="*/ 3291919 h 6129387"/>
              <a:gd name="connsiteX41" fmla="*/ 5859 w 5421466"/>
              <a:gd name="connsiteY41" fmla="*/ 2924273 h 6129387"/>
              <a:gd name="connsiteX42" fmla="*/ 109554 w 5421466"/>
              <a:gd name="connsiteY42" fmla="*/ 3518162 h 6129387"/>
              <a:gd name="connsiteX43" fmla="*/ 420638 w 5421466"/>
              <a:gd name="connsiteY43" fmla="*/ 4922756 h 6129387"/>
              <a:gd name="connsiteX44" fmla="*/ 910832 w 5421466"/>
              <a:gd name="connsiteY44" fmla="*/ 5544925 h 6129387"/>
              <a:gd name="connsiteX45" fmla="*/ 1523574 w 5421466"/>
              <a:gd name="connsiteY45" fmla="*/ 5761741 h 6129387"/>
              <a:gd name="connsiteX46" fmla="*/ 2287145 w 5421466"/>
              <a:gd name="connsiteY46" fmla="*/ 5724034 h 6129387"/>
              <a:gd name="connsiteX47" fmla="*/ 3609909 w 5421466"/>
              <a:gd name="connsiteY47" fmla="*/ 5516644 h 6129387"/>
              <a:gd name="connsiteX48" fmla="*/ 3727543 w 5421466"/>
              <a:gd name="connsiteY48" fmla="*/ 5581363 h 6129387"/>
              <a:gd name="connsiteX49" fmla="*/ 3503203 w 5421466"/>
              <a:gd name="connsiteY49" fmla="*/ 6129387 h 6129387"/>
              <a:gd name="connsiteX0" fmla="*/ 4469964 w 5421466"/>
              <a:gd name="connsiteY0" fmla="*/ 6067991 h 6129387"/>
              <a:gd name="connsiteX1" fmla="*/ 4204745 w 5421466"/>
              <a:gd name="connsiteY1" fmla="*/ 5516795 h 6129387"/>
              <a:gd name="connsiteX2" fmla="*/ 4281733 w 5421466"/>
              <a:gd name="connsiteY2" fmla="*/ 5237444 h 6129387"/>
              <a:gd name="connsiteX3" fmla="*/ 4631881 w 5421466"/>
              <a:gd name="connsiteY3" fmla="*/ 4847191 h 6129387"/>
              <a:gd name="connsiteX4" fmla="*/ 5058626 w 5421466"/>
              <a:gd name="connsiteY4" fmla="*/ 3800966 h 6129387"/>
              <a:gd name="connsiteX5" fmla="*/ 5416844 w 5421466"/>
              <a:gd name="connsiteY5" fmla="*/ 2735737 h 6129387"/>
              <a:gd name="connsiteX6" fmla="*/ 5209455 w 5421466"/>
              <a:gd name="connsiteY6" fmla="*/ 2801725 h 6129387"/>
              <a:gd name="connsiteX7" fmla="*/ 4493017 w 5421466"/>
              <a:gd name="connsiteY7" fmla="*/ 3169370 h 6129387"/>
              <a:gd name="connsiteX8" fmla="*/ 3722857 w 5421466"/>
              <a:gd name="connsiteY8" fmla="*/ 4079130 h 6129387"/>
              <a:gd name="connsiteX9" fmla="*/ 3757727 w 5421466"/>
              <a:gd name="connsiteY9" fmla="*/ 3546442 h 6129387"/>
              <a:gd name="connsiteX10" fmla="*/ 4087665 w 5421466"/>
              <a:gd name="connsiteY10" fmla="*/ 2009873 h 6129387"/>
              <a:gd name="connsiteX11" fmla="*/ 4285628 w 5421466"/>
              <a:gd name="connsiteY11" fmla="*/ 1302863 h 6129387"/>
              <a:gd name="connsiteX12" fmla="*/ 4313908 w 5421466"/>
              <a:gd name="connsiteY12" fmla="*/ 963498 h 6129387"/>
              <a:gd name="connsiteX13" fmla="*/ 4049958 w 5421466"/>
              <a:gd name="connsiteY13" fmla="*/ 1199168 h 6129387"/>
              <a:gd name="connsiteX14" fmla="*/ 3569191 w 5421466"/>
              <a:gd name="connsiteY14" fmla="*/ 1840191 h 6129387"/>
              <a:gd name="connsiteX15" fmla="*/ 3408935 w 5421466"/>
              <a:gd name="connsiteY15" fmla="*/ 2349238 h 6129387"/>
              <a:gd name="connsiteX16" fmla="*/ 3324094 w 5421466"/>
              <a:gd name="connsiteY16" fmla="*/ 3518162 h 6129387"/>
              <a:gd name="connsiteX17" fmla="*/ 3267533 w 5421466"/>
              <a:gd name="connsiteY17" fmla="*/ 4093197 h 6129387"/>
              <a:gd name="connsiteX18" fmla="*/ 3224446 w 5421466"/>
              <a:gd name="connsiteY18" fmla="*/ 3852295 h 6129387"/>
              <a:gd name="connsiteX19" fmla="*/ 3069570 w 5421466"/>
              <a:gd name="connsiteY19" fmla="*/ 3188224 h 6129387"/>
              <a:gd name="connsiteX20" fmla="*/ 2428547 w 5421466"/>
              <a:gd name="connsiteY20" fmla="*/ 1604521 h 6129387"/>
              <a:gd name="connsiteX21" fmla="*/ 2042048 w 5421466"/>
              <a:gd name="connsiteY21" fmla="*/ 680694 h 6129387"/>
              <a:gd name="connsiteX22" fmla="*/ 1976061 w 5421466"/>
              <a:gd name="connsiteY22" fmla="*/ 237634 h 6129387"/>
              <a:gd name="connsiteX23" fmla="*/ 1853512 w 5421466"/>
              <a:gd name="connsiteY23" fmla="*/ 1964 h 6129387"/>
              <a:gd name="connsiteX24" fmla="*/ 1674403 w 5421466"/>
              <a:gd name="connsiteY24" fmla="*/ 360183 h 6129387"/>
              <a:gd name="connsiteX25" fmla="*/ 1504721 w 5421466"/>
              <a:gd name="connsiteY25" fmla="*/ 1415985 h 6129387"/>
              <a:gd name="connsiteX26" fmla="*/ 1919500 w 5421466"/>
              <a:gd name="connsiteY26" fmla="*/ 2745164 h 6129387"/>
              <a:gd name="connsiteX27" fmla="*/ 2525505 w 5421466"/>
              <a:gd name="connsiteY27" fmla="*/ 3885807 h 6129387"/>
              <a:gd name="connsiteX28" fmla="*/ 2343706 w 5421466"/>
              <a:gd name="connsiteY28" fmla="*/ 3734978 h 6129387"/>
              <a:gd name="connsiteX29" fmla="*/ 1259624 w 5421466"/>
              <a:gd name="connsiteY29" fmla="*/ 2566055 h 6129387"/>
              <a:gd name="connsiteX30" fmla="*/ 760003 w 5421466"/>
              <a:gd name="connsiteY30" fmla="*/ 2019300 h 6129387"/>
              <a:gd name="connsiteX31" fmla="*/ 213248 w 5421466"/>
              <a:gd name="connsiteY31" fmla="*/ 1510253 h 6129387"/>
              <a:gd name="connsiteX32" fmla="*/ 213248 w 5421466"/>
              <a:gd name="connsiteY32" fmla="*/ 1642228 h 6129387"/>
              <a:gd name="connsiteX33" fmla="*/ 694015 w 5421466"/>
              <a:gd name="connsiteY33" fmla="*/ 2980834 h 6129387"/>
              <a:gd name="connsiteX34" fmla="*/ 1287904 w 5421466"/>
              <a:gd name="connsiteY34" fmla="*/ 4102624 h 6129387"/>
              <a:gd name="connsiteX35" fmla="*/ 2042048 w 5421466"/>
              <a:gd name="connsiteY35" fmla="*/ 4715366 h 6129387"/>
              <a:gd name="connsiteX36" fmla="*/ 2771689 w 5421466"/>
              <a:gd name="connsiteY36" fmla="*/ 5012089 h 6129387"/>
              <a:gd name="connsiteX37" fmla="*/ 2315426 w 5421466"/>
              <a:gd name="connsiteY37" fmla="*/ 5092438 h 6129387"/>
              <a:gd name="connsiteX38" fmla="*/ 1495294 w 5421466"/>
              <a:gd name="connsiteY38" fmla="*/ 4922756 h 6129387"/>
              <a:gd name="connsiteX39" fmla="*/ 760003 w 5421466"/>
              <a:gd name="connsiteY39" fmla="*/ 4187465 h 6129387"/>
              <a:gd name="connsiteX40" fmla="*/ 260382 w 5421466"/>
              <a:gd name="connsiteY40" fmla="*/ 3291919 h 6129387"/>
              <a:gd name="connsiteX41" fmla="*/ 5859 w 5421466"/>
              <a:gd name="connsiteY41" fmla="*/ 2924273 h 6129387"/>
              <a:gd name="connsiteX42" fmla="*/ 109554 w 5421466"/>
              <a:gd name="connsiteY42" fmla="*/ 3518162 h 6129387"/>
              <a:gd name="connsiteX43" fmla="*/ 420638 w 5421466"/>
              <a:gd name="connsiteY43" fmla="*/ 4922756 h 6129387"/>
              <a:gd name="connsiteX44" fmla="*/ 910832 w 5421466"/>
              <a:gd name="connsiteY44" fmla="*/ 5544925 h 6129387"/>
              <a:gd name="connsiteX45" fmla="*/ 1523574 w 5421466"/>
              <a:gd name="connsiteY45" fmla="*/ 5761741 h 6129387"/>
              <a:gd name="connsiteX46" fmla="*/ 2287145 w 5421466"/>
              <a:gd name="connsiteY46" fmla="*/ 5724034 h 6129387"/>
              <a:gd name="connsiteX47" fmla="*/ 3609909 w 5421466"/>
              <a:gd name="connsiteY47" fmla="*/ 5516644 h 6129387"/>
              <a:gd name="connsiteX48" fmla="*/ 3727543 w 5421466"/>
              <a:gd name="connsiteY48" fmla="*/ 5581363 h 6129387"/>
              <a:gd name="connsiteX49" fmla="*/ 3503203 w 5421466"/>
              <a:gd name="connsiteY49" fmla="*/ 6129387 h 6129387"/>
              <a:gd name="connsiteX0" fmla="*/ 4469964 w 5421466"/>
              <a:gd name="connsiteY0" fmla="*/ 6067991 h 6129387"/>
              <a:gd name="connsiteX1" fmla="*/ 4204745 w 5421466"/>
              <a:gd name="connsiteY1" fmla="*/ 5516795 h 6129387"/>
              <a:gd name="connsiteX2" fmla="*/ 4281733 w 5421466"/>
              <a:gd name="connsiteY2" fmla="*/ 5237444 h 6129387"/>
              <a:gd name="connsiteX3" fmla="*/ 4631881 w 5421466"/>
              <a:gd name="connsiteY3" fmla="*/ 4847191 h 6129387"/>
              <a:gd name="connsiteX4" fmla="*/ 5058626 w 5421466"/>
              <a:gd name="connsiteY4" fmla="*/ 3800966 h 6129387"/>
              <a:gd name="connsiteX5" fmla="*/ 5416844 w 5421466"/>
              <a:gd name="connsiteY5" fmla="*/ 2735737 h 6129387"/>
              <a:gd name="connsiteX6" fmla="*/ 5209455 w 5421466"/>
              <a:gd name="connsiteY6" fmla="*/ 2801725 h 6129387"/>
              <a:gd name="connsiteX7" fmla="*/ 4493017 w 5421466"/>
              <a:gd name="connsiteY7" fmla="*/ 3169370 h 6129387"/>
              <a:gd name="connsiteX8" fmla="*/ 3722857 w 5421466"/>
              <a:gd name="connsiteY8" fmla="*/ 4079130 h 6129387"/>
              <a:gd name="connsiteX9" fmla="*/ 3757727 w 5421466"/>
              <a:gd name="connsiteY9" fmla="*/ 3546442 h 6129387"/>
              <a:gd name="connsiteX10" fmla="*/ 4087665 w 5421466"/>
              <a:gd name="connsiteY10" fmla="*/ 2009873 h 6129387"/>
              <a:gd name="connsiteX11" fmla="*/ 4285628 w 5421466"/>
              <a:gd name="connsiteY11" fmla="*/ 1302863 h 6129387"/>
              <a:gd name="connsiteX12" fmla="*/ 4313908 w 5421466"/>
              <a:gd name="connsiteY12" fmla="*/ 963498 h 6129387"/>
              <a:gd name="connsiteX13" fmla="*/ 4049958 w 5421466"/>
              <a:gd name="connsiteY13" fmla="*/ 1199168 h 6129387"/>
              <a:gd name="connsiteX14" fmla="*/ 3569191 w 5421466"/>
              <a:gd name="connsiteY14" fmla="*/ 1840191 h 6129387"/>
              <a:gd name="connsiteX15" fmla="*/ 3408935 w 5421466"/>
              <a:gd name="connsiteY15" fmla="*/ 2349238 h 6129387"/>
              <a:gd name="connsiteX16" fmla="*/ 3324094 w 5421466"/>
              <a:gd name="connsiteY16" fmla="*/ 3518162 h 6129387"/>
              <a:gd name="connsiteX17" fmla="*/ 3267533 w 5421466"/>
              <a:gd name="connsiteY17" fmla="*/ 4093197 h 6129387"/>
              <a:gd name="connsiteX18" fmla="*/ 3224446 w 5421466"/>
              <a:gd name="connsiteY18" fmla="*/ 3852295 h 6129387"/>
              <a:gd name="connsiteX19" fmla="*/ 3069570 w 5421466"/>
              <a:gd name="connsiteY19" fmla="*/ 3188224 h 6129387"/>
              <a:gd name="connsiteX20" fmla="*/ 2428547 w 5421466"/>
              <a:gd name="connsiteY20" fmla="*/ 1604521 h 6129387"/>
              <a:gd name="connsiteX21" fmla="*/ 2042048 w 5421466"/>
              <a:gd name="connsiteY21" fmla="*/ 680694 h 6129387"/>
              <a:gd name="connsiteX22" fmla="*/ 1976061 w 5421466"/>
              <a:gd name="connsiteY22" fmla="*/ 237634 h 6129387"/>
              <a:gd name="connsiteX23" fmla="*/ 1853512 w 5421466"/>
              <a:gd name="connsiteY23" fmla="*/ 1964 h 6129387"/>
              <a:gd name="connsiteX24" fmla="*/ 1674403 w 5421466"/>
              <a:gd name="connsiteY24" fmla="*/ 360183 h 6129387"/>
              <a:gd name="connsiteX25" fmla="*/ 1504721 w 5421466"/>
              <a:gd name="connsiteY25" fmla="*/ 1415985 h 6129387"/>
              <a:gd name="connsiteX26" fmla="*/ 1919500 w 5421466"/>
              <a:gd name="connsiteY26" fmla="*/ 2745164 h 6129387"/>
              <a:gd name="connsiteX27" fmla="*/ 2525505 w 5421466"/>
              <a:gd name="connsiteY27" fmla="*/ 3885807 h 6129387"/>
              <a:gd name="connsiteX28" fmla="*/ 2343706 w 5421466"/>
              <a:gd name="connsiteY28" fmla="*/ 3734978 h 6129387"/>
              <a:gd name="connsiteX29" fmla="*/ 1259624 w 5421466"/>
              <a:gd name="connsiteY29" fmla="*/ 2566055 h 6129387"/>
              <a:gd name="connsiteX30" fmla="*/ 760003 w 5421466"/>
              <a:gd name="connsiteY30" fmla="*/ 2019300 h 6129387"/>
              <a:gd name="connsiteX31" fmla="*/ 213248 w 5421466"/>
              <a:gd name="connsiteY31" fmla="*/ 1510253 h 6129387"/>
              <a:gd name="connsiteX32" fmla="*/ 213248 w 5421466"/>
              <a:gd name="connsiteY32" fmla="*/ 1642228 h 6129387"/>
              <a:gd name="connsiteX33" fmla="*/ 694015 w 5421466"/>
              <a:gd name="connsiteY33" fmla="*/ 2980834 h 6129387"/>
              <a:gd name="connsiteX34" fmla="*/ 1287904 w 5421466"/>
              <a:gd name="connsiteY34" fmla="*/ 4102624 h 6129387"/>
              <a:gd name="connsiteX35" fmla="*/ 2042048 w 5421466"/>
              <a:gd name="connsiteY35" fmla="*/ 4715366 h 6129387"/>
              <a:gd name="connsiteX36" fmla="*/ 2771689 w 5421466"/>
              <a:gd name="connsiteY36" fmla="*/ 5012089 h 6129387"/>
              <a:gd name="connsiteX37" fmla="*/ 2315426 w 5421466"/>
              <a:gd name="connsiteY37" fmla="*/ 5092438 h 6129387"/>
              <a:gd name="connsiteX38" fmla="*/ 1495294 w 5421466"/>
              <a:gd name="connsiteY38" fmla="*/ 4922756 h 6129387"/>
              <a:gd name="connsiteX39" fmla="*/ 760003 w 5421466"/>
              <a:gd name="connsiteY39" fmla="*/ 4187465 h 6129387"/>
              <a:gd name="connsiteX40" fmla="*/ 260382 w 5421466"/>
              <a:gd name="connsiteY40" fmla="*/ 3291919 h 6129387"/>
              <a:gd name="connsiteX41" fmla="*/ 5859 w 5421466"/>
              <a:gd name="connsiteY41" fmla="*/ 2924273 h 6129387"/>
              <a:gd name="connsiteX42" fmla="*/ 109554 w 5421466"/>
              <a:gd name="connsiteY42" fmla="*/ 3518162 h 6129387"/>
              <a:gd name="connsiteX43" fmla="*/ 420638 w 5421466"/>
              <a:gd name="connsiteY43" fmla="*/ 4922756 h 6129387"/>
              <a:gd name="connsiteX44" fmla="*/ 910832 w 5421466"/>
              <a:gd name="connsiteY44" fmla="*/ 5544925 h 6129387"/>
              <a:gd name="connsiteX45" fmla="*/ 1523574 w 5421466"/>
              <a:gd name="connsiteY45" fmla="*/ 5761741 h 6129387"/>
              <a:gd name="connsiteX46" fmla="*/ 2287145 w 5421466"/>
              <a:gd name="connsiteY46" fmla="*/ 5724034 h 6129387"/>
              <a:gd name="connsiteX47" fmla="*/ 3609909 w 5421466"/>
              <a:gd name="connsiteY47" fmla="*/ 5516644 h 6129387"/>
              <a:gd name="connsiteX48" fmla="*/ 3727543 w 5421466"/>
              <a:gd name="connsiteY48" fmla="*/ 5581363 h 6129387"/>
              <a:gd name="connsiteX49" fmla="*/ 3503203 w 5421466"/>
              <a:gd name="connsiteY49" fmla="*/ 6129387 h 6129387"/>
              <a:gd name="connsiteX0" fmla="*/ 4469964 w 5421466"/>
              <a:gd name="connsiteY0" fmla="*/ 6067991 h 6199726"/>
              <a:gd name="connsiteX1" fmla="*/ 4204745 w 5421466"/>
              <a:gd name="connsiteY1" fmla="*/ 5516795 h 6199726"/>
              <a:gd name="connsiteX2" fmla="*/ 4281733 w 5421466"/>
              <a:gd name="connsiteY2" fmla="*/ 5237444 h 6199726"/>
              <a:gd name="connsiteX3" fmla="*/ 4631881 w 5421466"/>
              <a:gd name="connsiteY3" fmla="*/ 4847191 h 6199726"/>
              <a:gd name="connsiteX4" fmla="*/ 5058626 w 5421466"/>
              <a:gd name="connsiteY4" fmla="*/ 3800966 h 6199726"/>
              <a:gd name="connsiteX5" fmla="*/ 5416844 w 5421466"/>
              <a:gd name="connsiteY5" fmla="*/ 2735737 h 6199726"/>
              <a:gd name="connsiteX6" fmla="*/ 5209455 w 5421466"/>
              <a:gd name="connsiteY6" fmla="*/ 2801725 h 6199726"/>
              <a:gd name="connsiteX7" fmla="*/ 4493017 w 5421466"/>
              <a:gd name="connsiteY7" fmla="*/ 3169370 h 6199726"/>
              <a:gd name="connsiteX8" fmla="*/ 3722857 w 5421466"/>
              <a:gd name="connsiteY8" fmla="*/ 4079130 h 6199726"/>
              <a:gd name="connsiteX9" fmla="*/ 3757727 w 5421466"/>
              <a:gd name="connsiteY9" fmla="*/ 3546442 h 6199726"/>
              <a:gd name="connsiteX10" fmla="*/ 4087665 w 5421466"/>
              <a:gd name="connsiteY10" fmla="*/ 2009873 h 6199726"/>
              <a:gd name="connsiteX11" fmla="*/ 4285628 w 5421466"/>
              <a:gd name="connsiteY11" fmla="*/ 1302863 h 6199726"/>
              <a:gd name="connsiteX12" fmla="*/ 4313908 w 5421466"/>
              <a:gd name="connsiteY12" fmla="*/ 963498 h 6199726"/>
              <a:gd name="connsiteX13" fmla="*/ 4049958 w 5421466"/>
              <a:gd name="connsiteY13" fmla="*/ 1199168 h 6199726"/>
              <a:gd name="connsiteX14" fmla="*/ 3569191 w 5421466"/>
              <a:gd name="connsiteY14" fmla="*/ 1840191 h 6199726"/>
              <a:gd name="connsiteX15" fmla="*/ 3408935 w 5421466"/>
              <a:gd name="connsiteY15" fmla="*/ 2349238 h 6199726"/>
              <a:gd name="connsiteX16" fmla="*/ 3324094 w 5421466"/>
              <a:gd name="connsiteY16" fmla="*/ 3518162 h 6199726"/>
              <a:gd name="connsiteX17" fmla="*/ 3267533 w 5421466"/>
              <a:gd name="connsiteY17" fmla="*/ 4093197 h 6199726"/>
              <a:gd name="connsiteX18" fmla="*/ 3224446 w 5421466"/>
              <a:gd name="connsiteY18" fmla="*/ 3852295 h 6199726"/>
              <a:gd name="connsiteX19" fmla="*/ 3069570 w 5421466"/>
              <a:gd name="connsiteY19" fmla="*/ 3188224 h 6199726"/>
              <a:gd name="connsiteX20" fmla="*/ 2428547 w 5421466"/>
              <a:gd name="connsiteY20" fmla="*/ 1604521 h 6199726"/>
              <a:gd name="connsiteX21" fmla="*/ 2042048 w 5421466"/>
              <a:gd name="connsiteY21" fmla="*/ 680694 h 6199726"/>
              <a:gd name="connsiteX22" fmla="*/ 1976061 w 5421466"/>
              <a:gd name="connsiteY22" fmla="*/ 237634 h 6199726"/>
              <a:gd name="connsiteX23" fmla="*/ 1853512 w 5421466"/>
              <a:gd name="connsiteY23" fmla="*/ 1964 h 6199726"/>
              <a:gd name="connsiteX24" fmla="*/ 1674403 w 5421466"/>
              <a:gd name="connsiteY24" fmla="*/ 360183 h 6199726"/>
              <a:gd name="connsiteX25" fmla="*/ 1504721 w 5421466"/>
              <a:gd name="connsiteY25" fmla="*/ 1415985 h 6199726"/>
              <a:gd name="connsiteX26" fmla="*/ 1919500 w 5421466"/>
              <a:gd name="connsiteY26" fmla="*/ 2745164 h 6199726"/>
              <a:gd name="connsiteX27" fmla="*/ 2525505 w 5421466"/>
              <a:gd name="connsiteY27" fmla="*/ 3885807 h 6199726"/>
              <a:gd name="connsiteX28" fmla="*/ 2343706 w 5421466"/>
              <a:gd name="connsiteY28" fmla="*/ 3734978 h 6199726"/>
              <a:gd name="connsiteX29" fmla="*/ 1259624 w 5421466"/>
              <a:gd name="connsiteY29" fmla="*/ 2566055 h 6199726"/>
              <a:gd name="connsiteX30" fmla="*/ 760003 w 5421466"/>
              <a:gd name="connsiteY30" fmla="*/ 2019300 h 6199726"/>
              <a:gd name="connsiteX31" fmla="*/ 213248 w 5421466"/>
              <a:gd name="connsiteY31" fmla="*/ 1510253 h 6199726"/>
              <a:gd name="connsiteX32" fmla="*/ 213248 w 5421466"/>
              <a:gd name="connsiteY32" fmla="*/ 1642228 h 6199726"/>
              <a:gd name="connsiteX33" fmla="*/ 694015 w 5421466"/>
              <a:gd name="connsiteY33" fmla="*/ 2980834 h 6199726"/>
              <a:gd name="connsiteX34" fmla="*/ 1287904 w 5421466"/>
              <a:gd name="connsiteY34" fmla="*/ 4102624 h 6199726"/>
              <a:gd name="connsiteX35" fmla="*/ 2042048 w 5421466"/>
              <a:gd name="connsiteY35" fmla="*/ 4715366 h 6199726"/>
              <a:gd name="connsiteX36" fmla="*/ 2771689 w 5421466"/>
              <a:gd name="connsiteY36" fmla="*/ 5012089 h 6199726"/>
              <a:gd name="connsiteX37" fmla="*/ 2315426 w 5421466"/>
              <a:gd name="connsiteY37" fmla="*/ 5092438 h 6199726"/>
              <a:gd name="connsiteX38" fmla="*/ 1495294 w 5421466"/>
              <a:gd name="connsiteY38" fmla="*/ 4922756 h 6199726"/>
              <a:gd name="connsiteX39" fmla="*/ 760003 w 5421466"/>
              <a:gd name="connsiteY39" fmla="*/ 4187465 h 6199726"/>
              <a:gd name="connsiteX40" fmla="*/ 260382 w 5421466"/>
              <a:gd name="connsiteY40" fmla="*/ 3291919 h 6199726"/>
              <a:gd name="connsiteX41" fmla="*/ 5859 w 5421466"/>
              <a:gd name="connsiteY41" fmla="*/ 2924273 h 6199726"/>
              <a:gd name="connsiteX42" fmla="*/ 109554 w 5421466"/>
              <a:gd name="connsiteY42" fmla="*/ 3518162 h 6199726"/>
              <a:gd name="connsiteX43" fmla="*/ 420638 w 5421466"/>
              <a:gd name="connsiteY43" fmla="*/ 4922756 h 6199726"/>
              <a:gd name="connsiteX44" fmla="*/ 910832 w 5421466"/>
              <a:gd name="connsiteY44" fmla="*/ 5544925 h 6199726"/>
              <a:gd name="connsiteX45" fmla="*/ 1523574 w 5421466"/>
              <a:gd name="connsiteY45" fmla="*/ 5761741 h 6199726"/>
              <a:gd name="connsiteX46" fmla="*/ 2287145 w 5421466"/>
              <a:gd name="connsiteY46" fmla="*/ 5724034 h 6199726"/>
              <a:gd name="connsiteX47" fmla="*/ 3609909 w 5421466"/>
              <a:gd name="connsiteY47" fmla="*/ 5516644 h 6199726"/>
              <a:gd name="connsiteX48" fmla="*/ 3727543 w 5421466"/>
              <a:gd name="connsiteY48" fmla="*/ 5581363 h 6199726"/>
              <a:gd name="connsiteX49" fmla="*/ 3506134 w 5421466"/>
              <a:gd name="connsiteY49" fmla="*/ 6199726 h 6199726"/>
              <a:gd name="connsiteX0" fmla="*/ 4469964 w 5421466"/>
              <a:gd name="connsiteY0" fmla="*/ 6067991 h 6199726"/>
              <a:gd name="connsiteX1" fmla="*/ 4204745 w 5421466"/>
              <a:gd name="connsiteY1" fmla="*/ 5516795 h 6199726"/>
              <a:gd name="connsiteX2" fmla="*/ 4281733 w 5421466"/>
              <a:gd name="connsiteY2" fmla="*/ 5237444 h 6199726"/>
              <a:gd name="connsiteX3" fmla="*/ 4631881 w 5421466"/>
              <a:gd name="connsiteY3" fmla="*/ 4847191 h 6199726"/>
              <a:gd name="connsiteX4" fmla="*/ 5058626 w 5421466"/>
              <a:gd name="connsiteY4" fmla="*/ 3800966 h 6199726"/>
              <a:gd name="connsiteX5" fmla="*/ 5416844 w 5421466"/>
              <a:gd name="connsiteY5" fmla="*/ 2735737 h 6199726"/>
              <a:gd name="connsiteX6" fmla="*/ 5209455 w 5421466"/>
              <a:gd name="connsiteY6" fmla="*/ 2801725 h 6199726"/>
              <a:gd name="connsiteX7" fmla="*/ 4493017 w 5421466"/>
              <a:gd name="connsiteY7" fmla="*/ 3169370 h 6199726"/>
              <a:gd name="connsiteX8" fmla="*/ 3722857 w 5421466"/>
              <a:gd name="connsiteY8" fmla="*/ 4079130 h 6199726"/>
              <a:gd name="connsiteX9" fmla="*/ 3757727 w 5421466"/>
              <a:gd name="connsiteY9" fmla="*/ 3546442 h 6199726"/>
              <a:gd name="connsiteX10" fmla="*/ 4087665 w 5421466"/>
              <a:gd name="connsiteY10" fmla="*/ 2009873 h 6199726"/>
              <a:gd name="connsiteX11" fmla="*/ 4285628 w 5421466"/>
              <a:gd name="connsiteY11" fmla="*/ 1302863 h 6199726"/>
              <a:gd name="connsiteX12" fmla="*/ 4313908 w 5421466"/>
              <a:gd name="connsiteY12" fmla="*/ 963498 h 6199726"/>
              <a:gd name="connsiteX13" fmla="*/ 4049958 w 5421466"/>
              <a:gd name="connsiteY13" fmla="*/ 1199168 h 6199726"/>
              <a:gd name="connsiteX14" fmla="*/ 3569191 w 5421466"/>
              <a:gd name="connsiteY14" fmla="*/ 1840191 h 6199726"/>
              <a:gd name="connsiteX15" fmla="*/ 3408935 w 5421466"/>
              <a:gd name="connsiteY15" fmla="*/ 2349238 h 6199726"/>
              <a:gd name="connsiteX16" fmla="*/ 3324094 w 5421466"/>
              <a:gd name="connsiteY16" fmla="*/ 3518162 h 6199726"/>
              <a:gd name="connsiteX17" fmla="*/ 3267533 w 5421466"/>
              <a:gd name="connsiteY17" fmla="*/ 4093197 h 6199726"/>
              <a:gd name="connsiteX18" fmla="*/ 3224446 w 5421466"/>
              <a:gd name="connsiteY18" fmla="*/ 3852295 h 6199726"/>
              <a:gd name="connsiteX19" fmla="*/ 3069570 w 5421466"/>
              <a:gd name="connsiteY19" fmla="*/ 3188224 h 6199726"/>
              <a:gd name="connsiteX20" fmla="*/ 2428547 w 5421466"/>
              <a:gd name="connsiteY20" fmla="*/ 1604521 h 6199726"/>
              <a:gd name="connsiteX21" fmla="*/ 2042048 w 5421466"/>
              <a:gd name="connsiteY21" fmla="*/ 680694 h 6199726"/>
              <a:gd name="connsiteX22" fmla="*/ 1976061 w 5421466"/>
              <a:gd name="connsiteY22" fmla="*/ 237634 h 6199726"/>
              <a:gd name="connsiteX23" fmla="*/ 1853512 w 5421466"/>
              <a:gd name="connsiteY23" fmla="*/ 1964 h 6199726"/>
              <a:gd name="connsiteX24" fmla="*/ 1674403 w 5421466"/>
              <a:gd name="connsiteY24" fmla="*/ 360183 h 6199726"/>
              <a:gd name="connsiteX25" fmla="*/ 1504721 w 5421466"/>
              <a:gd name="connsiteY25" fmla="*/ 1415985 h 6199726"/>
              <a:gd name="connsiteX26" fmla="*/ 1919500 w 5421466"/>
              <a:gd name="connsiteY26" fmla="*/ 2745164 h 6199726"/>
              <a:gd name="connsiteX27" fmla="*/ 2525505 w 5421466"/>
              <a:gd name="connsiteY27" fmla="*/ 3885807 h 6199726"/>
              <a:gd name="connsiteX28" fmla="*/ 2343706 w 5421466"/>
              <a:gd name="connsiteY28" fmla="*/ 3734978 h 6199726"/>
              <a:gd name="connsiteX29" fmla="*/ 1259624 w 5421466"/>
              <a:gd name="connsiteY29" fmla="*/ 2566055 h 6199726"/>
              <a:gd name="connsiteX30" fmla="*/ 760003 w 5421466"/>
              <a:gd name="connsiteY30" fmla="*/ 2019300 h 6199726"/>
              <a:gd name="connsiteX31" fmla="*/ 213248 w 5421466"/>
              <a:gd name="connsiteY31" fmla="*/ 1510253 h 6199726"/>
              <a:gd name="connsiteX32" fmla="*/ 213248 w 5421466"/>
              <a:gd name="connsiteY32" fmla="*/ 1642228 h 6199726"/>
              <a:gd name="connsiteX33" fmla="*/ 694015 w 5421466"/>
              <a:gd name="connsiteY33" fmla="*/ 2980834 h 6199726"/>
              <a:gd name="connsiteX34" fmla="*/ 1287904 w 5421466"/>
              <a:gd name="connsiteY34" fmla="*/ 4102624 h 6199726"/>
              <a:gd name="connsiteX35" fmla="*/ 2042048 w 5421466"/>
              <a:gd name="connsiteY35" fmla="*/ 4715366 h 6199726"/>
              <a:gd name="connsiteX36" fmla="*/ 2771689 w 5421466"/>
              <a:gd name="connsiteY36" fmla="*/ 5012089 h 6199726"/>
              <a:gd name="connsiteX37" fmla="*/ 2315426 w 5421466"/>
              <a:gd name="connsiteY37" fmla="*/ 5092438 h 6199726"/>
              <a:gd name="connsiteX38" fmla="*/ 1495294 w 5421466"/>
              <a:gd name="connsiteY38" fmla="*/ 4922756 h 6199726"/>
              <a:gd name="connsiteX39" fmla="*/ 760003 w 5421466"/>
              <a:gd name="connsiteY39" fmla="*/ 4187465 h 6199726"/>
              <a:gd name="connsiteX40" fmla="*/ 260382 w 5421466"/>
              <a:gd name="connsiteY40" fmla="*/ 3291919 h 6199726"/>
              <a:gd name="connsiteX41" fmla="*/ 5859 w 5421466"/>
              <a:gd name="connsiteY41" fmla="*/ 2924273 h 6199726"/>
              <a:gd name="connsiteX42" fmla="*/ 109554 w 5421466"/>
              <a:gd name="connsiteY42" fmla="*/ 3518162 h 6199726"/>
              <a:gd name="connsiteX43" fmla="*/ 420638 w 5421466"/>
              <a:gd name="connsiteY43" fmla="*/ 4922756 h 6199726"/>
              <a:gd name="connsiteX44" fmla="*/ 910832 w 5421466"/>
              <a:gd name="connsiteY44" fmla="*/ 5544925 h 6199726"/>
              <a:gd name="connsiteX45" fmla="*/ 1523574 w 5421466"/>
              <a:gd name="connsiteY45" fmla="*/ 5761741 h 6199726"/>
              <a:gd name="connsiteX46" fmla="*/ 2287145 w 5421466"/>
              <a:gd name="connsiteY46" fmla="*/ 5724034 h 6199726"/>
              <a:gd name="connsiteX47" fmla="*/ 3609909 w 5421466"/>
              <a:gd name="connsiteY47" fmla="*/ 5516644 h 6199726"/>
              <a:gd name="connsiteX48" fmla="*/ 3727543 w 5421466"/>
              <a:gd name="connsiteY48" fmla="*/ 5581363 h 6199726"/>
              <a:gd name="connsiteX49" fmla="*/ 3506134 w 5421466"/>
              <a:gd name="connsiteY49" fmla="*/ 6199726 h 6199726"/>
              <a:gd name="connsiteX0" fmla="*/ 4469964 w 5421466"/>
              <a:gd name="connsiteY0" fmla="*/ 6067991 h 6199726"/>
              <a:gd name="connsiteX1" fmla="*/ 4204745 w 5421466"/>
              <a:gd name="connsiteY1" fmla="*/ 5516795 h 6199726"/>
              <a:gd name="connsiteX2" fmla="*/ 4281733 w 5421466"/>
              <a:gd name="connsiteY2" fmla="*/ 5237444 h 6199726"/>
              <a:gd name="connsiteX3" fmla="*/ 4631881 w 5421466"/>
              <a:gd name="connsiteY3" fmla="*/ 4847191 h 6199726"/>
              <a:gd name="connsiteX4" fmla="*/ 5058626 w 5421466"/>
              <a:gd name="connsiteY4" fmla="*/ 3800966 h 6199726"/>
              <a:gd name="connsiteX5" fmla="*/ 5416844 w 5421466"/>
              <a:gd name="connsiteY5" fmla="*/ 2735737 h 6199726"/>
              <a:gd name="connsiteX6" fmla="*/ 5209455 w 5421466"/>
              <a:gd name="connsiteY6" fmla="*/ 2801725 h 6199726"/>
              <a:gd name="connsiteX7" fmla="*/ 4493017 w 5421466"/>
              <a:gd name="connsiteY7" fmla="*/ 3169370 h 6199726"/>
              <a:gd name="connsiteX8" fmla="*/ 3722857 w 5421466"/>
              <a:gd name="connsiteY8" fmla="*/ 4079130 h 6199726"/>
              <a:gd name="connsiteX9" fmla="*/ 3757727 w 5421466"/>
              <a:gd name="connsiteY9" fmla="*/ 3546442 h 6199726"/>
              <a:gd name="connsiteX10" fmla="*/ 4087665 w 5421466"/>
              <a:gd name="connsiteY10" fmla="*/ 2009873 h 6199726"/>
              <a:gd name="connsiteX11" fmla="*/ 4285628 w 5421466"/>
              <a:gd name="connsiteY11" fmla="*/ 1302863 h 6199726"/>
              <a:gd name="connsiteX12" fmla="*/ 4313908 w 5421466"/>
              <a:gd name="connsiteY12" fmla="*/ 963498 h 6199726"/>
              <a:gd name="connsiteX13" fmla="*/ 4049958 w 5421466"/>
              <a:gd name="connsiteY13" fmla="*/ 1199168 h 6199726"/>
              <a:gd name="connsiteX14" fmla="*/ 3569191 w 5421466"/>
              <a:gd name="connsiteY14" fmla="*/ 1840191 h 6199726"/>
              <a:gd name="connsiteX15" fmla="*/ 3408935 w 5421466"/>
              <a:gd name="connsiteY15" fmla="*/ 2349238 h 6199726"/>
              <a:gd name="connsiteX16" fmla="*/ 3324094 w 5421466"/>
              <a:gd name="connsiteY16" fmla="*/ 3518162 h 6199726"/>
              <a:gd name="connsiteX17" fmla="*/ 3267533 w 5421466"/>
              <a:gd name="connsiteY17" fmla="*/ 4093197 h 6199726"/>
              <a:gd name="connsiteX18" fmla="*/ 3224446 w 5421466"/>
              <a:gd name="connsiteY18" fmla="*/ 3852295 h 6199726"/>
              <a:gd name="connsiteX19" fmla="*/ 3069570 w 5421466"/>
              <a:gd name="connsiteY19" fmla="*/ 3188224 h 6199726"/>
              <a:gd name="connsiteX20" fmla="*/ 2428547 w 5421466"/>
              <a:gd name="connsiteY20" fmla="*/ 1604521 h 6199726"/>
              <a:gd name="connsiteX21" fmla="*/ 2042048 w 5421466"/>
              <a:gd name="connsiteY21" fmla="*/ 680694 h 6199726"/>
              <a:gd name="connsiteX22" fmla="*/ 1976061 w 5421466"/>
              <a:gd name="connsiteY22" fmla="*/ 237634 h 6199726"/>
              <a:gd name="connsiteX23" fmla="*/ 1853512 w 5421466"/>
              <a:gd name="connsiteY23" fmla="*/ 1964 h 6199726"/>
              <a:gd name="connsiteX24" fmla="*/ 1674403 w 5421466"/>
              <a:gd name="connsiteY24" fmla="*/ 360183 h 6199726"/>
              <a:gd name="connsiteX25" fmla="*/ 1504721 w 5421466"/>
              <a:gd name="connsiteY25" fmla="*/ 1415985 h 6199726"/>
              <a:gd name="connsiteX26" fmla="*/ 1919500 w 5421466"/>
              <a:gd name="connsiteY26" fmla="*/ 2745164 h 6199726"/>
              <a:gd name="connsiteX27" fmla="*/ 2525505 w 5421466"/>
              <a:gd name="connsiteY27" fmla="*/ 3885807 h 6199726"/>
              <a:gd name="connsiteX28" fmla="*/ 2343706 w 5421466"/>
              <a:gd name="connsiteY28" fmla="*/ 3734978 h 6199726"/>
              <a:gd name="connsiteX29" fmla="*/ 1259624 w 5421466"/>
              <a:gd name="connsiteY29" fmla="*/ 2566055 h 6199726"/>
              <a:gd name="connsiteX30" fmla="*/ 760003 w 5421466"/>
              <a:gd name="connsiteY30" fmla="*/ 2019300 h 6199726"/>
              <a:gd name="connsiteX31" fmla="*/ 213248 w 5421466"/>
              <a:gd name="connsiteY31" fmla="*/ 1510253 h 6199726"/>
              <a:gd name="connsiteX32" fmla="*/ 213248 w 5421466"/>
              <a:gd name="connsiteY32" fmla="*/ 1642228 h 6199726"/>
              <a:gd name="connsiteX33" fmla="*/ 694015 w 5421466"/>
              <a:gd name="connsiteY33" fmla="*/ 2980834 h 6199726"/>
              <a:gd name="connsiteX34" fmla="*/ 1287904 w 5421466"/>
              <a:gd name="connsiteY34" fmla="*/ 4102624 h 6199726"/>
              <a:gd name="connsiteX35" fmla="*/ 2042048 w 5421466"/>
              <a:gd name="connsiteY35" fmla="*/ 4715366 h 6199726"/>
              <a:gd name="connsiteX36" fmla="*/ 2771689 w 5421466"/>
              <a:gd name="connsiteY36" fmla="*/ 5012089 h 6199726"/>
              <a:gd name="connsiteX37" fmla="*/ 2315426 w 5421466"/>
              <a:gd name="connsiteY37" fmla="*/ 5092438 h 6199726"/>
              <a:gd name="connsiteX38" fmla="*/ 1495294 w 5421466"/>
              <a:gd name="connsiteY38" fmla="*/ 4922756 h 6199726"/>
              <a:gd name="connsiteX39" fmla="*/ 760003 w 5421466"/>
              <a:gd name="connsiteY39" fmla="*/ 4187465 h 6199726"/>
              <a:gd name="connsiteX40" fmla="*/ 260382 w 5421466"/>
              <a:gd name="connsiteY40" fmla="*/ 3291919 h 6199726"/>
              <a:gd name="connsiteX41" fmla="*/ 5859 w 5421466"/>
              <a:gd name="connsiteY41" fmla="*/ 2924273 h 6199726"/>
              <a:gd name="connsiteX42" fmla="*/ 109554 w 5421466"/>
              <a:gd name="connsiteY42" fmla="*/ 3518162 h 6199726"/>
              <a:gd name="connsiteX43" fmla="*/ 420638 w 5421466"/>
              <a:gd name="connsiteY43" fmla="*/ 4922756 h 6199726"/>
              <a:gd name="connsiteX44" fmla="*/ 910832 w 5421466"/>
              <a:gd name="connsiteY44" fmla="*/ 5544925 h 6199726"/>
              <a:gd name="connsiteX45" fmla="*/ 1523574 w 5421466"/>
              <a:gd name="connsiteY45" fmla="*/ 5761741 h 6199726"/>
              <a:gd name="connsiteX46" fmla="*/ 2336968 w 5421466"/>
              <a:gd name="connsiteY46" fmla="*/ 5729895 h 6199726"/>
              <a:gd name="connsiteX47" fmla="*/ 3609909 w 5421466"/>
              <a:gd name="connsiteY47" fmla="*/ 5516644 h 6199726"/>
              <a:gd name="connsiteX48" fmla="*/ 3727543 w 5421466"/>
              <a:gd name="connsiteY48" fmla="*/ 5581363 h 6199726"/>
              <a:gd name="connsiteX49" fmla="*/ 3506134 w 5421466"/>
              <a:gd name="connsiteY49" fmla="*/ 6199726 h 6199726"/>
              <a:gd name="connsiteX0" fmla="*/ 4469964 w 5421466"/>
              <a:gd name="connsiteY0" fmla="*/ 6067991 h 6199726"/>
              <a:gd name="connsiteX1" fmla="*/ 4204745 w 5421466"/>
              <a:gd name="connsiteY1" fmla="*/ 5516795 h 6199726"/>
              <a:gd name="connsiteX2" fmla="*/ 4281733 w 5421466"/>
              <a:gd name="connsiteY2" fmla="*/ 5237444 h 6199726"/>
              <a:gd name="connsiteX3" fmla="*/ 4631881 w 5421466"/>
              <a:gd name="connsiteY3" fmla="*/ 4847191 h 6199726"/>
              <a:gd name="connsiteX4" fmla="*/ 5058626 w 5421466"/>
              <a:gd name="connsiteY4" fmla="*/ 3800966 h 6199726"/>
              <a:gd name="connsiteX5" fmla="*/ 5416844 w 5421466"/>
              <a:gd name="connsiteY5" fmla="*/ 2735737 h 6199726"/>
              <a:gd name="connsiteX6" fmla="*/ 5209455 w 5421466"/>
              <a:gd name="connsiteY6" fmla="*/ 2801725 h 6199726"/>
              <a:gd name="connsiteX7" fmla="*/ 4493017 w 5421466"/>
              <a:gd name="connsiteY7" fmla="*/ 3169370 h 6199726"/>
              <a:gd name="connsiteX8" fmla="*/ 3722857 w 5421466"/>
              <a:gd name="connsiteY8" fmla="*/ 4079130 h 6199726"/>
              <a:gd name="connsiteX9" fmla="*/ 3757727 w 5421466"/>
              <a:gd name="connsiteY9" fmla="*/ 3546442 h 6199726"/>
              <a:gd name="connsiteX10" fmla="*/ 4087665 w 5421466"/>
              <a:gd name="connsiteY10" fmla="*/ 2009873 h 6199726"/>
              <a:gd name="connsiteX11" fmla="*/ 4285628 w 5421466"/>
              <a:gd name="connsiteY11" fmla="*/ 1302863 h 6199726"/>
              <a:gd name="connsiteX12" fmla="*/ 4313908 w 5421466"/>
              <a:gd name="connsiteY12" fmla="*/ 963498 h 6199726"/>
              <a:gd name="connsiteX13" fmla="*/ 4049958 w 5421466"/>
              <a:gd name="connsiteY13" fmla="*/ 1199168 h 6199726"/>
              <a:gd name="connsiteX14" fmla="*/ 3569191 w 5421466"/>
              <a:gd name="connsiteY14" fmla="*/ 1840191 h 6199726"/>
              <a:gd name="connsiteX15" fmla="*/ 3408935 w 5421466"/>
              <a:gd name="connsiteY15" fmla="*/ 2349238 h 6199726"/>
              <a:gd name="connsiteX16" fmla="*/ 3324094 w 5421466"/>
              <a:gd name="connsiteY16" fmla="*/ 3518162 h 6199726"/>
              <a:gd name="connsiteX17" fmla="*/ 3267533 w 5421466"/>
              <a:gd name="connsiteY17" fmla="*/ 4093197 h 6199726"/>
              <a:gd name="connsiteX18" fmla="*/ 3224446 w 5421466"/>
              <a:gd name="connsiteY18" fmla="*/ 3852295 h 6199726"/>
              <a:gd name="connsiteX19" fmla="*/ 3069570 w 5421466"/>
              <a:gd name="connsiteY19" fmla="*/ 3188224 h 6199726"/>
              <a:gd name="connsiteX20" fmla="*/ 2428547 w 5421466"/>
              <a:gd name="connsiteY20" fmla="*/ 1604521 h 6199726"/>
              <a:gd name="connsiteX21" fmla="*/ 2042048 w 5421466"/>
              <a:gd name="connsiteY21" fmla="*/ 680694 h 6199726"/>
              <a:gd name="connsiteX22" fmla="*/ 1976061 w 5421466"/>
              <a:gd name="connsiteY22" fmla="*/ 237634 h 6199726"/>
              <a:gd name="connsiteX23" fmla="*/ 1853512 w 5421466"/>
              <a:gd name="connsiteY23" fmla="*/ 1964 h 6199726"/>
              <a:gd name="connsiteX24" fmla="*/ 1674403 w 5421466"/>
              <a:gd name="connsiteY24" fmla="*/ 360183 h 6199726"/>
              <a:gd name="connsiteX25" fmla="*/ 1504721 w 5421466"/>
              <a:gd name="connsiteY25" fmla="*/ 1415985 h 6199726"/>
              <a:gd name="connsiteX26" fmla="*/ 1919500 w 5421466"/>
              <a:gd name="connsiteY26" fmla="*/ 2745164 h 6199726"/>
              <a:gd name="connsiteX27" fmla="*/ 2525505 w 5421466"/>
              <a:gd name="connsiteY27" fmla="*/ 3885807 h 6199726"/>
              <a:gd name="connsiteX28" fmla="*/ 2343706 w 5421466"/>
              <a:gd name="connsiteY28" fmla="*/ 3734978 h 6199726"/>
              <a:gd name="connsiteX29" fmla="*/ 1259624 w 5421466"/>
              <a:gd name="connsiteY29" fmla="*/ 2566055 h 6199726"/>
              <a:gd name="connsiteX30" fmla="*/ 760003 w 5421466"/>
              <a:gd name="connsiteY30" fmla="*/ 2019300 h 6199726"/>
              <a:gd name="connsiteX31" fmla="*/ 213248 w 5421466"/>
              <a:gd name="connsiteY31" fmla="*/ 1510253 h 6199726"/>
              <a:gd name="connsiteX32" fmla="*/ 213248 w 5421466"/>
              <a:gd name="connsiteY32" fmla="*/ 1642228 h 6199726"/>
              <a:gd name="connsiteX33" fmla="*/ 694015 w 5421466"/>
              <a:gd name="connsiteY33" fmla="*/ 2980834 h 6199726"/>
              <a:gd name="connsiteX34" fmla="*/ 1287904 w 5421466"/>
              <a:gd name="connsiteY34" fmla="*/ 4102624 h 6199726"/>
              <a:gd name="connsiteX35" fmla="*/ 2042048 w 5421466"/>
              <a:gd name="connsiteY35" fmla="*/ 4715366 h 6199726"/>
              <a:gd name="connsiteX36" fmla="*/ 2771689 w 5421466"/>
              <a:gd name="connsiteY36" fmla="*/ 5012089 h 6199726"/>
              <a:gd name="connsiteX37" fmla="*/ 2315426 w 5421466"/>
              <a:gd name="connsiteY37" fmla="*/ 5092438 h 6199726"/>
              <a:gd name="connsiteX38" fmla="*/ 1495294 w 5421466"/>
              <a:gd name="connsiteY38" fmla="*/ 4922756 h 6199726"/>
              <a:gd name="connsiteX39" fmla="*/ 760003 w 5421466"/>
              <a:gd name="connsiteY39" fmla="*/ 4187465 h 6199726"/>
              <a:gd name="connsiteX40" fmla="*/ 260382 w 5421466"/>
              <a:gd name="connsiteY40" fmla="*/ 3291919 h 6199726"/>
              <a:gd name="connsiteX41" fmla="*/ 5859 w 5421466"/>
              <a:gd name="connsiteY41" fmla="*/ 2924273 h 6199726"/>
              <a:gd name="connsiteX42" fmla="*/ 109554 w 5421466"/>
              <a:gd name="connsiteY42" fmla="*/ 3518162 h 6199726"/>
              <a:gd name="connsiteX43" fmla="*/ 420638 w 5421466"/>
              <a:gd name="connsiteY43" fmla="*/ 4922756 h 6199726"/>
              <a:gd name="connsiteX44" fmla="*/ 910832 w 5421466"/>
              <a:gd name="connsiteY44" fmla="*/ 5544925 h 6199726"/>
              <a:gd name="connsiteX45" fmla="*/ 1523574 w 5421466"/>
              <a:gd name="connsiteY45" fmla="*/ 5761741 h 6199726"/>
              <a:gd name="connsiteX46" fmla="*/ 2336968 w 5421466"/>
              <a:gd name="connsiteY46" fmla="*/ 5729895 h 6199726"/>
              <a:gd name="connsiteX47" fmla="*/ 3483886 w 5421466"/>
              <a:gd name="connsiteY47" fmla="*/ 5540090 h 6199726"/>
              <a:gd name="connsiteX48" fmla="*/ 3727543 w 5421466"/>
              <a:gd name="connsiteY48" fmla="*/ 5581363 h 6199726"/>
              <a:gd name="connsiteX49" fmla="*/ 3506134 w 5421466"/>
              <a:gd name="connsiteY49" fmla="*/ 6199726 h 6199726"/>
              <a:gd name="connsiteX0" fmla="*/ 4469964 w 5421466"/>
              <a:gd name="connsiteY0" fmla="*/ 6067991 h 6199726"/>
              <a:gd name="connsiteX1" fmla="*/ 4204745 w 5421466"/>
              <a:gd name="connsiteY1" fmla="*/ 5516795 h 6199726"/>
              <a:gd name="connsiteX2" fmla="*/ 4281733 w 5421466"/>
              <a:gd name="connsiteY2" fmla="*/ 5237444 h 6199726"/>
              <a:gd name="connsiteX3" fmla="*/ 4631881 w 5421466"/>
              <a:gd name="connsiteY3" fmla="*/ 4847191 h 6199726"/>
              <a:gd name="connsiteX4" fmla="*/ 5058626 w 5421466"/>
              <a:gd name="connsiteY4" fmla="*/ 3800966 h 6199726"/>
              <a:gd name="connsiteX5" fmla="*/ 5416844 w 5421466"/>
              <a:gd name="connsiteY5" fmla="*/ 2735737 h 6199726"/>
              <a:gd name="connsiteX6" fmla="*/ 5209455 w 5421466"/>
              <a:gd name="connsiteY6" fmla="*/ 2801725 h 6199726"/>
              <a:gd name="connsiteX7" fmla="*/ 4493017 w 5421466"/>
              <a:gd name="connsiteY7" fmla="*/ 3169370 h 6199726"/>
              <a:gd name="connsiteX8" fmla="*/ 3722857 w 5421466"/>
              <a:gd name="connsiteY8" fmla="*/ 4079130 h 6199726"/>
              <a:gd name="connsiteX9" fmla="*/ 3757727 w 5421466"/>
              <a:gd name="connsiteY9" fmla="*/ 3546442 h 6199726"/>
              <a:gd name="connsiteX10" fmla="*/ 4087665 w 5421466"/>
              <a:gd name="connsiteY10" fmla="*/ 2009873 h 6199726"/>
              <a:gd name="connsiteX11" fmla="*/ 4285628 w 5421466"/>
              <a:gd name="connsiteY11" fmla="*/ 1302863 h 6199726"/>
              <a:gd name="connsiteX12" fmla="*/ 4313908 w 5421466"/>
              <a:gd name="connsiteY12" fmla="*/ 963498 h 6199726"/>
              <a:gd name="connsiteX13" fmla="*/ 4049958 w 5421466"/>
              <a:gd name="connsiteY13" fmla="*/ 1199168 h 6199726"/>
              <a:gd name="connsiteX14" fmla="*/ 3569191 w 5421466"/>
              <a:gd name="connsiteY14" fmla="*/ 1840191 h 6199726"/>
              <a:gd name="connsiteX15" fmla="*/ 3408935 w 5421466"/>
              <a:gd name="connsiteY15" fmla="*/ 2349238 h 6199726"/>
              <a:gd name="connsiteX16" fmla="*/ 3324094 w 5421466"/>
              <a:gd name="connsiteY16" fmla="*/ 3518162 h 6199726"/>
              <a:gd name="connsiteX17" fmla="*/ 3267533 w 5421466"/>
              <a:gd name="connsiteY17" fmla="*/ 4093197 h 6199726"/>
              <a:gd name="connsiteX18" fmla="*/ 3224446 w 5421466"/>
              <a:gd name="connsiteY18" fmla="*/ 3852295 h 6199726"/>
              <a:gd name="connsiteX19" fmla="*/ 3069570 w 5421466"/>
              <a:gd name="connsiteY19" fmla="*/ 3188224 h 6199726"/>
              <a:gd name="connsiteX20" fmla="*/ 2428547 w 5421466"/>
              <a:gd name="connsiteY20" fmla="*/ 1604521 h 6199726"/>
              <a:gd name="connsiteX21" fmla="*/ 2042048 w 5421466"/>
              <a:gd name="connsiteY21" fmla="*/ 680694 h 6199726"/>
              <a:gd name="connsiteX22" fmla="*/ 1976061 w 5421466"/>
              <a:gd name="connsiteY22" fmla="*/ 237634 h 6199726"/>
              <a:gd name="connsiteX23" fmla="*/ 1853512 w 5421466"/>
              <a:gd name="connsiteY23" fmla="*/ 1964 h 6199726"/>
              <a:gd name="connsiteX24" fmla="*/ 1674403 w 5421466"/>
              <a:gd name="connsiteY24" fmla="*/ 360183 h 6199726"/>
              <a:gd name="connsiteX25" fmla="*/ 1504721 w 5421466"/>
              <a:gd name="connsiteY25" fmla="*/ 1415985 h 6199726"/>
              <a:gd name="connsiteX26" fmla="*/ 1919500 w 5421466"/>
              <a:gd name="connsiteY26" fmla="*/ 2745164 h 6199726"/>
              <a:gd name="connsiteX27" fmla="*/ 2525505 w 5421466"/>
              <a:gd name="connsiteY27" fmla="*/ 3885807 h 6199726"/>
              <a:gd name="connsiteX28" fmla="*/ 2343706 w 5421466"/>
              <a:gd name="connsiteY28" fmla="*/ 3734978 h 6199726"/>
              <a:gd name="connsiteX29" fmla="*/ 1259624 w 5421466"/>
              <a:gd name="connsiteY29" fmla="*/ 2566055 h 6199726"/>
              <a:gd name="connsiteX30" fmla="*/ 760003 w 5421466"/>
              <a:gd name="connsiteY30" fmla="*/ 2019300 h 6199726"/>
              <a:gd name="connsiteX31" fmla="*/ 213248 w 5421466"/>
              <a:gd name="connsiteY31" fmla="*/ 1510253 h 6199726"/>
              <a:gd name="connsiteX32" fmla="*/ 213248 w 5421466"/>
              <a:gd name="connsiteY32" fmla="*/ 1642228 h 6199726"/>
              <a:gd name="connsiteX33" fmla="*/ 694015 w 5421466"/>
              <a:gd name="connsiteY33" fmla="*/ 2980834 h 6199726"/>
              <a:gd name="connsiteX34" fmla="*/ 1287904 w 5421466"/>
              <a:gd name="connsiteY34" fmla="*/ 4102624 h 6199726"/>
              <a:gd name="connsiteX35" fmla="*/ 2042048 w 5421466"/>
              <a:gd name="connsiteY35" fmla="*/ 4715366 h 6199726"/>
              <a:gd name="connsiteX36" fmla="*/ 2771689 w 5421466"/>
              <a:gd name="connsiteY36" fmla="*/ 5012089 h 6199726"/>
              <a:gd name="connsiteX37" fmla="*/ 2315426 w 5421466"/>
              <a:gd name="connsiteY37" fmla="*/ 5092438 h 6199726"/>
              <a:gd name="connsiteX38" fmla="*/ 1495294 w 5421466"/>
              <a:gd name="connsiteY38" fmla="*/ 4922756 h 6199726"/>
              <a:gd name="connsiteX39" fmla="*/ 760003 w 5421466"/>
              <a:gd name="connsiteY39" fmla="*/ 4187465 h 6199726"/>
              <a:gd name="connsiteX40" fmla="*/ 260382 w 5421466"/>
              <a:gd name="connsiteY40" fmla="*/ 3291919 h 6199726"/>
              <a:gd name="connsiteX41" fmla="*/ 5859 w 5421466"/>
              <a:gd name="connsiteY41" fmla="*/ 2924273 h 6199726"/>
              <a:gd name="connsiteX42" fmla="*/ 109554 w 5421466"/>
              <a:gd name="connsiteY42" fmla="*/ 3518162 h 6199726"/>
              <a:gd name="connsiteX43" fmla="*/ 420638 w 5421466"/>
              <a:gd name="connsiteY43" fmla="*/ 4922756 h 6199726"/>
              <a:gd name="connsiteX44" fmla="*/ 910832 w 5421466"/>
              <a:gd name="connsiteY44" fmla="*/ 5544925 h 6199726"/>
              <a:gd name="connsiteX45" fmla="*/ 1523574 w 5421466"/>
              <a:gd name="connsiteY45" fmla="*/ 5761741 h 6199726"/>
              <a:gd name="connsiteX46" fmla="*/ 2336968 w 5421466"/>
              <a:gd name="connsiteY46" fmla="*/ 5729895 h 6199726"/>
              <a:gd name="connsiteX47" fmla="*/ 3483886 w 5421466"/>
              <a:gd name="connsiteY47" fmla="*/ 5540090 h 6199726"/>
              <a:gd name="connsiteX48" fmla="*/ 3727543 w 5421466"/>
              <a:gd name="connsiteY48" fmla="*/ 5581363 h 6199726"/>
              <a:gd name="connsiteX49" fmla="*/ 3506134 w 5421466"/>
              <a:gd name="connsiteY49" fmla="*/ 6199726 h 6199726"/>
              <a:gd name="connsiteX0" fmla="*/ 4469964 w 5421466"/>
              <a:gd name="connsiteY0" fmla="*/ 6067991 h 6199726"/>
              <a:gd name="connsiteX1" fmla="*/ 4204745 w 5421466"/>
              <a:gd name="connsiteY1" fmla="*/ 5516795 h 6199726"/>
              <a:gd name="connsiteX2" fmla="*/ 4281733 w 5421466"/>
              <a:gd name="connsiteY2" fmla="*/ 5237444 h 6199726"/>
              <a:gd name="connsiteX3" fmla="*/ 4631881 w 5421466"/>
              <a:gd name="connsiteY3" fmla="*/ 4847191 h 6199726"/>
              <a:gd name="connsiteX4" fmla="*/ 5058626 w 5421466"/>
              <a:gd name="connsiteY4" fmla="*/ 3800966 h 6199726"/>
              <a:gd name="connsiteX5" fmla="*/ 5416844 w 5421466"/>
              <a:gd name="connsiteY5" fmla="*/ 2735737 h 6199726"/>
              <a:gd name="connsiteX6" fmla="*/ 5209455 w 5421466"/>
              <a:gd name="connsiteY6" fmla="*/ 2801725 h 6199726"/>
              <a:gd name="connsiteX7" fmla="*/ 4493017 w 5421466"/>
              <a:gd name="connsiteY7" fmla="*/ 3169370 h 6199726"/>
              <a:gd name="connsiteX8" fmla="*/ 3722857 w 5421466"/>
              <a:gd name="connsiteY8" fmla="*/ 4079130 h 6199726"/>
              <a:gd name="connsiteX9" fmla="*/ 3757727 w 5421466"/>
              <a:gd name="connsiteY9" fmla="*/ 3546442 h 6199726"/>
              <a:gd name="connsiteX10" fmla="*/ 4087665 w 5421466"/>
              <a:gd name="connsiteY10" fmla="*/ 2009873 h 6199726"/>
              <a:gd name="connsiteX11" fmla="*/ 4285628 w 5421466"/>
              <a:gd name="connsiteY11" fmla="*/ 1302863 h 6199726"/>
              <a:gd name="connsiteX12" fmla="*/ 4313908 w 5421466"/>
              <a:gd name="connsiteY12" fmla="*/ 963498 h 6199726"/>
              <a:gd name="connsiteX13" fmla="*/ 4049958 w 5421466"/>
              <a:gd name="connsiteY13" fmla="*/ 1199168 h 6199726"/>
              <a:gd name="connsiteX14" fmla="*/ 3569191 w 5421466"/>
              <a:gd name="connsiteY14" fmla="*/ 1840191 h 6199726"/>
              <a:gd name="connsiteX15" fmla="*/ 3408935 w 5421466"/>
              <a:gd name="connsiteY15" fmla="*/ 2349238 h 6199726"/>
              <a:gd name="connsiteX16" fmla="*/ 3324094 w 5421466"/>
              <a:gd name="connsiteY16" fmla="*/ 3518162 h 6199726"/>
              <a:gd name="connsiteX17" fmla="*/ 3267533 w 5421466"/>
              <a:gd name="connsiteY17" fmla="*/ 4093197 h 6199726"/>
              <a:gd name="connsiteX18" fmla="*/ 3224446 w 5421466"/>
              <a:gd name="connsiteY18" fmla="*/ 3852295 h 6199726"/>
              <a:gd name="connsiteX19" fmla="*/ 3069570 w 5421466"/>
              <a:gd name="connsiteY19" fmla="*/ 3188224 h 6199726"/>
              <a:gd name="connsiteX20" fmla="*/ 2428547 w 5421466"/>
              <a:gd name="connsiteY20" fmla="*/ 1604521 h 6199726"/>
              <a:gd name="connsiteX21" fmla="*/ 2042048 w 5421466"/>
              <a:gd name="connsiteY21" fmla="*/ 680694 h 6199726"/>
              <a:gd name="connsiteX22" fmla="*/ 1976061 w 5421466"/>
              <a:gd name="connsiteY22" fmla="*/ 237634 h 6199726"/>
              <a:gd name="connsiteX23" fmla="*/ 1853512 w 5421466"/>
              <a:gd name="connsiteY23" fmla="*/ 1964 h 6199726"/>
              <a:gd name="connsiteX24" fmla="*/ 1674403 w 5421466"/>
              <a:gd name="connsiteY24" fmla="*/ 360183 h 6199726"/>
              <a:gd name="connsiteX25" fmla="*/ 1504721 w 5421466"/>
              <a:gd name="connsiteY25" fmla="*/ 1415985 h 6199726"/>
              <a:gd name="connsiteX26" fmla="*/ 1919500 w 5421466"/>
              <a:gd name="connsiteY26" fmla="*/ 2745164 h 6199726"/>
              <a:gd name="connsiteX27" fmla="*/ 2525505 w 5421466"/>
              <a:gd name="connsiteY27" fmla="*/ 3885807 h 6199726"/>
              <a:gd name="connsiteX28" fmla="*/ 2343706 w 5421466"/>
              <a:gd name="connsiteY28" fmla="*/ 3734978 h 6199726"/>
              <a:gd name="connsiteX29" fmla="*/ 1259624 w 5421466"/>
              <a:gd name="connsiteY29" fmla="*/ 2566055 h 6199726"/>
              <a:gd name="connsiteX30" fmla="*/ 760003 w 5421466"/>
              <a:gd name="connsiteY30" fmla="*/ 2019300 h 6199726"/>
              <a:gd name="connsiteX31" fmla="*/ 213248 w 5421466"/>
              <a:gd name="connsiteY31" fmla="*/ 1510253 h 6199726"/>
              <a:gd name="connsiteX32" fmla="*/ 213248 w 5421466"/>
              <a:gd name="connsiteY32" fmla="*/ 1642228 h 6199726"/>
              <a:gd name="connsiteX33" fmla="*/ 694015 w 5421466"/>
              <a:gd name="connsiteY33" fmla="*/ 2980834 h 6199726"/>
              <a:gd name="connsiteX34" fmla="*/ 1287904 w 5421466"/>
              <a:gd name="connsiteY34" fmla="*/ 4102624 h 6199726"/>
              <a:gd name="connsiteX35" fmla="*/ 2042048 w 5421466"/>
              <a:gd name="connsiteY35" fmla="*/ 4715366 h 6199726"/>
              <a:gd name="connsiteX36" fmla="*/ 2771689 w 5421466"/>
              <a:gd name="connsiteY36" fmla="*/ 5012089 h 6199726"/>
              <a:gd name="connsiteX37" fmla="*/ 2315426 w 5421466"/>
              <a:gd name="connsiteY37" fmla="*/ 5092438 h 6199726"/>
              <a:gd name="connsiteX38" fmla="*/ 1495294 w 5421466"/>
              <a:gd name="connsiteY38" fmla="*/ 4922756 h 6199726"/>
              <a:gd name="connsiteX39" fmla="*/ 760003 w 5421466"/>
              <a:gd name="connsiteY39" fmla="*/ 4187465 h 6199726"/>
              <a:gd name="connsiteX40" fmla="*/ 260382 w 5421466"/>
              <a:gd name="connsiteY40" fmla="*/ 3291919 h 6199726"/>
              <a:gd name="connsiteX41" fmla="*/ 5859 w 5421466"/>
              <a:gd name="connsiteY41" fmla="*/ 2924273 h 6199726"/>
              <a:gd name="connsiteX42" fmla="*/ 109554 w 5421466"/>
              <a:gd name="connsiteY42" fmla="*/ 3518162 h 6199726"/>
              <a:gd name="connsiteX43" fmla="*/ 420638 w 5421466"/>
              <a:gd name="connsiteY43" fmla="*/ 4922756 h 6199726"/>
              <a:gd name="connsiteX44" fmla="*/ 910832 w 5421466"/>
              <a:gd name="connsiteY44" fmla="*/ 5544925 h 6199726"/>
              <a:gd name="connsiteX45" fmla="*/ 1523574 w 5421466"/>
              <a:gd name="connsiteY45" fmla="*/ 5761741 h 6199726"/>
              <a:gd name="connsiteX46" fmla="*/ 2336968 w 5421466"/>
              <a:gd name="connsiteY46" fmla="*/ 5729895 h 6199726"/>
              <a:gd name="connsiteX47" fmla="*/ 3483886 w 5421466"/>
              <a:gd name="connsiteY47" fmla="*/ 5540090 h 6199726"/>
              <a:gd name="connsiteX48" fmla="*/ 3704096 w 5421466"/>
              <a:gd name="connsiteY48" fmla="*/ 5581363 h 6199726"/>
              <a:gd name="connsiteX49" fmla="*/ 3506134 w 5421466"/>
              <a:gd name="connsiteY49" fmla="*/ 6199726 h 6199726"/>
              <a:gd name="connsiteX0" fmla="*/ 4469964 w 5421362"/>
              <a:gd name="connsiteY0" fmla="*/ 6067991 h 6199726"/>
              <a:gd name="connsiteX1" fmla="*/ 4204745 w 5421362"/>
              <a:gd name="connsiteY1" fmla="*/ 5516795 h 6199726"/>
              <a:gd name="connsiteX2" fmla="*/ 4281733 w 5421362"/>
              <a:gd name="connsiteY2" fmla="*/ 5237444 h 6199726"/>
              <a:gd name="connsiteX3" fmla="*/ 4631881 w 5421362"/>
              <a:gd name="connsiteY3" fmla="*/ 4847191 h 6199726"/>
              <a:gd name="connsiteX4" fmla="*/ 5058626 w 5421362"/>
              <a:gd name="connsiteY4" fmla="*/ 3800966 h 6199726"/>
              <a:gd name="connsiteX5" fmla="*/ 5416844 w 5421362"/>
              <a:gd name="connsiteY5" fmla="*/ 2735737 h 6199726"/>
              <a:gd name="connsiteX6" fmla="*/ 5209455 w 5421362"/>
              <a:gd name="connsiteY6" fmla="*/ 2801725 h 6199726"/>
              <a:gd name="connsiteX7" fmla="*/ 4508837 w 5421362"/>
              <a:gd name="connsiteY7" fmla="*/ 3248470 h 6199726"/>
              <a:gd name="connsiteX8" fmla="*/ 3722857 w 5421362"/>
              <a:gd name="connsiteY8" fmla="*/ 4079130 h 6199726"/>
              <a:gd name="connsiteX9" fmla="*/ 3757727 w 5421362"/>
              <a:gd name="connsiteY9" fmla="*/ 3546442 h 6199726"/>
              <a:gd name="connsiteX10" fmla="*/ 4087665 w 5421362"/>
              <a:gd name="connsiteY10" fmla="*/ 2009873 h 6199726"/>
              <a:gd name="connsiteX11" fmla="*/ 4285628 w 5421362"/>
              <a:gd name="connsiteY11" fmla="*/ 1302863 h 6199726"/>
              <a:gd name="connsiteX12" fmla="*/ 4313908 w 5421362"/>
              <a:gd name="connsiteY12" fmla="*/ 963498 h 6199726"/>
              <a:gd name="connsiteX13" fmla="*/ 4049958 w 5421362"/>
              <a:gd name="connsiteY13" fmla="*/ 1199168 h 6199726"/>
              <a:gd name="connsiteX14" fmla="*/ 3569191 w 5421362"/>
              <a:gd name="connsiteY14" fmla="*/ 1840191 h 6199726"/>
              <a:gd name="connsiteX15" fmla="*/ 3408935 w 5421362"/>
              <a:gd name="connsiteY15" fmla="*/ 2349238 h 6199726"/>
              <a:gd name="connsiteX16" fmla="*/ 3324094 w 5421362"/>
              <a:gd name="connsiteY16" fmla="*/ 3518162 h 6199726"/>
              <a:gd name="connsiteX17" fmla="*/ 3267533 w 5421362"/>
              <a:gd name="connsiteY17" fmla="*/ 4093197 h 6199726"/>
              <a:gd name="connsiteX18" fmla="*/ 3224446 w 5421362"/>
              <a:gd name="connsiteY18" fmla="*/ 3852295 h 6199726"/>
              <a:gd name="connsiteX19" fmla="*/ 3069570 w 5421362"/>
              <a:gd name="connsiteY19" fmla="*/ 3188224 h 6199726"/>
              <a:gd name="connsiteX20" fmla="*/ 2428547 w 5421362"/>
              <a:gd name="connsiteY20" fmla="*/ 1604521 h 6199726"/>
              <a:gd name="connsiteX21" fmla="*/ 2042048 w 5421362"/>
              <a:gd name="connsiteY21" fmla="*/ 680694 h 6199726"/>
              <a:gd name="connsiteX22" fmla="*/ 1976061 w 5421362"/>
              <a:gd name="connsiteY22" fmla="*/ 237634 h 6199726"/>
              <a:gd name="connsiteX23" fmla="*/ 1853512 w 5421362"/>
              <a:gd name="connsiteY23" fmla="*/ 1964 h 6199726"/>
              <a:gd name="connsiteX24" fmla="*/ 1674403 w 5421362"/>
              <a:gd name="connsiteY24" fmla="*/ 360183 h 6199726"/>
              <a:gd name="connsiteX25" fmla="*/ 1504721 w 5421362"/>
              <a:gd name="connsiteY25" fmla="*/ 1415985 h 6199726"/>
              <a:gd name="connsiteX26" fmla="*/ 1919500 w 5421362"/>
              <a:gd name="connsiteY26" fmla="*/ 2745164 h 6199726"/>
              <a:gd name="connsiteX27" fmla="*/ 2525505 w 5421362"/>
              <a:gd name="connsiteY27" fmla="*/ 3885807 h 6199726"/>
              <a:gd name="connsiteX28" fmla="*/ 2343706 w 5421362"/>
              <a:gd name="connsiteY28" fmla="*/ 3734978 h 6199726"/>
              <a:gd name="connsiteX29" fmla="*/ 1259624 w 5421362"/>
              <a:gd name="connsiteY29" fmla="*/ 2566055 h 6199726"/>
              <a:gd name="connsiteX30" fmla="*/ 760003 w 5421362"/>
              <a:gd name="connsiteY30" fmla="*/ 2019300 h 6199726"/>
              <a:gd name="connsiteX31" fmla="*/ 213248 w 5421362"/>
              <a:gd name="connsiteY31" fmla="*/ 1510253 h 6199726"/>
              <a:gd name="connsiteX32" fmla="*/ 213248 w 5421362"/>
              <a:gd name="connsiteY32" fmla="*/ 1642228 h 6199726"/>
              <a:gd name="connsiteX33" fmla="*/ 694015 w 5421362"/>
              <a:gd name="connsiteY33" fmla="*/ 2980834 h 6199726"/>
              <a:gd name="connsiteX34" fmla="*/ 1287904 w 5421362"/>
              <a:gd name="connsiteY34" fmla="*/ 4102624 h 6199726"/>
              <a:gd name="connsiteX35" fmla="*/ 2042048 w 5421362"/>
              <a:gd name="connsiteY35" fmla="*/ 4715366 h 6199726"/>
              <a:gd name="connsiteX36" fmla="*/ 2771689 w 5421362"/>
              <a:gd name="connsiteY36" fmla="*/ 5012089 h 6199726"/>
              <a:gd name="connsiteX37" fmla="*/ 2315426 w 5421362"/>
              <a:gd name="connsiteY37" fmla="*/ 5092438 h 6199726"/>
              <a:gd name="connsiteX38" fmla="*/ 1495294 w 5421362"/>
              <a:gd name="connsiteY38" fmla="*/ 4922756 h 6199726"/>
              <a:gd name="connsiteX39" fmla="*/ 760003 w 5421362"/>
              <a:gd name="connsiteY39" fmla="*/ 4187465 h 6199726"/>
              <a:gd name="connsiteX40" fmla="*/ 260382 w 5421362"/>
              <a:gd name="connsiteY40" fmla="*/ 3291919 h 6199726"/>
              <a:gd name="connsiteX41" fmla="*/ 5859 w 5421362"/>
              <a:gd name="connsiteY41" fmla="*/ 2924273 h 6199726"/>
              <a:gd name="connsiteX42" fmla="*/ 109554 w 5421362"/>
              <a:gd name="connsiteY42" fmla="*/ 3518162 h 6199726"/>
              <a:gd name="connsiteX43" fmla="*/ 420638 w 5421362"/>
              <a:gd name="connsiteY43" fmla="*/ 4922756 h 6199726"/>
              <a:gd name="connsiteX44" fmla="*/ 910832 w 5421362"/>
              <a:gd name="connsiteY44" fmla="*/ 5544925 h 6199726"/>
              <a:gd name="connsiteX45" fmla="*/ 1523574 w 5421362"/>
              <a:gd name="connsiteY45" fmla="*/ 5761741 h 6199726"/>
              <a:gd name="connsiteX46" fmla="*/ 2336968 w 5421362"/>
              <a:gd name="connsiteY46" fmla="*/ 5729895 h 6199726"/>
              <a:gd name="connsiteX47" fmla="*/ 3483886 w 5421362"/>
              <a:gd name="connsiteY47" fmla="*/ 5540090 h 6199726"/>
              <a:gd name="connsiteX48" fmla="*/ 3704096 w 5421362"/>
              <a:gd name="connsiteY48" fmla="*/ 5581363 h 6199726"/>
              <a:gd name="connsiteX49" fmla="*/ 3506134 w 5421362"/>
              <a:gd name="connsiteY49" fmla="*/ 6199726 h 6199726"/>
              <a:gd name="connsiteX0" fmla="*/ 4469964 w 5421094"/>
              <a:gd name="connsiteY0" fmla="*/ 6067991 h 6199726"/>
              <a:gd name="connsiteX1" fmla="*/ 4204745 w 5421094"/>
              <a:gd name="connsiteY1" fmla="*/ 5516795 h 6199726"/>
              <a:gd name="connsiteX2" fmla="*/ 4281733 w 5421094"/>
              <a:gd name="connsiteY2" fmla="*/ 5237444 h 6199726"/>
              <a:gd name="connsiteX3" fmla="*/ 4631881 w 5421094"/>
              <a:gd name="connsiteY3" fmla="*/ 4847191 h 6199726"/>
              <a:gd name="connsiteX4" fmla="*/ 5058626 w 5421094"/>
              <a:gd name="connsiteY4" fmla="*/ 3800966 h 6199726"/>
              <a:gd name="connsiteX5" fmla="*/ 5416844 w 5421094"/>
              <a:gd name="connsiteY5" fmla="*/ 2735737 h 6199726"/>
              <a:gd name="connsiteX6" fmla="*/ 5209455 w 5421094"/>
              <a:gd name="connsiteY6" fmla="*/ 2801725 h 6199726"/>
              <a:gd name="connsiteX7" fmla="*/ 4553133 w 5421094"/>
              <a:gd name="connsiteY7" fmla="*/ 3267454 h 6199726"/>
              <a:gd name="connsiteX8" fmla="*/ 3722857 w 5421094"/>
              <a:gd name="connsiteY8" fmla="*/ 4079130 h 6199726"/>
              <a:gd name="connsiteX9" fmla="*/ 3757727 w 5421094"/>
              <a:gd name="connsiteY9" fmla="*/ 3546442 h 6199726"/>
              <a:gd name="connsiteX10" fmla="*/ 4087665 w 5421094"/>
              <a:gd name="connsiteY10" fmla="*/ 2009873 h 6199726"/>
              <a:gd name="connsiteX11" fmla="*/ 4285628 w 5421094"/>
              <a:gd name="connsiteY11" fmla="*/ 1302863 h 6199726"/>
              <a:gd name="connsiteX12" fmla="*/ 4313908 w 5421094"/>
              <a:gd name="connsiteY12" fmla="*/ 963498 h 6199726"/>
              <a:gd name="connsiteX13" fmla="*/ 4049958 w 5421094"/>
              <a:gd name="connsiteY13" fmla="*/ 1199168 h 6199726"/>
              <a:gd name="connsiteX14" fmla="*/ 3569191 w 5421094"/>
              <a:gd name="connsiteY14" fmla="*/ 1840191 h 6199726"/>
              <a:gd name="connsiteX15" fmla="*/ 3408935 w 5421094"/>
              <a:gd name="connsiteY15" fmla="*/ 2349238 h 6199726"/>
              <a:gd name="connsiteX16" fmla="*/ 3324094 w 5421094"/>
              <a:gd name="connsiteY16" fmla="*/ 3518162 h 6199726"/>
              <a:gd name="connsiteX17" fmla="*/ 3267533 w 5421094"/>
              <a:gd name="connsiteY17" fmla="*/ 4093197 h 6199726"/>
              <a:gd name="connsiteX18" fmla="*/ 3224446 w 5421094"/>
              <a:gd name="connsiteY18" fmla="*/ 3852295 h 6199726"/>
              <a:gd name="connsiteX19" fmla="*/ 3069570 w 5421094"/>
              <a:gd name="connsiteY19" fmla="*/ 3188224 h 6199726"/>
              <a:gd name="connsiteX20" fmla="*/ 2428547 w 5421094"/>
              <a:gd name="connsiteY20" fmla="*/ 1604521 h 6199726"/>
              <a:gd name="connsiteX21" fmla="*/ 2042048 w 5421094"/>
              <a:gd name="connsiteY21" fmla="*/ 680694 h 6199726"/>
              <a:gd name="connsiteX22" fmla="*/ 1976061 w 5421094"/>
              <a:gd name="connsiteY22" fmla="*/ 237634 h 6199726"/>
              <a:gd name="connsiteX23" fmla="*/ 1853512 w 5421094"/>
              <a:gd name="connsiteY23" fmla="*/ 1964 h 6199726"/>
              <a:gd name="connsiteX24" fmla="*/ 1674403 w 5421094"/>
              <a:gd name="connsiteY24" fmla="*/ 360183 h 6199726"/>
              <a:gd name="connsiteX25" fmla="*/ 1504721 w 5421094"/>
              <a:gd name="connsiteY25" fmla="*/ 1415985 h 6199726"/>
              <a:gd name="connsiteX26" fmla="*/ 1919500 w 5421094"/>
              <a:gd name="connsiteY26" fmla="*/ 2745164 h 6199726"/>
              <a:gd name="connsiteX27" fmla="*/ 2525505 w 5421094"/>
              <a:gd name="connsiteY27" fmla="*/ 3885807 h 6199726"/>
              <a:gd name="connsiteX28" fmla="*/ 2343706 w 5421094"/>
              <a:gd name="connsiteY28" fmla="*/ 3734978 h 6199726"/>
              <a:gd name="connsiteX29" fmla="*/ 1259624 w 5421094"/>
              <a:gd name="connsiteY29" fmla="*/ 2566055 h 6199726"/>
              <a:gd name="connsiteX30" fmla="*/ 760003 w 5421094"/>
              <a:gd name="connsiteY30" fmla="*/ 2019300 h 6199726"/>
              <a:gd name="connsiteX31" fmla="*/ 213248 w 5421094"/>
              <a:gd name="connsiteY31" fmla="*/ 1510253 h 6199726"/>
              <a:gd name="connsiteX32" fmla="*/ 213248 w 5421094"/>
              <a:gd name="connsiteY32" fmla="*/ 1642228 h 6199726"/>
              <a:gd name="connsiteX33" fmla="*/ 694015 w 5421094"/>
              <a:gd name="connsiteY33" fmla="*/ 2980834 h 6199726"/>
              <a:gd name="connsiteX34" fmla="*/ 1287904 w 5421094"/>
              <a:gd name="connsiteY34" fmla="*/ 4102624 h 6199726"/>
              <a:gd name="connsiteX35" fmla="*/ 2042048 w 5421094"/>
              <a:gd name="connsiteY35" fmla="*/ 4715366 h 6199726"/>
              <a:gd name="connsiteX36" fmla="*/ 2771689 w 5421094"/>
              <a:gd name="connsiteY36" fmla="*/ 5012089 h 6199726"/>
              <a:gd name="connsiteX37" fmla="*/ 2315426 w 5421094"/>
              <a:gd name="connsiteY37" fmla="*/ 5092438 h 6199726"/>
              <a:gd name="connsiteX38" fmla="*/ 1495294 w 5421094"/>
              <a:gd name="connsiteY38" fmla="*/ 4922756 h 6199726"/>
              <a:gd name="connsiteX39" fmla="*/ 760003 w 5421094"/>
              <a:gd name="connsiteY39" fmla="*/ 4187465 h 6199726"/>
              <a:gd name="connsiteX40" fmla="*/ 260382 w 5421094"/>
              <a:gd name="connsiteY40" fmla="*/ 3291919 h 6199726"/>
              <a:gd name="connsiteX41" fmla="*/ 5859 w 5421094"/>
              <a:gd name="connsiteY41" fmla="*/ 2924273 h 6199726"/>
              <a:gd name="connsiteX42" fmla="*/ 109554 w 5421094"/>
              <a:gd name="connsiteY42" fmla="*/ 3518162 h 6199726"/>
              <a:gd name="connsiteX43" fmla="*/ 420638 w 5421094"/>
              <a:gd name="connsiteY43" fmla="*/ 4922756 h 6199726"/>
              <a:gd name="connsiteX44" fmla="*/ 910832 w 5421094"/>
              <a:gd name="connsiteY44" fmla="*/ 5544925 h 6199726"/>
              <a:gd name="connsiteX45" fmla="*/ 1523574 w 5421094"/>
              <a:gd name="connsiteY45" fmla="*/ 5761741 h 6199726"/>
              <a:gd name="connsiteX46" fmla="*/ 2336968 w 5421094"/>
              <a:gd name="connsiteY46" fmla="*/ 5729895 h 6199726"/>
              <a:gd name="connsiteX47" fmla="*/ 3483886 w 5421094"/>
              <a:gd name="connsiteY47" fmla="*/ 5540090 h 6199726"/>
              <a:gd name="connsiteX48" fmla="*/ 3704096 w 5421094"/>
              <a:gd name="connsiteY48" fmla="*/ 5581363 h 6199726"/>
              <a:gd name="connsiteX49" fmla="*/ 3506134 w 5421094"/>
              <a:gd name="connsiteY49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722857 w 5426208"/>
              <a:gd name="connsiteY8" fmla="*/ 4079130 h 6199726"/>
              <a:gd name="connsiteX9" fmla="*/ 3757727 w 5426208"/>
              <a:gd name="connsiteY9" fmla="*/ 3546442 h 6199726"/>
              <a:gd name="connsiteX10" fmla="*/ 4087665 w 5426208"/>
              <a:gd name="connsiteY10" fmla="*/ 2009873 h 6199726"/>
              <a:gd name="connsiteX11" fmla="*/ 4285628 w 5426208"/>
              <a:gd name="connsiteY11" fmla="*/ 1302863 h 6199726"/>
              <a:gd name="connsiteX12" fmla="*/ 4313908 w 5426208"/>
              <a:gd name="connsiteY12" fmla="*/ 963498 h 6199726"/>
              <a:gd name="connsiteX13" fmla="*/ 4049958 w 5426208"/>
              <a:gd name="connsiteY13" fmla="*/ 1199168 h 6199726"/>
              <a:gd name="connsiteX14" fmla="*/ 3569191 w 5426208"/>
              <a:gd name="connsiteY14" fmla="*/ 1840191 h 6199726"/>
              <a:gd name="connsiteX15" fmla="*/ 3408935 w 5426208"/>
              <a:gd name="connsiteY15" fmla="*/ 2349238 h 6199726"/>
              <a:gd name="connsiteX16" fmla="*/ 3324094 w 5426208"/>
              <a:gd name="connsiteY16" fmla="*/ 3518162 h 6199726"/>
              <a:gd name="connsiteX17" fmla="*/ 3267533 w 5426208"/>
              <a:gd name="connsiteY17" fmla="*/ 4093197 h 6199726"/>
              <a:gd name="connsiteX18" fmla="*/ 3224446 w 5426208"/>
              <a:gd name="connsiteY18" fmla="*/ 3852295 h 6199726"/>
              <a:gd name="connsiteX19" fmla="*/ 3069570 w 5426208"/>
              <a:gd name="connsiteY19" fmla="*/ 3188224 h 6199726"/>
              <a:gd name="connsiteX20" fmla="*/ 2428547 w 5426208"/>
              <a:gd name="connsiteY20" fmla="*/ 1604521 h 6199726"/>
              <a:gd name="connsiteX21" fmla="*/ 2042048 w 5426208"/>
              <a:gd name="connsiteY21" fmla="*/ 680694 h 6199726"/>
              <a:gd name="connsiteX22" fmla="*/ 1976061 w 5426208"/>
              <a:gd name="connsiteY22" fmla="*/ 237634 h 6199726"/>
              <a:gd name="connsiteX23" fmla="*/ 1853512 w 5426208"/>
              <a:gd name="connsiteY23" fmla="*/ 1964 h 6199726"/>
              <a:gd name="connsiteX24" fmla="*/ 1674403 w 5426208"/>
              <a:gd name="connsiteY24" fmla="*/ 360183 h 6199726"/>
              <a:gd name="connsiteX25" fmla="*/ 1504721 w 5426208"/>
              <a:gd name="connsiteY25" fmla="*/ 1415985 h 6199726"/>
              <a:gd name="connsiteX26" fmla="*/ 1919500 w 5426208"/>
              <a:gd name="connsiteY26" fmla="*/ 2745164 h 6199726"/>
              <a:gd name="connsiteX27" fmla="*/ 2525505 w 5426208"/>
              <a:gd name="connsiteY27" fmla="*/ 3885807 h 6199726"/>
              <a:gd name="connsiteX28" fmla="*/ 2343706 w 5426208"/>
              <a:gd name="connsiteY28" fmla="*/ 3734978 h 6199726"/>
              <a:gd name="connsiteX29" fmla="*/ 1259624 w 5426208"/>
              <a:gd name="connsiteY29" fmla="*/ 2566055 h 6199726"/>
              <a:gd name="connsiteX30" fmla="*/ 760003 w 5426208"/>
              <a:gd name="connsiteY30" fmla="*/ 2019300 h 6199726"/>
              <a:gd name="connsiteX31" fmla="*/ 213248 w 5426208"/>
              <a:gd name="connsiteY31" fmla="*/ 1510253 h 6199726"/>
              <a:gd name="connsiteX32" fmla="*/ 213248 w 5426208"/>
              <a:gd name="connsiteY32" fmla="*/ 1642228 h 6199726"/>
              <a:gd name="connsiteX33" fmla="*/ 694015 w 5426208"/>
              <a:gd name="connsiteY33" fmla="*/ 2980834 h 6199726"/>
              <a:gd name="connsiteX34" fmla="*/ 1287904 w 5426208"/>
              <a:gd name="connsiteY34" fmla="*/ 4102624 h 6199726"/>
              <a:gd name="connsiteX35" fmla="*/ 2042048 w 5426208"/>
              <a:gd name="connsiteY35" fmla="*/ 4715366 h 6199726"/>
              <a:gd name="connsiteX36" fmla="*/ 2771689 w 5426208"/>
              <a:gd name="connsiteY36" fmla="*/ 5012089 h 6199726"/>
              <a:gd name="connsiteX37" fmla="*/ 2315426 w 5426208"/>
              <a:gd name="connsiteY37" fmla="*/ 5092438 h 6199726"/>
              <a:gd name="connsiteX38" fmla="*/ 1495294 w 5426208"/>
              <a:gd name="connsiteY38" fmla="*/ 4922756 h 6199726"/>
              <a:gd name="connsiteX39" fmla="*/ 760003 w 5426208"/>
              <a:gd name="connsiteY39" fmla="*/ 4187465 h 6199726"/>
              <a:gd name="connsiteX40" fmla="*/ 260382 w 5426208"/>
              <a:gd name="connsiteY40" fmla="*/ 3291919 h 6199726"/>
              <a:gd name="connsiteX41" fmla="*/ 5859 w 5426208"/>
              <a:gd name="connsiteY41" fmla="*/ 2924273 h 6199726"/>
              <a:gd name="connsiteX42" fmla="*/ 109554 w 5426208"/>
              <a:gd name="connsiteY42" fmla="*/ 3518162 h 6199726"/>
              <a:gd name="connsiteX43" fmla="*/ 420638 w 5426208"/>
              <a:gd name="connsiteY43" fmla="*/ 4922756 h 6199726"/>
              <a:gd name="connsiteX44" fmla="*/ 910832 w 5426208"/>
              <a:gd name="connsiteY44" fmla="*/ 5544925 h 6199726"/>
              <a:gd name="connsiteX45" fmla="*/ 1523574 w 5426208"/>
              <a:gd name="connsiteY45" fmla="*/ 5761741 h 6199726"/>
              <a:gd name="connsiteX46" fmla="*/ 2336968 w 5426208"/>
              <a:gd name="connsiteY46" fmla="*/ 5729895 h 6199726"/>
              <a:gd name="connsiteX47" fmla="*/ 3483886 w 5426208"/>
              <a:gd name="connsiteY47" fmla="*/ 5540090 h 6199726"/>
              <a:gd name="connsiteX48" fmla="*/ 3704096 w 5426208"/>
              <a:gd name="connsiteY48" fmla="*/ 5581363 h 6199726"/>
              <a:gd name="connsiteX49" fmla="*/ 3506134 w 5426208"/>
              <a:gd name="connsiteY49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722857 w 5426208"/>
              <a:gd name="connsiteY8" fmla="*/ 4079130 h 6199726"/>
              <a:gd name="connsiteX9" fmla="*/ 3757727 w 5426208"/>
              <a:gd name="connsiteY9" fmla="*/ 3546442 h 6199726"/>
              <a:gd name="connsiteX10" fmla="*/ 4087665 w 5426208"/>
              <a:gd name="connsiteY10" fmla="*/ 2009873 h 6199726"/>
              <a:gd name="connsiteX11" fmla="*/ 4285628 w 5426208"/>
              <a:gd name="connsiteY11" fmla="*/ 1302863 h 6199726"/>
              <a:gd name="connsiteX12" fmla="*/ 4313908 w 5426208"/>
              <a:gd name="connsiteY12" fmla="*/ 963498 h 6199726"/>
              <a:gd name="connsiteX13" fmla="*/ 4049958 w 5426208"/>
              <a:gd name="connsiteY13" fmla="*/ 1199168 h 6199726"/>
              <a:gd name="connsiteX14" fmla="*/ 3569191 w 5426208"/>
              <a:gd name="connsiteY14" fmla="*/ 1840191 h 6199726"/>
              <a:gd name="connsiteX15" fmla="*/ 3408935 w 5426208"/>
              <a:gd name="connsiteY15" fmla="*/ 2349238 h 6199726"/>
              <a:gd name="connsiteX16" fmla="*/ 3305110 w 5426208"/>
              <a:gd name="connsiteY16" fmla="*/ 3464374 h 6199726"/>
              <a:gd name="connsiteX17" fmla="*/ 3267533 w 5426208"/>
              <a:gd name="connsiteY17" fmla="*/ 4093197 h 6199726"/>
              <a:gd name="connsiteX18" fmla="*/ 3224446 w 5426208"/>
              <a:gd name="connsiteY18" fmla="*/ 3852295 h 6199726"/>
              <a:gd name="connsiteX19" fmla="*/ 3069570 w 5426208"/>
              <a:gd name="connsiteY19" fmla="*/ 3188224 h 6199726"/>
              <a:gd name="connsiteX20" fmla="*/ 2428547 w 5426208"/>
              <a:gd name="connsiteY20" fmla="*/ 1604521 h 6199726"/>
              <a:gd name="connsiteX21" fmla="*/ 2042048 w 5426208"/>
              <a:gd name="connsiteY21" fmla="*/ 680694 h 6199726"/>
              <a:gd name="connsiteX22" fmla="*/ 1976061 w 5426208"/>
              <a:gd name="connsiteY22" fmla="*/ 237634 h 6199726"/>
              <a:gd name="connsiteX23" fmla="*/ 1853512 w 5426208"/>
              <a:gd name="connsiteY23" fmla="*/ 1964 h 6199726"/>
              <a:gd name="connsiteX24" fmla="*/ 1674403 w 5426208"/>
              <a:gd name="connsiteY24" fmla="*/ 360183 h 6199726"/>
              <a:gd name="connsiteX25" fmla="*/ 1504721 w 5426208"/>
              <a:gd name="connsiteY25" fmla="*/ 1415985 h 6199726"/>
              <a:gd name="connsiteX26" fmla="*/ 1919500 w 5426208"/>
              <a:gd name="connsiteY26" fmla="*/ 2745164 h 6199726"/>
              <a:gd name="connsiteX27" fmla="*/ 2525505 w 5426208"/>
              <a:gd name="connsiteY27" fmla="*/ 3885807 h 6199726"/>
              <a:gd name="connsiteX28" fmla="*/ 2343706 w 5426208"/>
              <a:gd name="connsiteY28" fmla="*/ 3734978 h 6199726"/>
              <a:gd name="connsiteX29" fmla="*/ 1259624 w 5426208"/>
              <a:gd name="connsiteY29" fmla="*/ 2566055 h 6199726"/>
              <a:gd name="connsiteX30" fmla="*/ 760003 w 5426208"/>
              <a:gd name="connsiteY30" fmla="*/ 2019300 h 6199726"/>
              <a:gd name="connsiteX31" fmla="*/ 213248 w 5426208"/>
              <a:gd name="connsiteY31" fmla="*/ 1510253 h 6199726"/>
              <a:gd name="connsiteX32" fmla="*/ 213248 w 5426208"/>
              <a:gd name="connsiteY32" fmla="*/ 1642228 h 6199726"/>
              <a:gd name="connsiteX33" fmla="*/ 694015 w 5426208"/>
              <a:gd name="connsiteY33" fmla="*/ 2980834 h 6199726"/>
              <a:gd name="connsiteX34" fmla="*/ 1287904 w 5426208"/>
              <a:gd name="connsiteY34" fmla="*/ 4102624 h 6199726"/>
              <a:gd name="connsiteX35" fmla="*/ 2042048 w 5426208"/>
              <a:gd name="connsiteY35" fmla="*/ 4715366 h 6199726"/>
              <a:gd name="connsiteX36" fmla="*/ 2771689 w 5426208"/>
              <a:gd name="connsiteY36" fmla="*/ 5012089 h 6199726"/>
              <a:gd name="connsiteX37" fmla="*/ 2315426 w 5426208"/>
              <a:gd name="connsiteY37" fmla="*/ 5092438 h 6199726"/>
              <a:gd name="connsiteX38" fmla="*/ 1495294 w 5426208"/>
              <a:gd name="connsiteY38" fmla="*/ 4922756 h 6199726"/>
              <a:gd name="connsiteX39" fmla="*/ 760003 w 5426208"/>
              <a:gd name="connsiteY39" fmla="*/ 4187465 h 6199726"/>
              <a:gd name="connsiteX40" fmla="*/ 260382 w 5426208"/>
              <a:gd name="connsiteY40" fmla="*/ 3291919 h 6199726"/>
              <a:gd name="connsiteX41" fmla="*/ 5859 w 5426208"/>
              <a:gd name="connsiteY41" fmla="*/ 2924273 h 6199726"/>
              <a:gd name="connsiteX42" fmla="*/ 109554 w 5426208"/>
              <a:gd name="connsiteY42" fmla="*/ 3518162 h 6199726"/>
              <a:gd name="connsiteX43" fmla="*/ 420638 w 5426208"/>
              <a:gd name="connsiteY43" fmla="*/ 4922756 h 6199726"/>
              <a:gd name="connsiteX44" fmla="*/ 910832 w 5426208"/>
              <a:gd name="connsiteY44" fmla="*/ 5544925 h 6199726"/>
              <a:gd name="connsiteX45" fmla="*/ 1523574 w 5426208"/>
              <a:gd name="connsiteY45" fmla="*/ 5761741 h 6199726"/>
              <a:gd name="connsiteX46" fmla="*/ 2336968 w 5426208"/>
              <a:gd name="connsiteY46" fmla="*/ 5729895 h 6199726"/>
              <a:gd name="connsiteX47" fmla="*/ 3483886 w 5426208"/>
              <a:gd name="connsiteY47" fmla="*/ 5540090 h 6199726"/>
              <a:gd name="connsiteX48" fmla="*/ 3704096 w 5426208"/>
              <a:gd name="connsiteY48" fmla="*/ 5581363 h 6199726"/>
              <a:gd name="connsiteX49" fmla="*/ 3506134 w 5426208"/>
              <a:gd name="connsiteY49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722857 w 5426208"/>
              <a:gd name="connsiteY8" fmla="*/ 4079130 h 6199726"/>
              <a:gd name="connsiteX9" fmla="*/ 3757727 w 5426208"/>
              <a:gd name="connsiteY9" fmla="*/ 3546442 h 6199726"/>
              <a:gd name="connsiteX10" fmla="*/ 4150946 w 5426208"/>
              <a:gd name="connsiteY10" fmla="*/ 2009873 h 6199726"/>
              <a:gd name="connsiteX11" fmla="*/ 4285628 w 5426208"/>
              <a:gd name="connsiteY11" fmla="*/ 1302863 h 6199726"/>
              <a:gd name="connsiteX12" fmla="*/ 4313908 w 5426208"/>
              <a:gd name="connsiteY12" fmla="*/ 963498 h 6199726"/>
              <a:gd name="connsiteX13" fmla="*/ 4049958 w 5426208"/>
              <a:gd name="connsiteY13" fmla="*/ 1199168 h 6199726"/>
              <a:gd name="connsiteX14" fmla="*/ 3569191 w 5426208"/>
              <a:gd name="connsiteY14" fmla="*/ 1840191 h 6199726"/>
              <a:gd name="connsiteX15" fmla="*/ 3408935 w 5426208"/>
              <a:gd name="connsiteY15" fmla="*/ 2349238 h 6199726"/>
              <a:gd name="connsiteX16" fmla="*/ 3305110 w 5426208"/>
              <a:gd name="connsiteY16" fmla="*/ 3464374 h 6199726"/>
              <a:gd name="connsiteX17" fmla="*/ 3267533 w 5426208"/>
              <a:gd name="connsiteY17" fmla="*/ 4093197 h 6199726"/>
              <a:gd name="connsiteX18" fmla="*/ 3224446 w 5426208"/>
              <a:gd name="connsiteY18" fmla="*/ 3852295 h 6199726"/>
              <a:gd name="connsiteX19" fmla="*/ 3069570 w 5426208"/>
              <a:gd name="connsiteY19" fmla="*/ 3188224 h 6199726"/>
              <a:gd name="connsiteX20" fmla="*/ 2428547 w 5426208"/>
              <a:gd name="connsiteY20" fmla="*/ 1604521 h 6199726"/>
              <a:gd name="connsiteX21" fmla="*/ 2042048 w 5426208"/>
              <a:gd name="connsiteY21" fmla="*/ 680694 h 6199726"/>
              <a:gd name="connsiteX22" fmla="*/ 1976061 w 5426208"/>
              <a:gd name="connsiteY22" fmla="*/ 237634 h 6199726"/>
              <a:gd name="connsiteX23" fmla="*/ 1853512 w 5426208"/>
              <a:gd name="connsiteY23" fmla="*/ 1964 h 6199726"/>
              <a:gd name="connsiteX24" fmla="*/ 1674403 w 5426208"/>
              <a:gd name="connsiteY24" fmla="*/ 360183 h 6199726"/>
              <a:gd name="connsiteX25" fmla="*/ 1504721 w 5426208"/>
              <a:gd name="connsiteY25" fmla="*/ 1415985 h 6199726"/>
              <a:gd name="connsiteX26" fmla="*/ 1919500 w 5426208"/>
              <a:gd name="connsiteY26" fmla="*/ 2745164 h 6199726"/>
              <a:gd name="connsiteX27" fmla="*/ 2525505 w 5426208"/>
              <a:gd name="connsiteY27" fmla="*/ 3885807 h 6199726"/>
              <a:gd name="connsiteX28" fmla="*/ 2343706 w 5426208"/>
              <a:gd name="connsiteY28" fmla="*/ 3734978 h 6199726"/>
              <a:gd name="connsiteX29" fmla="*/ 1259624 w 5426208"/>
              <a:gd name="connsiteY29" fmla="*/ 2566055 h 6199726"/>
              <a:gd name="connsiteX30" fmla="*/ 760003 w 5426208"/>
              <a:gd name="connsiteY30" fmla="*/ 2019300 h 6199726"/>
              <a:gd name="connsiteX31" fmla="*/ 213248 w 5426208"/>
              <a:gd name="connsiteY31" fmla="*/ 1510253 h 6199726"/>
              <a:gd name="connsiteX32" fmla="*/ 213248 w 5426208"/>
              <a:gd name="connsiteY32" fmla="*/ 1642228 h 6199726"/>
              <a:gd name="connsiteX33" fmla="*/ 694015 w 5426208"/>
              <a:gd name="connsiteY33" fmla="*/ 2980834 h 6199726"/>
              <a:gd name="connsiteX34" fmla="*/ 1287904 w 5426208"/>
              <a:gd name="connsiteY34" fmla="*/ 4102624 h 6199726"/>
              <a:gd name="connsiteX35" fmla="*/ 2042048 w 5426208"/>
              <a:gd name="connsiteY35" fmla="*/ 4715366 h 6199726"/>
              <a:gd name="connsiteX36" fmla="*/ 2771689 w 5426208"/>
              <a:gd name="connsiteY36" fmla="*/ 5012089 h 6199726"/>
              <a:gd name="connsiteX37" fmla="*/ 2315426 w 5426208"/>
              <a:gd name="connsiteY37" fmla="*/ 5092438 h 6199726"/>
              <a:gd name="connsiteX38" fmla="*/ 1495294 w 5426208"/>
              <a:gd name="connsiteY38" fmla="*/ 4922756 h 6199726"/>
              <a:gd name="connsiteX39" fmla="*/ 760003 w 5426208"/>
              <a:gd name="connsiteY39" fmla="*/ 4187465 h 6199726"/>
              <a:gd name="connsiteX40" fmla="*/ 260382 w 5426208"/>
              <a:gd name="connsiteY40" fmla="*/ 3291919 h 6199726"/>
              <a:gd name="connsiteX41" fmla="*/ 5859 w 5426208"/>
              <a:gd name="connsiteY41" fmla="*/ 2924273 h 6199726"/>
              <a:gd name="connsiteX42" fmla="*/ 109554 w 5426208"/>
              <a:gd name="connsiteY42" fmla="*/ 3518162 h 6199726"/>
              <a:gd name="connsiteX43" fmla="*/ 420638 w 5426208"/>
              <a:gd name="connsiteY43" fmla="*/ 4922756 h 6199726"/>
              <a:gd name="connsiteX44" fmla="*/ 910832 w 5426208"/>
              <a:gd name="connsiteY44" fmla="*/ 5544925 h 6199726"/>
              <a:gd name="connsiteX45" fmla="*/ 1523574 w 5426208"/>
              <a:gd name="connsiteY45" fmla="*/ 5761741 h 6199726"/>
              <a:gd name="connsiteX46" fmla="*/ 2336968 w 5426208"/>
              <a:gd name="connsiteY46" fmla="*/ 5729895 h 6199726"/>
              <a:gd name="connsiteX47" fmla="*/ 3483886 w 5426208"/>
              <a:gd name="connsiteY47" fmla="*/ 5540090 h 6199726"/>
              <a:gd name="connsiteX48" fmla="*/ 3704096 w 5426208"/>
              <a:gd name="connsiteY48" fmla="*/ 5581363 h 6199726"/>
              <a:gd name="connsiteX49" fmla="*/ 3506134 w 5426208"/>
              <a:gd name="connsiteY49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735513 w 5426208"/>
              <a:gd name="connsiteY8" fmla="*/ 4101278 h 6199726"/>
              <a:gd name="connsiteX9" fmla="*/ 3757727 w 5426208"/>
              <a:gd name="connsiteY9" fmla="*/ 3546442 h 6199726"/>
              <a:gd name="connsiteX10" fmla="*/ 4150946 w 5426208"/>
              <a:gd name="connsiteY10" fmla="*/ 2009873 h 6199726"/>
              <a:gd name="connsiteX11" fmla="*/ 4285628 w 5426208"/>
              <a:gd name="connsiteY11" fmla="*/ 1302863 h 6199726"/>
              <a:gd name="connsiteX12" fmla="*/ 4313908 w 5426208"/>
              <a:gd name="connsiteY12" fmla="*/ 963498 h 6199726"/>
              <a:gd name="connsiteX13" fmla="*/ 4049958 w 5426208"/>
              <a:gd name="connsiteY13" fmla="*/ 1199168 h 6199726"/>
              <a:gd name="connsiteX14" fmla="*/ 3569191 w 5426208"/>
              <a:gd name="connsiteY14" fmla="*/ 1840191 h 6199726"/>
              <a:gd name="connsiteX15" fmla="*/ 3408935 w 5426208"/>
              <a:gd name="connsiteY15" fmla="*/ 2349238 h 6199726"/>
              <a:gd name="connsiteX16" fmla="*/ 3305110 w 5426208"/>
              <a:gd name="connsiteY16" fmla="*/ 3464374 h 6199726"/>
              <a:gd name="connsiteX17" fmla="*/ 3267533 w 5426208"/>
              <a:gd name="connsiteY17" fmla="*/ 4093197 h 6199726"/>
              <a:gd name="connsiteX18" fmla="*/ 3224446 w 5426208"/>
              <a:gd name="connsiteY18" fmla="*/ 3852295 h 6199726"/>
              <a:gd name="connsiteX19" fmla="*/ 3069570 w 5426208"/>
              <a:gd name="connsiteY19" fmla="*/ 3188224 h 6199726"/>
              <a:gd name="connsiteX20" fmla="*/ 2428547 w 5426208"/>
              <a:gd name="connsiteY20" fmla="*/ 1604521 h 6199726"/>
              <a:gd name="connsiteX21" fmla="*/ 2042048 w 5426208"/>
              <a:gd name="connsiteY21" fmla="*/ 680694 h 6199726"/>
              <a:gd name="connsiteX22" fmla="*/ 1976061 w 5426208"/>
              <a:gd name="connsiteY22" fmla="*/ 237634 h 6199726"/>
              <a:gd name="connsiteX23" fmla="*/ 1853512 w 5426208"/>
              <a:gd name="connsiteY23" fmla="*/ 1964 h 6199726"/>
              <a:gd name="connsiteX24" fmla="*/ 1674403 w 5426208"/>
              <a:gd name="connsiteY24" fmla="*/ 360183 h 6199726"/>
              <a:gd name="connsiteX25" fmla="*/ 1504721 w 5426208"/>
              <a:gd name="connsiteY25" fmla="*/ 1415985 h 6199726"/>
              <a:gd name="connsiteX26" fmla="*/ 1919500 w 5426208"/>
              <a:gd name="connsiteY26" fmla="*/ 2745164 h 6199726"/>
              <a:gd name="connsiteX27" fmla="*/ 2525505 w 5426208"/>
              <a:gd name="connsiteY27" fmla="*/ 3885807 h 6199726"/>
              <a:gd name="connsiteX28" fmla="*/ 2343706 w 5426208"/>
              <a:gd name="connsiteY28" fmla="*/ 3734978 h 6199726"/>
              <a:gd name="connsiteX29" fmla="*/ 1259624 w 5426208"/>
              <a:gd name="connsiteY29" fmla="*/ 2566055 h 6199726"/>
              <a:gd name="connsiteX30" fmla="*/ 760003 w 5426208"/>
              <a:gd name="connsiteY30" fmla="*/ 2019300 h 6199726"/>
              <a:gd name="connsiteX31" fmla="*/ 213248 w 5426208"/>
              <a:gd name="connsiteY31" fmla="*/ 1510253 h 6199726"/>
              <a:gd name="connsiteX32" fmla="*/ 213248 w 5426208"/>
              <a:gd name="connsiteY32" fmla="*/ 1642228 h 6199726"/>
              <a:gd name="connsiteX33" fmla="*/ 694015 w 5426208"/>
              <a:gd name="connsiteY33" fmla="*/ 2980834 h 6199726"/>
              <a:gd name="connsiteX34" fmla="*/ 1287904 w 5426208"/>
              <a:gd name="connsiteY34" fmla="*/ 4102624 h 6199726"/>
              <a:gd name="connsiteX35" fmla="*/ 2042048 w 5426208"/>
              <a:gd name="connsiteY35" fmla="*/ 4715366 h 6199726"/>
              <a:gd name="connsiteX36" fmla="*/ 2771689 w 5426208"/>
              <a:gd name="connsiteY36" fmla="*/ 5012089 h 6199726"/>
              <a:gd name="connsiteX37" fmla="*/ 2315426 w 5426208"/>
              <a:gd name="connsiteY37" fmla="*/ 5092438 h 6199726"/>
              <a:gd name="connsiteX38" fmla="*/ 1495294 w 5426208"/>
              <a:gd name="connsiteY38" fmla="*/ 4922756 h 6199726"/>
              <a:gd name="connsiteX39" fmla="*/ 760003 w 5426208"/>
              <a:gd name="connsiteY39" fmla="*/ 4187465 h 6199726"/>
              <a:gd name="connsiteX40" fmla="*/ 260382 w 5426208"/>
              <a:gd name="connsiteY40" fmla="*/ 3291919 h 6199726"/>
              <a:gd name="connsiteX41" fmla="*/ 5859 w 5426208"/>
              <a:gd name="connsiteY41" fmla="*/ 2924273 h 6199726"/>
              <a:gd name="connsiteX42" fmla="*/ 109554 w 5426208"/>
              <a:gd name="connsiteY42" fmla="*/ 3518162 h 6199726"/>
              <a:gd name="connsiteX43" fmla="*/ 420638 w 5426208"/>
              <a:gd name="connsiteY43" fmla="*/ 4922756 h 6199726"/>
              <a:gd name="connsiteX44" fmla="*/ 910832 w 5426208"/>
              <a:gd name="connsiteY44" fmla="*/ 5544925 h 6199726"/>
              <a:gd name="connsiteX45" fmla="*/ 1523574 w 5426208"/>
              <a:gd name="connsiteY45" fmla="*/ 5761741 h 6199726"/>
              <a:gd name="connsiteX46" fmla="*/ 2336968 w 5426208"/>
              <a:gd name="connsiteY46" fmla="*/ 5729895 h 6199726"/>
              <a:gd name="connsiteX47" fmla="*/ 3483886 w 5426208"/>
              <a:gd name="connsiteY47" fmla="*/ 5540090 h 6199726"/>
              <a:gd name="connsiteX48" fmla="*/ 3704096 w 5426208"/>
              <a:gd name="connsiteY48" fmla="*/ 5581363 h 6199726"/>
              <a:gd name="connsiteX49" fmla="*/ 3506134 w 5426208"/>
              <a:gd name="connsiteY49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735513 w 5426208"/>
              <a:gd name="connsiteY8" fmla="*/ 4101278 h 6199726"/>
              <a:gd name="connsiteX9" fmla="*/ 3798859 w 5426208"/>
              <a:gd name="connsiteY9" fmla="*/ 3549606 h 6199726"/>
              <a:gd name="connsiteX10" fmla="*/ 4150946 w 5426208"/>
              <a:gd name="connsiteY10" fmla="*/ 2009873 h 6199726"/>
              <a:gd name="connsiteX11" fmla="*/ 4285628 w 5426208"/>
              <a:gd name="connsiteY11" fmla="*/ 1302863 h 6199726"/>
              <a:gd name="connsiteX12" fmla="*/ 4313908 w 5426208"/>
              <a:gd name="connsiteY12" fmla="*/ 963498 h 6199726"/>
              <a:gd name="connsiteX13" fmla="*/ 4049958 w 5426208"/>
              <a:gd name="connsiteY13" fmla="*/ 1199168 h 6199726"/>
              <a:gd name="connsiteX14" fmla="*/ 3569191 w 5426208"/>
              <a:gd name="connsiteY14" fmla="*/ 1840191 h 6199726"/>
              <a:gd name="connsiteX15" fmla="*/ 3408935 w 5426208"/>
              <a:gd name="connsiteY15" fmla="*/ 2349238 h 6199726"/>
              <a:gd name="connsiteX16" fmla="*/ 3305110 w 5426208"/>
              <a:gd name="connsiteY16" fmla="*/ 3464374 h 6199726"/>
              <a:gd name="connsiteX17" fmla="*/ 3267533 w 5426208"/>
              <a:gd name="connsiteY17" fmla="*/ 4093197 h 6199726"/>
              <a:gd name="connsiteX18" fmla="*/ 3224446 w 5426208"/>
              <a:gd name="connsiteY18" fmla="*/ 3852295 h 6199726"/>
              <a:gd name="connsiteX19" fmla="*/ 3069570 w 5426208"/>
              <a:gd name="connsiteY19" fmla="*/ 3188224 h 6199726"/>
              <a:gd name="connsiteX20" fmla="*/ 2428547 w 5426208"/>
              <a:gd name="connsiteY20" fmla="*/ 1604521 h 6199726"/>
              <a:gd name="connsiteX21" fmla="*/ 2042048 w 5426208"/>
              <a:gd name="connsiteY21" fmla="*/ 680694 h 6199726"/>
              <a:gd name="connsiteX22" fmla="*/ 1976061 w 5426208"/>
              <a:gd name="connsiteY22" fmla="*/ 237634 h 6199726"/>
              <a:gd name="connsiteX23" fmla="*/ 1853512 w 5426208"/>
              <a:gd name="connsiteY23" fmla="*/ 1964 h 6199726"/>
              <a:gd name="connsiteX24" fmla="*/ 1674403 w 5426208"/>
              <a:gd name="connsiteY24" fmla="*/ 360183 h 6199726"/>
              <a:gd name="connsiteX25" fmla="*/ 1504721 w 5426208"/>
              <a:gd name="connsiteY25" fmla="*/ 1415985 h 6199726"/>
              <a:gd name="connsiteX26" fmla="*/ 1919500 w 5426208"/>
              <a:gd name="connsiteY26" fmla="*/ 2745164 h 6199726"/>
              <a:gd name="connsiteX27" fmla="*/ 2525505 w 5426208"/>
              <a:gd name="connsiteY27" fmla="*/ 3885807 h 6199726"/>
              <a:gd name="connsiteX28" fmla="*/ 2343706 w 5426208"/>
              <a:gd name="connsiteY28" fmla="*/ 3734978 h 6199726"/>
              <a:gd name="connsiteX29" fmla="*/ 1259624 w 5426208"/>
              <a:gd name="connsiteY29" fmla="*/ 2566055 h 6199726"/>
              <a:gd name="connsiteX30" fmla="*/ 760003 w 5426208"/>
              <a:gd name="connsiteY30" fmla="*/ 2019300 h 6199726"/>
              <a:gd name="connsiteX31" fmla="*/ 213248 w 5426208"/>
              <a:gd name="connsiteY31" fmla="*/ 1510253 h 6199726"/>
              <a:gd name="connsiteX32" fmla="*/ 213248 w 5426208"/>
              <a:gd name="connsiteY32" fmla="*/ 1642228 h 6199726"/>
              <a:gd name="connsiteX33" fmla="*/ 694015 w 5426208"/>
              <a:gd name="connsiteY33" fmla="*/ 2980834 h 6199726"/>
              <a:gd name="connsiteX34" fmla="*/ 1287904 w 5426208"/>
              <a:gd name="connsiteY34" fmla="*/ 4102624 h 6199726"/>
              <a:gd name="connsiteX35" fmla="*/ 2042048 w 5426208"/>
              <a:gd name="connsiteY35" fmla="*/ 4715366 h 6199726"/>
              <a:gd name="connsiteX36" fmla="*/ 2771689 w 5426208"/>
              <a:gd name="connsiteY36" fmla="*/ 5012089 h 6199726"/>
              <a:gd name="connsiteX37" fmla="*/ 2315426 w 5426208"/>
              <a:gd name="connsiteY37" fmla="*/ 5092438 h 6199726"/>
              <a:gd name="connsiteX38" fmla="*/ 1495294 w 5426208"/>
              <a:gd name="connsiteY38" fmla="*/ 4922756 h 6199726"/>
              <a:gd name="connsiteX39" fmla="*/ 760003 w 5426208"/>
              <a:gd name="connsiteY39" fmla="*/ 4187465 h 6199726"/>
              <a:gd name="connsiteX40" fmla="*/ 260382 w 5426208"/>
              <a:gd name="connsiteY40" fmla="*/ 3291919 h 6199726"/>
              <a:gd name="connsiteX41" fmla="*/ 5859 w 5426208"/>
              <a:gd name="connsiteY41" fmla="*/ 2924273 h 6199726"/>
              <a:gd name="connsiteX42" fmla="*/ 109554 w 5426208"/>
              <a:gd name="connsiteY42" fmla="*/ 3518162 h 6199726"/>
              <a:gd name="connsiteX43" fmla="*/ 420638 w 5426208"/>
              <a:gd name="connsiteY43" fmla="*/ 4922756 h 6199726"/>
              <a:gd name="connsiteX44" fmla="*/ 910832 w 5426208"/>
              <a:gd name="connsiteY44" fmla="*/ 5544925 h 6199726"/>
              <a:gd name="connsiteX45" fmla="*/ 1523574 w 5426208"/>
              <a:gd name="connsiteY45" fmla="*/ 5761741 h 6199726"/>
              <a:gd name="connsiteX46" fmla="*/ 2336968 w 5426208"/>
              <a:gd name="connsiteY46" fmla="*/ 5729895 h 6199726"/>
              <a:gd name="connsiteX47" fmla="*/ 3483886 w 5426208"/>
              <a:gd name="connsiteY47" fmla="*/ 5540090 h 6199726"/>
              <a:gd name="connsiteX48" fmla="*/ 3704096 w 5426208"/>
              <a:gd name="connsiteY48" fmla="*/ 5581363 h 6199726"/>
              <a:gd name="connsiteX49" fmla="*/ 3506134 w 5426208"/>
              <a:gd name="connsiteY49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745005 w 5426208"/>
              <a:gd name="connsiteY8" fmla="*/ 4101278 h 6199726"/>
              <a:gd name="connsiteX9" fmla="*/ 3798859 w 5426208"/>
              <a:gd name="connsiteY9" fmla="*/ 3549606 h 6199726"/>
              <a:gd name="connsiteX10" fmla="*/ 4150946 w 5426208"/>
              <a:gd name="connsiteY10" fmla="*/ 2009873 h 6199726"/>
              <a:gd name="connsiteX11" fmla="*/ 4285628 w 5426208"/>
              <a:gd name="connsiteY11" fmla="*/ 1302863 h 6199726"/>
              <a:gd name="connsiteX12" fmla="*/ 4313908 w 5426208"/>
              <a:gd name="connsiteY12" fmla="*/ 963498 h 6199726"/>
              <a:gd name="connsiteX13" fmla="*/ 4049958 w 5426208"/>
              <a:gd name="connsiteY13" fmla="*/ 1199168 h 6199726"/>
              <a:gd name="connsiteX14" fmla="*/ 3569191 w 5426208"/>
              <a:gd name="connsiteY14" fmla="*/ 1840191 h 6199726"/>
              <a:gd name="connsiteX15" fmla="*/ 3408935 w 5426208"/>
              <a:gd name="connsiteY15" fmla="*/ 2349238 h 6199726"/>
              <a:gd name="connsiteX16" fmla="*/ 3305110 w 5426208"/>
              <a:gd name="connsiteY16" fmla="*/ 3464374 h 6199726"/>
              <a:gd name="connsiteX17" fmla="*/ 3267533 w 5426208"/>
              <a:gd name="connsiteY17" fmla="*/ 4093197 h 6199726"/>
              <a:gd name="connsiteX18" fmla="*/ 3224446 w 5426208"/>
              <a:gd name="connsiteY18" fmla="*/ 3852295 h 6199726"/>
              <a:gd name="connsiteX19" fmla="*/ 3069570 w 5426208"/>
              <a:gd name="connsiteY19" fmla="*/ 3188224 h 6199726"/>
              <a:gd name="connsiteX20" fmla="*/ 2428547 w 5426208"/>
              <a:gd name="connsiteY20" fmla="*/ 1604521 h 6199726"/>
              <a:gd name="connsiteX21" fmla="*/ 2042048 w 5426208"/>
              <a:gd name="connsiteY21" fmla="*/ 680694 h 6199726"/>
              <a:gd name="connsiteX22" fmla="*/ 1976061 w 5426208"/>
              <a:gd name="connsiteY22" fmla="*/ 237634 h 6199726"/>
              <a:gd name="connsiteX23" fmla="*/ 1853512 w 5426208"/>
              <a:gd name="connsiteY23" fmla="*/ 1964 h 6199726"/>
              <a:gd name="connsiteX24" fmla="*/ 1674403 w 5426208"/>
              <a:gd name="connsiteY24" fmla="*/ 360183 h 6199726"/>
              <a:gd name="connsiteX25" fmla="*/ 1504721 w 5426208"/>
              <a:gd name="connsiteY25" fmla="*/ 1415985 h 6199726"/>
              <a:gd name="connsiteX26" fmla="*/ 1919500 w 5426208"/>
              <a:gd name="connsiteY26" fmla="*/ 2745164 h 6199726"/>
              <a:gd name="connsiteX27" fmla="*/ 2525505 w 5426208"/>
              <a:gd name="connsiteY27" fmla="*/ 3885807 h 6199726"/>
              <a:gd name="connsiteX28" fmla="*/ 2343706 w 5426208"/>
              <a:gd name="connsiteY28" fmla="*/ 3734978 h 6199726"/>
              <a:gd name="connsiteX29" fmla="*/ 1259624 w 5426208"/>
              <a:gd name="connsiteY29" fmla="*/ 2566055 h 6199726"/>
              <a:gd name="connsiteX30" fmla="*/ 760003 w 5426208"/>
              <a:gd name="connsiteY30" fmla="*/ 2019300 h 6199726"/>
              <a:gd name="connsiteX31" fmla="*/ 213248 w 5426208"/>
              <a:gd name="connsiteY31" fmla="*/ 1510253 h 6199726"/>
              <a:gd name="connsiteX32" fmla="*/ 213248 w 5426208"/>
              <a:gd name="connsiteY32" fmla="*/ 1642228 h 6199726"/>
              <a:gd name="connsiteX33" fmla="*/ 694015 w 5426208"/>
              <a:gd name="connsiteY33" fmla="*/ 2980834 h 6199726"/>
              <a:gd name="connsiteX34" fmla="*/ 1287904 w 5426208"/>
              <a:gd name="connsiteY34" fmla="*/ 4102624 h 6199726"/>
              <a:gd name="connsiteX35" fmla="*/ 2042048 w 5426208"/>
              <a:gd name="connsiteY35" fmla="*/ 4715366 h 6199726"/>
              <a:gd name="connsiteX36" fmla="*/ 2771689 w 5426208"/>
              <a:gd name="connsiteY36" fmla="*/ 5012089 h 6199726"/>
              <a:gd name="connsiteX37" fmla="*/ 2315426 w 5426208"/>
              <a:gd name="connsiteY37" fmla="*/ 5092438 h 6199726"/>
              <a:gd name="connsiteX38" fmla="*/ 1495294 w 5426208"/>
              <a:gd name="connsiteY38" fmla="*/ 4922756 h 6199726"/>
              <a:gd name="connsiteX39" fmla="*/ 760003 w 5426208"/>
              <a:gd name="connsiteY39" fmla="*/ 4187465 h 6199726"/>
              <a:gd name="connsiteX40" fmla="*/ 260382 w 5426208"/>
              <a:gd name="connsiteY40" fmla="*/ 3291919 h 6199726"/>
              <a:gd name="connsiteX41" fmla="*/ 5859 w 5426208"/>
              <a:gd name="connsiteY41" fmla="*/ 2924273 h 6199726"/>
              <a:gd name="connsiteX42" fmla="*/ 109554 w 5426208"/>
              <a:gd name="connsiteY42" fmla="*/ 3518162 h 6199726"/>
              <a:gd name="connsiteX43" fmla="*/ 420638 w 5426208"/>
              <a:gd name="connsiteY43" fmla="*/ 4922756 h 6199726"/>
              <a:gd name="connsiteX44" fmla="*/ 910832 w 5426208"/>
              <a:gd name="connsiteY44" fmla="*/ 5544925 h 6199726"/>
              <a:gd name="connsiteX45" fmla="*/ 1523574 w 5426208"/>
              <a:gd name="connsiteY45" fmla="*/ 5761741 h 6199726"/>
              <a:gd name="connsiteX46" fmla="*/ 2336968 w 5426208"/>
              <a:gd name="connsiteY46" fmla="*/ 5729895 h 6199726"/>
              <a:gd name="connsiteX47" fmla="*/ 3483886 w 5426208"/>
              <a:gd name="connsiteY47" fmla="*/ 5540090 h 6199726"/>
              <a:gd name="connsiteX48" fmla="*/ 3704096 w 5426208"/>
              <a:gd name="connsiteY48" fmla="*/ 5581363 h 6199726"/>
              <a:gd name="connsiteX49" fmla="*/ 3506134 w 5426208"/>
              <a:gd name="connsiteY49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745005 w 5426208"/>
              <a:gd name="connsiteY8" fmla="*/ 4101278 h 6199726"/>
              <a:gd name="connsiteX9" fmla="*/ 3798859 w 5426208"/>
              <a:gd name="connsiteY9" fmla="*/ 3549606 h 6199726"/>
              <a:gd name="connsiteX10" fmla="*/ 4150946 w 5426208"/>
              <a:gd name="connsiteY10" fmla="*/ 2009873 h 6199726"/>
              <a:gd name="connsiteX11" fmla="*/ 4285628 w 5426208"/>
              <a:gd name="connsiteY11" fmla="*/ 1302863 h 6199726"/>
              <a:gd name="connsiteX12" fmla="*/ 4313908 w 5426208"/>
              <a:gd name="connsiteY12" fmla="*/ 963498 h 6199726"/>
              <a:gd name="connsiteX13" fmla="*/ 4049958 w 5426208"/>
              <a:gd name="connsiteY13" fmla="*/ 1199168 h 6199726"/>
              <a:gd name="connsiteX14" fmla="*/ 3569191 w 5426208"/>
              <a:gd name="connsiteY14" fmla="*/ 1840191 h 6199726"/>
              <a:gd name="connsiteX15" fmla="*/ 3408935 w 5426208"/>
              <a:gd name="connsiteY15" fmla="*/ 2349238 h 6199726"/>
              <a:gd name="connsiteX16" fmla="*/ 3355734 w 5426208"/>
              <a:gd name="connsiteY16" fmla="*/ 3467538 h 6199726"/>
              <a:gd name="connsiteX17" fmla="*/ 3267533 w 5426208"/>
              <a:gd name="connsiteY17" fmla="*/ 4093197 h 6199726"/>
              <a:gd name="connsiteX18" fmla="*/ 3224446 w 5426208"/>
              <a:gd name="connsiteY18" fmla="*/ 3852295 h 6199726"/>
              <a:gd name="connsiteX19" fmla="*/ 3069570 w 5426208"/>
              <a:gd name="connsiteY19" fmla="*/ 3188224 h 6199726"/>
              <a:gd name="connsiteX20" fmla="*/ 2428547 w 5426208"/>
              <a:gd name="connsiteY20" fmla="*/ 1604521 h 6199726"/>
              <a:gd name="connsiteX21" fmla="*/ 2042048 w 5426208"/>
              <a:gd name="connsiteY21" fmla="*/ 680694 h 6199726"/>
              <a:gd name="connsiteX22" fmla="*/ 1976061 w 5426208"/>
              <a:gd name="connsiteY22" fmla="*/ 237634 h 6199726"/>
              <a:gd name="connsiteX23" fmla="*/ 1853512 w 5426208"/>
              <a:gd name="connsiteY23" fmla="*/ 1964 h 6199726"/>
              <a:gd name="connsiteX24" fmla="*/ 1674403 w 5426208"/>
              <a:gd name="connsiteY24" fmla="*/ 360183 h 6199726"/>
              <a:gd name="connsiteX25" fmla="*/ 1504721 w 5426208"/>
              <a:gd name="connsiteY25" fmla="*/ 1415985 h 6199726"/>
              <a:gd name="connsiteX26" fmla="*/ 1919500 w 5426208"/>
              <a:gd name="connsiteY26" fmla="*/ 2745164 h 6199726"/>
              <a:gd name="connsiteX27" fmla="*/ 2525505 w 5426208"/>
              <a:gd name="connsiteY27" fmla="*/ 3885807 h 6199726"/>
              <a:gd name="connsiteX28" fmla="*/ 2343706 w 5426208"/>
              <a:gd name="connsiteY28" fmla="*/ 3734978 h 6199726"/>
              <a:gd name="connsiteX29" fmla="*/ 1259624 w 5426208"/>
              <a:gd name="connsiteY29" fmla="*/ 2566055 h 6199726"/>
              <a:gd name="connsiteX30" fmla="*/ 760003 w 5426208"/>
              <a:gd name="connsiteY30" fmla="*/ 2019300 h 6199726"/>
              <a:gd name="connsiteX31" fmla="*/ 213248 w 5426208"/>
              <a:gd name="connsiteY31" fmla="*/ 1510253 h 6199726"/>
              <a:gd name="connsiteX32" fmla="*/ 213248 w 5426208"/>
              <a:gd name="connsiteY32" fmla="*/ 1642228 h 6199726"/>
              <a:gd name="connsiteX33" fmla="*/ 694015 w 5426208"/>
              <a:gd name="connsiteY33" fmla="*/ 2980834 h 6199726"/>
              <a:gd name="connsiteX34" fmla="*/ 1287904 w 5426208"/>
              <a:gd name="connsiteY34" fmla="*/ 4102624 h 6199726"/>
              <a:gd name="connsiteX35" fmla="*/ 2042048 w 5426208"/>
              <a:gd name="connsiteY35" fmla="*/ 4715366 h 6199726"/>
              <a:gd name="connsiteX36" fmla="*/ 2771689 w 5426208"/>
              <a:gd name="connsiteY36" fmla="*/ 5012089 h 6199726"/>
              <a:gd name="connsiteX37" fmla="*/ 2315426 w 5426208"/>
              <a:gd name="connsiteY37" fmla="*/ 5092438 h 6199726"/>
              <a:gd name="connsiteX38" fmla="*/ 1495294 w 5426208"/>
              <a:gd name="connsiteY38" fmla="*/ 4922756 h 6199726"/>
              <a:gd name="connsiteX39" fmla="*/ 760003 w 5426208"/>
              <a:gd name="connsiteY39" fmla="*/ 4187465 h 6199726"/>
              <a:gd name="connsiteX40" fmla="*/ 260382 w 5426208"/>
              <a:gd name="connsiteY40" fmla="*/ 3291919 h 6199726"/>
              <a:gd name="connsiteX41" fmla="*/ 5859 w 5426208"/>
              <a:gd name="connsiteY41" fmla="*/ 2924273 h 6199726"/>
              <a:gd name="connsiteX42" fmla="*/ 109554 w 5426208"/>
              <a:gd name="connsiteY42" fmla="*/ 3518162 h 6199726"/>
              <a:gd name="connsiteX43" fmla="*/ 420638 w 5426208"/>
              <a:gd name="connsiteY43" fmla="*/ 4922756 h 6199726"/>
              <a:gd name="connsiteX44" fmla="*/ 910832 w 5426208"/>
              <a:gd name="connsiteY44" fmla="*/ 5544925 h 6199726"/>
              <a:gd name="connsiteX45" fmla="*/ 1523574 w 5426208"/>
              <a:gd name="connsiteY45" fmla="*/ 5761741 h 6199726"/>
              <a:gd name="connsiteX46" fmla="*/ 2336968 w 5426208"/>
              <a:gd name="connsiteY46" fmla="*/ 5729895 h 6199726"/>
              <a:gd name="connsiteX47" fmla="*/ 3483886 w 5426208"/>
              <a:gd name="connsiteY47" fmla="*/ 5540090 h 6199726"/>
              <a:gd name="connsiteX48" fmla="*/ 3704096 w 5426208"/>
              <a:gd name="connsiteY48" fmla="*/ 5581363 h 6199726"/>
              <a:gd name="connsiteX49" fmla="*/ 3506134 w 5426208"/>
              <a:gd name="connsiteY49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745005 w 5426208"/>
              <a:gd name="connsiteY8" fmla="*/ 4101278 h 6199726"/>
              <a:gd name="connsiteX9" fmla="*/ 3798859 w 5426208"/>
              <a:gd name="connsiteY9" fmla="*/ 3549606 h 6199726"/>
              <a:gd name="connsiteX10" fmla="*/ 4150946 w 5426208"/>
              <a:gd name="connsiteY10" fmla="*/ 2009873 h 6199726"/>
              <a:gd name="connsiteX11" fmla="*/ 4285628 w 5426208"/>
              <a:gd name="connsiteY11" fmla="*/ 1302863 h 6199726"/>
              <a:gd name="connsiteX12" fmla="*/ 4313908 w 5426208"/>
              <a:gd name="connsiteY12" fmla="*/ 963498 h 6199726"/>
              <a:gd name="connsiteX13" fmla="*/ 4049958 w 5426208"/>
              <a:gd name="connsiteY13" fmla="*/ 1199168 h 6199726"/>
              <a:gd name="connsiteX14" fmla="*/ 3569191 w 5426208"/>
              <a:gd name="connsiteY14" fmla="*/ 1840191 h 6199726"/>
              <a:gd name="connsiteX15" fmla="*/ 3408935 w 5426208"/>
              <a:gd name="connsiteY15" fmla="*/ 2349238 h 6199726"/>
              <a:gd name="connsiteX16" fmla="*/ 3355734 w 5426208"/>
              <a:gd name="connsiteY16" fmla="*/ 3467538 h 6199726"/>
              <a:gd name="connsiteX17" fmla="*/ 3292845 w 5426208"/>
              <a:gd name="connsiteY17" fmla="*/ 4093197 h 6199726"/>
              <a:gd name="connsiteX18" fmla="*/ 3224446 w 5426208"/>
              <a:gd name="connsiteY18" fmla="*/ 3852295 h 6199726"/>
              <a:gd name="connsiteX19" fmla="*/ 3069570 w 5426208"/>
              <a:gd name="connsiteY19" fmla="*/ 3188224 h 6199726"/>
              <a:gd name="connsiteX20" fmla="*/ 2428547 w 5426208"/>
              <a:gd name="connsiteY20" fmla="*/ 1604521 h 6199726"/>
              <a:gd name="connsiteX21" fmla="*/ 2042048 w 5426208"/>
              <a:gd name="connsiteY21" fmla="*/ 680694 h 6199726"/>
              <a:gd name="connsiteX22" fmla="*/ 1976061 w 5426208"/>
              <a:gd name="connsiteY22" fmla="*/ 237634 h 6199726"/>
              <a:gd name="connsiteX23" fmla="*/ 1853512 w 5426208"/>
              <a:gd name="connsiteY23" fmla="*/ 1964 h 6199726"/>
              <a:gd name="connsiteX24" fmla="*/ 1674403 w 5426208"/>
              <a:gd name="connsiteY24" fmla="*/ 360183 h 6199726"/>
              <a:gd name="connsiteX25" fmla="*/ 1504721 w 5426208"/>
              <a:gd name="connsiteY25" fmla="*/ 1415985 h 6199726"/>
              <a:gd name="connsiteX26" fmla="*/ 1919500 w 5426208"/>
              <a:gd name="connsiteY26" fmla="*/ 2745164 h 6199726"/>
              <a:gd name="connsiteX27" fmla="*/ 2525505 w 5426208"/>
              <a:gd name="connsiteY27" fmla="*/ 3885807 h 6199726"/>
              <a:gd name="connsiteX28" fmla="*/ 2343706 w 5426208"/>
              <a:gd name="connsiteY28" fmla="*/ 3734978 h 6199726"/>
              <a:gd name="connsiteX29" fmla="*/ 1259624 w 5426208"/>
              <a:gd name="connsiteY29" fmla="*/ 2566055 h 6199726"/>
              <a:gd name="connsiteX30" fmla="*/ 760003 w 5426208"/>
              <a:gd name="connsiteY30" fmla="*/ 2019300 h 6199726"/>
              <a:gd name="connsiteX31" fmla="*/ 213248 w 5426208"/>
              <a:gd name="connsiteY31" fmla="*/ 1510253 h 6199726"/>
              <a:gd name="connsiteX32" fmla="*/ 213248 w 5426208"/>
              <a:gd name="connsiteY32" fmla="*/ 1642228 h 6199726"/>
              <a:gd name="connsiteX33" fmla="*/ 694015 w 5426208"/>
              <a:gd name="connsiteY33" fmla="*/ 2980834 h 6199726"/>
              <a:gd name="connsiteX34" fmla="*/ 1287904 w 5426208"/>
              <a:gd name="connsiteY34" fmla="*/ 4102624 h 6199726"/>
              <a:gd name="connsiteX35" fmla="*/ 2042048 w 5426208"/>
              <a:gd name="connsiteY35" fmla="*/ 4715366 h 6199726"/>
              <a:gd name="connsiteX36" fmla="*/ 2771689 w 5426208"/>
              <a:gd name="connsiteY36" fmla="*/ 5012089 h 6199726"/>
              <a:gd name="connsiteX37" fmla="*/ 2315426 w 5426208"/>
              <a:gd name="connsiteY37" fmla="*/ 5092438 h 6199726"/>
              <a:gd name="connsiteX38" fmla="*/ 1495294 w 5426208"/>
              <a:gd name="connsiteY38" fmla="*/ 4922756 h 6199726"/>
              <a:gd name="connsiteX39" fmla="*/ 760003 w 5426208"/>
              <a:gd name="connsiteY39" fmla="*/ 4187465 h 6199726"/>
              <a:gd name="connsiteX40" fmla="*/ 260382 w 5426208"/>
              <a:gd name="connsiteY40" fmla="*/ 3291919 h 6199726"/>
              <a:gd name="connsiteX41" fmla="*/ 5859 w 5426208"/>
              <a:gd name="connsiteY41" fmla="*/ 2924273 h 6199726"/>
              <a:gd name="connsiteX42" fmla="*/ 109554 w 5426208"/>
              <a:gd name="connsiteY42" fmla="*/ 3518162 h 6199726"/>
              <a:gd name="connsiteX43" fmla="*/ 420638 w 5426208"/>
              <a:gd name="connsiteY43" fmla="*/ 4922756 h 6199726"/>
              <a:gd name="connsiteX44" fmla="*/ 910832 w 5426208"/>
              <a:gd name="connsiteY44" fmla="*/ 5544925 h 6199726"/>
              <a:gd name="connsiteX45" fmla="*/ 1523574 w 5426208"/>
              <a:gd name="connsiteY45" fmla="*/ 5761741 h 6199726"/>
              <a:gd name="connsiteX46" fmla="*/ 2336968 w 5426208"/>
              <a:gd name="connsiteY46" fmla="*/ 5729895 h 6199726"/>
              <a:gd name="connsiteX47" fmla="*/ 3483886 w 5426208"/>
              <a:gd name="connsiteY47" fmla="*/ 5540090 h 6199726"/>
              <a:gd name="connsiteX48" fmla="*/ 3704096 w 5426208"/>
              <a:gd name="connsiteY48" fmla="*/ 5581363 h 6199726"/>
              <a:gd name="connsiteX49" fmla="*/ 3506134 w 5426208"/>
              <a:gd name="connsiteY49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745005 w 5426208"/>
              <a:gd name="connsiteY8" fmla="*/ 4101278 h 6199726"/>
              <a:gd name="connsiteX9" fmla="*/ 3798859 w 5426208"/>
              <a:gd name="connsiteY9" fmla="*/ 3549606 h 6199726"/>
              <a:gd name="connsiteX10" fmla="*/ 4150946 w 5426208"/>
              <a:gd name="connsiteY10" fmla="*/ 2009873 h 6199726"/>
              <a:gd name="connsiteX11" fmla="*/ 4285628 w 5426208"/>
              <a:gd name="connsiteY11" fmla="*/ 1302863 h 6199726"/>
              <a:gd name="connsiteX12" fmla="*/ 4313908 w 5426208"/>
              <a:gd name="connsiteY12" fmla="*/ 963498 h 6199726"/>
              <a:gd name="connsiteX13" fmla="*/ 4049958 w 5426208"/>
              <a:gd name="connsiteY13" fmla="*/ 1199168 h 6199726"/>
              <a:gd name="connsiteX14" fmla="*/ 3569191 w 5426208"/>
              <a:gd name="connsiteY14" fmla="*/ 1840191 h 6199726"/>
              <a:gd name="connsiteX15" fmla="*/ 3408935 w 5426208"/>
              <a:gd name="connsiteY15" fmla="*/ 2349238 h 6199726"/>
              <a:gd name="connsiteX16" fmla="*/ 3355734 w 5426208"/>
              <a:gd name="connsiteY16" fmla="*/ 3467538 h 6199726"/>
              <a:gd name="connsiteX17" fmla="*/ 3292845 w 5426208"/>
              <a:gd name="connsiteY17" fmla="*/ 4093197 h 6199726"/>
              <a:gd name="connsiteX18" fmla="*/ 3224446 w 5426208"/>
              <a:gd name="connsiteY18" fmla="*/ 3852295 h 6199726"/>
              <a:gd name="connsiteX19" fmla="*/ 3006290 w 5426208"/>
              <a:gd name="connsiteY19" fmla="*/ 2973071 h 6199726"/>
              <a:gd name="connsiteX20" fmla="*/ 2428547 w 5426208"/>
              <a:gd name="connsiteY20" fmla="*/ 1604521 h 6199726"/>
              <a:gd name="connsiteX21" fmla="*/ 2042048 w 5426208"/>
              <a:gd name="connsiteY21" fmla="*/ 680694 h 6199726"/>
              <a:gd name="connsiteX22" fmla="*/ 1976061 w 5426208"/>
              <a:gd name="connsiteY22" fmla="*/ 237634 h 6199726"/>
              <a:gd name="connsiteX23" fmla="*/ 1853512 w 5426208"/>
              <a:gd name="connsiteY23" fmla="*/ 1964 h 6199726"/>
              <a:gd name="connsiteX24" fmla="*/ 1674403 w 5426208"/>
              <a:gd name="connsiteY24" fmla="*/ 360183 h 6199726"/>
              <a:gd name="connsiteX25" fmla="*/ 1504721 w 5426208"/>
              <a:gd name="connsiteY25" fmla="*/ 1415985 h 6199726"/>
              <a:gd name="connsiteX26" fmla="*/ 1919500 w 5426208"/>
              <a:gd name="connsiteY26" fmla="*/ 2745164 h 6199726"/>
              <a:gd name="connsiteX27" fmla="*/ 2525505 w 5426208"/>
              <a:gd name="connsiteY27" fmla="*/ 3885807 h 6199726"/>
              <a:gd name="connsiteX28" fmla="*/ 2343706 w 5426208"/>
              <a:gd name="connsiteY28" fmla="*/ 3734978 h 6199726"/>
              <a:gd name="connsiteX29" fmla="*/ 1259624 w 5426208"/>
              <a:gd name="connsiteY29" fmla="*/ 2566055 h 6199726"/>
              <a:gd name="connsiteX30" fmla="*/ 760003 w 5426208"/>
              <a:gd name="connsiteY30" fmla="*/ 2019300 h 6199726"/>
              <a:gd name="connsiteX31" fmla="*/ 213248 w 5426208"/>
              <a:gd name="connsiteY31" fmla="*/ 1510253 h 6199726"/>
              <a:gd name="connsiteX32" fmla="*/ 213248 w 5426208"/>
              <a:gd name="connsiteY32" fmla="*/ 1642228 h 6199726"/>
              <a:gd name="connsiteX33" fmla="*/ 694015 w 5426208"/>
              <a:gd name="connsiteY33" fmla="*/ 2980834 h 6199726"/>
              <a:gd name="connsiteX34" fmla="*/ 1287904 w 5426208"/>
              <a:gd name="connsiteY34" fmla="*/ 4102624 h 6199726"/>
              <a:gd name="connsiteX35" fmla="*/ 2042048 w 5426208"/>
              <a:gd name="connsiteY35" fmla="*/ 4715366 h 6199726"/>
              <a:gd name="connsiteX36" fmla="*/ 2771689 w 5426208"/>
              <a:gd name="connsiteY36" fmla="*/ 5012089 h 6199726"/>
              <a:gd name="connsiteX37" fmla="*/ 2315426 w 5426208"/>
              <a:gd name="connsiteY37" fmla="*/ 5092438 h 6199726"/>
              <a:gd name="connsiteX38" fmla="*/ 1495294 w 5426208"/>
              <a:gd name="connsiteY38" fmla="*/ 4922756 h 6199726"/>
              <a:gd name="connsiteX39" fmla="*/ 760003 w 5426208"/>
              <a:gd name="connsiteY39" fmla="*/ 4187465 h 6199726"/>
              <a:gd name="connsiteX40" fmla="*/ 260382 w 5426208"/>
              <a:gd name="connsiteY40" fmla="*/ 3291919 h 6199726"/>
              <a:gd name="connsiteX41" fmla="*/ 5859 w 5426208"/>
              <a:gd name="connsiteY41" fmla="*/ 2924273 h 6199726"/>
              <a:gd name="connsiteX42" fmla="*/ 109554 w 5426208"/>
              <a:gd name="connsiteY42" fmla="*/ 3518162 h 6199726"/>
              <a:gd name="connsiteX43" fmla="*/ 420638 w 5426208"/>
              <a:gd name="connsiteY43" fmla="*/ 4922756 h 6199726"/>
              <a:gd name="connsiteX44" fmla="*/ 910832 w 5426208"/>
              <a:gd name="connsiteY44" fmla="*/ 5544925 h 6199726"/>
              <a:gd name="connsiteX45" fmla="*/ 1523574 w 5426208"/>
              <a:gd name="connsiteY45" fmla="*/ 5761741 h 6199726"/>
              <a:gd name="connsiteX46" fmla="*/ 2336968 w 5426208"/>
              <a:gd name="connsiteY46" fmla="*/ 5729895 h 6199726"/>
              <a:gd name="connsiteX47" fmla="*/ 3483886 w 5426208"/>
              <a:gd name="connsiteY47" fmla="*/ 5540090 h 6199726"/>
              <a:gd name="connsiteX48" fmla="*/ 3704096 w 5426208"/>
              <a:gd name="connsiteY48" fmla="*/ 5581363 h 6199726"/>
              <a:gd name="connsiteX49" fmla="*/ 3506134 w 5426208"/>
              <a:gd name="connsiteY49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745005 w 5426208"/>
              <a:gd name="connsiteY8" fmla="*/ 4101278 h 6199726"/>
              <a:gd name="connsiteX9" fmla="*/ 3798859 w 5426208"/>
              <a:gd name="connsiteY9" fmla="*/ 3549606 h 6199726"/>
              <a:gd name="connsiteX10" fmla="*/ 4150946 w 5426208"/>
              <a:gd name="connsiteY10" fmla="*/ 2009873 h 6199726"/>
              <a:gd name="connsiteX11" fmla="*/ 4285628 w 5426208"/>
              <a:gd name="connsiteY11" fmla="*/ 1302863 h 6199726"/>
              <a:gd name="connsiteX12" fmla="*/ 4313908 w 5426208"/>
              <a:gd name="connsiteY12" fmla="*/ 963498 h 6199726"/>
              <a:gd name="connsiteX13" fmla="*/ 4049958 w 5426208"/>
              <a:gd name="connsiteY13" fmla="*/ 1199168 h 6199726"/>
              <a:gd name="connsiteX14" fmla="*/ 3569191 w 5426208"/>
              <a:gd name="connsiteY14" fmla="*/ 1840191 h 6199726"/>
              <a:gd name="connsiteX15" fmla="*/ 3408935 w 5426208"/>
              <a:gd name="connsiteY15" fmla="*/ 2349238 h 6199726"/>
              <a:gd name="connsiteX16" fmla="*/ 3355734 w 5426208"/>
              <a:gd name="connsiteY16" fmla="*/ 3467538 h 6199726"/>
              <a:gd name="connsiteX17" fmla="*/ 3292845 w 5426208"/>
              <a:gd name="connsiteY17" fmla="*/ 4093197 h 6199726"/>
              <a:gd name="connsiteX18" fmla="*/ 3192806 w 5426208"/>
              <a:gd name="connsiteY18" fmla="*/ 3842803 h 6199726"/>
              <a:gd name="connsiteX19" fmla="*/ 3006290 w 5426208"/>
              <a:gd name="connsiteY19" fmla="*/ 2973071 h 6199726"/>
              <a:gd name="connsiteX20" fmla="*/ 2428547 w 5426208"/>
              <a:gd name="connsiteY20" fmla="*/ 1604521 h 6199726"/>
              <a:gd name="connsiteX21" fmla="*/ 2042048 w 5426208"/>
              <a:gd name="connsiteY21" fmla="*/ 680694 h 6199726"/>
              <a:gd name="connsiteX22" fmla="*/ 1976061 w 5426208"/>
              <a:gd name="connsiteY22" fmla="*/ 237634 h 6199726"/>
              <a:gd name="connsiteX23" fmla="*/ 1853512 w 5426208"/>
              <a:gd name="connsiteY23" fmla="*/ 1964 h 6199726"/>
              <a:gd name="connsiteX24" fmla="*/ 1674403 w 5426208"/>
              <a:gd name="connsiteY24" fmla="*/ 360183 h 6199726"/>
              <a:gd name="connsiteX25" fmla="*/ 1504721 w 5426208"/>
              <a:gd name="connsiteY25" fmla="*/ 1415985 h 6199726"/>
              <a:gd name="connsiteX26" fmla="*/ 1919500 w 5426208"/>
              <a:gd name="connsiteY26" fmla="*/ 2745164 h 6199726"/>
              <a:gd name="connsiteX27" fmla="*/ 2525505 w 5426208"/>
              <a:gd name="connsiteY27" fmla="*/ 3885807 h 6199726"/>
              <a:gd name="connsiteX28" fmla="*/ 2343706 w 5426208"/>
              <a:gd name="connsiteY28" fmla="*/ 3734978 h 6199726"/>
              <a:gd name="connsiteX29" fmla="*/ 1259624 w 5426208"/>
              <a:gd name="connsiteY29" fmla="*/ 2566055 h 6199726"/>
              <a:gd name="connsiteX30" fmla="*/ 760003 w 5426208"/>
              <a:gd name="connsiteY30" fmla="*/ 2019300 h 6199726"/>
              <a:gd name="connsiteX31" fmla="*/ 213248 w 5426208"/>
              <a:gd name="connsiteY31" fmla="*/ 1510253 h 6199726"/>
              <a:gd name="connsiteX32" fmla="*/ 213248 w 5426208"/>
              <a:gd name="connsiteY32" fmla="*/ 1642228 h 6199726"/>
              <a:gd name="connsiteX33" fmla="*/ 694015 w 5426208"/>
              <a:gd name="connsiteY33" fmla="*/ 2980834 h 6199726"/>
              <a:gd name="connsiteX34" fmla="*/ 1287904 w 5426208"/>
              <a:gd name="connsiteY34" fmla="*/ 4102624 h 6199726"/>
              <a:gd name="connsiteX35" fmla="*/ 2042048 w 5426208"/>
              <a:gd name="connsiteY35" fmla="*/ 4715366 h 6199726"/>
              <a:gd name="connsiteX36" fmla="*/ 2771689 w 5426208"/>
              <a:gd name="connsiteY36" fmla="*/ 5012089 h 6199726"/>
              <a:gd name="connsiteX37" fmla="*/ 2315426 w 5426208"/>
              <a:gd name="connsiteY37" fmla="*/ 5092438 h 6199726"/>
              <a:gd name="connsiteX38" fmla="*/ 1495294 w 5426208"/>
              <a:gd name="connsiteY38" fmla="*/ 4922756 h 6199726"/>
              <a:gd name="connsiteX39" fmla="*/ 760003 w 5426208"/>
              <a:gd name="connsiteY39" fmla="*/ 4187465 h 6199726"/>
              <a:gd name="connsiteX40" fmla="*/ 260382 w 5426208"/>
              <a:gd name="connsiteY40" fmla="*/ 3291919 h 6199726"/>
              <a:gd name="connsiteX41" fmla="*/ 5859 w 5426208"/>
              <a:gd name="connsiteY41" fmla="*/ 2924273 h 6199726"/>
              <a:gd name="connsiteX42" fmla="*/ 109554 w 5426208"/>
              <a:gd name="connsiteY42" fmla="*/ 3518162 h 6199726"/>
              <a:gd name="connsiteX43" fmla="*/ 420638 w 5426208"/>
              <a:gd name="connsiteY43" fmla="*/ 4922756 h 6199726"/>
              <a:gd name="connsiteX44" fmla="*/ 910832 w 5426208"/>
              <a:gd name="connsiteY44" fmla="*/ 5544925 h 6199726"/>
              <a:gd name="connsiteX45" fmla="*/ 1523574 w 5426208"/>
              <a:gd name="connsiteY45" fmla="*/ 5761741 h 6199726"/>
              <a:gd name="connsiteX46" fmla="*/ 2336968 w 5426208"/>
              <a:gd name="connsiteY46" fmla="*/ 5729895 h 6199726"/>
              <a:gd name="connsiteX47" fmla="*/ 3483886 w 5426208"/>
              <a:gd name="connsiteY47" fmla="*/ 5540090 h 6199726"/>
              <a:gd name="connsiteX48" fmla="*/ 3704096 w 5426208"/>
              <a:gd name="connsiteY48" fmla="*/ 5581363 h 6199726"/>
              <a:gd name="connsiteX49" fmla="*/ 3506134 w 5426208"/>
              <a:gd name="connsiteY49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745005 w 5426208"/>
              <a:gd name="connsiteY8" fmla="*/ 4101278 h 6199726"/>
              <a:gd name="connsiteX9" fmla="*/ 3798859 w 5426208"/>
              <a:gd name="connsiteY9" fmla="*/ 3549606 h 6199726"/>
              <a:gd name="connsiteX10" fmla="*/ 4150946 w 5426208"/>
              <a:gd name="connsiteY10" fmla="*/ 2009873 h 6199726"/>
              <a:gd name="connsiteX11" fmla="*/ 4285628 w 5426208"/>
              <a:gd name="connsiteY11" fmla="*/ 1302863 h 6199726"/>
              <a:gd name="connsiteX12" fmla="*/ 4313908 w 5426208"/>
              <a:gd name="connsiteY12" fmla="*/ 963498 h 6199726"/>
              <a:gd name="connsiteX13" fmla="*/ 4049958 w 5426208"/>
              <a:gd name="connsiteY13" fmla="*/ 1199168 h 6199726"/>
              <a:gd name="connsiteX14" fmla="*/ 3569191 w 5426208"/>
              <a:gd name="connsiteY14" fmla="*/ 1840191 h 6199726"/>
              <a:gd name="connsiteX15" fmla="*/ 3408935 w 5426208"/>
              <a:gd name="connsiteY15" fmla="*/ 2349238 h 6199726"/>
              <a:gd name="connsiteX16" fmla="*/ 3355734 w 5426208"/>
              <a:gd name="connsiteY16" fmla="*/ 3467538 h 6199726"/>
              <a:gd name="connsiteX17" fmla="*/ 3292845 w 5426208"/>
              <a:gd name="connsiteY17" fmla="*/ 4093197 h 6199726"/>
              <a:gd name="connsiteX18" fmla="*/ 3192806 w 5426208"/>
              <a:gd name="connsiteY18" fmla="*/ 3842803 h 6199726"/>
              <a:gd name="connsiteX19" fmla="*/ 3006290 w 5426208"/>
              <a:gd name="connsiteY19" fmla="*/ 2973071 h 6199726"/>
              <a:gd name="connsiteX20" fmla="*/ 2428547 w 5426208"/>
              <a:gd name="connsiteY20" fmla="*/ 1604521 h 6199726"/>
              <a:gd name="connsiteX21" fmla="*/ 2042048 w 5426208"/>
              <a:gd name="connsiteY21" fmla="*/ 680694 h 6199726"/>
              <a:gd name="connsiteX22" fmla="*/ 1976061 w 5426208"/>
              <a:gd name="connsiteY22" fmla="*/ 237634 h 6199726"/>
              <a:gd name="connsiteX23" fmla="*/ 1853512 w 5426208"/>
              <a:gd name="connsiteY23" fmla="*/ 1964 h 6199726"/>
              <a:gd name="connsiteX24" fmla="*/ 1674403 w 5426208"/>
              <a:gd name="connsiteY24" fmla="*/ 360183 h 6199726"/>
              <a:gd name="connsiteX25" fmla="*/ 1504721 w 5426208"/>
              <a:gd name="connsiteY25" fmla="*/ 1415985 h 6199726"/>
              <a:gd name="connsiteX26" fmla="*/ 1919500 w 5426208"/>
              <a:gd name="connsiteY26" fmla="*/ 2745164 h 6199726"/>
              <a:gd name="connsiteX27" fmla="*/ 2525505 w 5426208"/>
              <a:gd name="connsiteY27" fmla="*/ 3885807 h 6199726"/>
              <a:gd name="connsiteX28" fmla="*/ 2343706 w 5426208"/>
              <a:gd name="connsiteY28" fmla="*/ 3734978 h 6199726"/>
              <a:gd name="connsiteX29" fmla="*/ 1259624 w 5426208"/>
              <a:gd name="connsiteY29" fmla="*/ 2566055 h 6199726"/>
              <a:gd name="connsiteX30" fmla="*/ 760003 w 5426208"/>
              <a:gd name="connsiteY30" fmla="*/ 2019300 h 6199726"/>
              <a:gd name="connsiteX31" fmla="*/ 213248 w 5426208"/>
              <a:gd name="connsiteY31" fmla="*/ 1510253 h 6199726"/>
              <a:gd name="connsiteX32" fmla="*/ 213248 w 5426208"/>
              <a:gd name="connsiteY32" fmla="*/ 1642228 h 6199726"/>
              <a:gd name="connsiteX33" fmla="*/ 694015 w 5426208"/>
              <a:gd name="connsiteY33" fmla="*/ 2980834 h 6199726"/>
              <a:gd name="connsiteX34" fmla="*/ 1287904 w 5426208"/>
              <a:gd name="connsiteY34" fmla="*/ 4102624 h 6199726"/>
              <a:gd name="connsiteX35" fmla="*/ 2042048 w 5426208"/>
              <a:gd name="connsiteY35" fmla="*/ 4715366 h 6199726"/>
              <a:gd name="connsiteX36" fmla="*/ 2771689 w 5426208"/>
              <a:gd name="connsiteY36" fmla="*/ 5012089 h 6199726"/>
              <a:gd name="connsiteX37" fmla="*/ 2315426 w 5426208"/>
              <a:gd name="connsiteY37" fmla="*/ 5092438 h 6199726"/>
              <a:gd name="connsiteX38" fmla="*/ 1495294 w 5426208"/>
              <a:gd name="connsiteY38" fmla="*/ 4922756 h 6199726"/>
              <a:gd name="connsiteX39" fmla="*/ 760003 w 5426208"/>
              <a:gd name="connsiteY39" fmla="*/ 4187465 h 6199726"/>
              <a:gd name="connsiteX40" fmla="*/ 260382 w 5426208"/>
              <a:gd name="connsiteY40" fmla="*/ 3291919 h 6199726"/>
              <a:gd name="connsiteX41" fmla="*/ 5859 w 5426208"/>
              <a:gd name="connsiteY41" fmla="*/ 2924273 h 6199726"/>
              <a:gd name="connsiteX42" fmla="*/ 109554 w 5426208"/>
              <a:gd name="connsiteY42" fmla="*/ 3518162 h 6199726"/>
              <a:gd name="connsiteX43" fmla="*/ 420638 w 5426208"/>
              <a:gd name="connsiteY43" fmla="*/ 4922756 h 6199726"/>
              <a:gd name="connsiteX44" fmla="*/ 910832 w 5426208"/>
              <a:gd name="connsiteY44" fmla="*/ 5544925 h 6199726"/>
              <a:gd name="connsiteX45" fmla="*/ 1523574 w 5426208"/>
              <a:gd name="connsiteY45" fmla="*/ 5761741 h 6199726"/>
              <a:gd name="connsiteX46" fmla="*/ 2336968 w 5426208"/>
              <a:gd name="connsiteY46" fmla="*/ 5729895 h 6199726"/>
              <a:gd name="connsiteX47" fmla="*/ 3483886 w 5426208"/>
              <a:gd name="connsiteY47" fmla="*/ 5540090 h 6199726"/>
              <a:gd name="connsiteX48" fmla="*/ 3704096 w 5426208"/>
              <a:gd name="connsiteY48" fmla="*/ 5581363 h 6199726"/>
              <a:gd name="connsiteX49" fmla="*/ 3506134 w 5426208"/>
              <a:gd name="connsiteY49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745005 w 5426208"/>
              <a:gd name="connsiteY8" fmla="*/ 4101278 h 6199726"/>
              <a:gd name="connsiteX9" fmla="*/ 3798859 w 5426208"/>
              <a:gd name="connsiteY9" fmla="*/ 3549606 h 6199726"/>
              <a:gd name="connsiteX10" fmla="*/ 4150946 w 5426208"/>
              <a:gd name="connsiteY10" fmla="*/ 2009873 h 6199726"/>
              <a:gd name="connsiteX11" fmla="*/ 4285628 w 5426208"/>
              <a:gd name="connsiteY11" fmla="*/ 1302863 h 6199726"/>
              <a:gd name="connsiteX12" fmla="*/ 4313908 w 5426208"/>
              <a:gd name="connsiteY12" fmla="*/ 963498 h 6199726"/>
              <a:gd name="connsiteX13" fmla="*/ 4049958 w 5426208"/>
              <a:gd name="connsiteY13" fmla="*/ 1199168 h 6199726"/>
              <a:gd name="connsiteX14" fmla="*/ 3569191 w 5426208"/>
              <a:gd name="connsiteY14" fmla="*/ 1840191 h 6199726"/>
              <a:gd name="connsiteX15" fmla="*/ 3408935 w 5426208"/>
              <a:gd name="connsiteY15" fmla="*/ 2349238 h 6199726"/>
              <a:gd name="connsiteX16" fmla="*/ 3355734 w 5426208"/>
              <a:gd name="connsiteY16" fmla="*/ 3467538 h 6199726"/>
              <a:gd name="connsiteX17" fmla="*/ 3292845 w 5426208"/>
              <a:gd name="connsiteY17" fmla="*/ 4093197 h 6199726"/>
              <a:gd name="connsiteX18" fmla="*/ 3192806 w 5426208"/>
              <a:gd name="connsiteY18" fmla="*/ 3842803 h 6199726"/>
              <a:gd name="connsiteX19" fmla="*/ 3006290 w 5426208"/>
              <a:gd name="connsiteY19" fmla="*/ 2973071 h 6199726"/>
              <a:gd name="connsiteX20" fmla="*/ 2428547 w 5426208"/>
              <a:gd name="connsiteY20" fmla="*/ 1604521 h 6199726"/>
              <a:gd name="connsiteX21" fmla="*/ 2042048 w 5426208"/>
              <a:gd name="connsiteY21" fmla="*/ 680694 h 6199726"/>
              <a:gd name="connsiteX22" fmla="*/ 1976061 w 5426208"/>
              <a:gd name="connsiteY22" fmla="*/ 237634 h 6199726"/>
              <a:gd name="connsiteX23" fmla="*/ 1853512 w 5426208"/>
              <a:gd name="connsiteY23" fmla="*/ 1964 h 6199726"/>
              <a:gd name="connsiteX24" fmla="*/ 1674403 w 5426208"/>
              <a:gd name="connsiteY24" fmla="*/ 360183 h 6199726"/>
              <a:gd name="connsiteX25" fmla="*/ 1504721 w 5426208"/>
              <a:gd name="connsiteY25" fmla="*/ 1415985 h 6199726"/>
              <a:gd name="connsiteX26" fmla="*/ 1919500 w 5426208"/>
              <a:gd name="connsiteY26" fmla="*/ 2745164 h 6199726"/>
              <a:gd name="connsiteX27" fmla="*/ 2525505 w 5426208"/>
              <a:gd name="connsiteY27" fmla="*/ 3885807 h 6199726"/>
              <a:gd name="connsiteX28" fmla="*/ 2343706 w 5426208"/>
              <a:gd name="connsiteY28" fmla="*/ 3734978 h 6199726"/>
              <a:gd name="connsiteX29" fmla="*/ 1259624 w 5426208"/>
              <a:gd name="connsiteY29" fmla="*/ 2566055 h 6199726"/>
              <a:gd name="connsiteX30" fmla="*/ 760003 w 5426208"/>
              <a:gd name="connsiteY30" fmla="*/ 2019300 h 6199726"/>
              <a:gd name="connsiteX31" fmla="*/ 213248 w 5426208"/>
              <a:gd name="connsiteY31" fmla="*/ 1510253 h 6199726"/>
              <a:gd name="connsiteX32" fmla="*/ 213248 w 5426208"/>
              <a:gd name="connsiteY32" fmla="*/ 1642228 h 6199726"/>
              <a:gd name="connsiteX33" fmla="*/ 694015 w 5426208"/>
              <a:gd name="connsiteY33" fmla="*/ 2980834 h 6199726"/>
              <a:gd name="connsiteX34" fmla="*/ 1287904 w 5426208"/>
              <a:gd name="connsiteY34" fmla="*/ 4102624 h 6199726"/>
              <a:gd name="connsiteX35" fmla="*/ 2042048 w 5426208"/>
              <a:gd name="connsiteY35" fmla="*/ 4715366 h 6199726"/>
              <a:gd name="connsiteX36" fmla="*/ 2771689 w 5426208"/>
              <a:gd name="connsiteY36" fmla="*/ 5012089 h 6199726"/>
              <a:gd name="connsiteX37" fmla="*/ 2258473 w 5426208"/>
              <a:gd name="connsiteY37" fmla="*/ 5048142 h 6199726"/>
              <a:gd name="connsiteX38" fmla="*/ 1495294 w 5426208"/>
              <a:gd name="connsiteY38" fmla="*/ 4922756 h 6199726"/>
              <a:gd name="connsiteX39" fmla="*/ 760003 w 5426208"/>
              <a:gd name="connsiteY39" fmla="*/ 4187465 h 6199726"/>
              <a:gd name="connsiteX40" fmla="*/ 260382 w 5426208"/>
              <a:gd name="connsiteY40" fmla="*/ 3291919 h 6199726"/>
              <a:gd name="connsiteX41" fmla="*/ 5859 w 5426208"/>
              <a:gd name="connsiteY41" fmla="*/ 2924273 h 6199726"/>
              <a:gd name="connsiteX42" fmla="*/ 109554 w 5426208"/>
              <a:gd name="connsiteY42" fmla="*/ 3518162 h 6199726"/>
              <a:gd name="connsiteX43" fmla="*/ 420638 w 5426208"/>
              <a:gd name="connsiteY43" fmla="*/ 4922756 h 6199726"/>
              <a:gd name="connsiteX44" fmla="*/ 910832 w 5426208"/>
              <a:gd name="connsiteY44" fmla="*/ 5544925 h 6199726"/>
              <a:gd name="connsiteX45" fmla="*/ 1523574 w 5426208"/>
              <a:gd name="connsiteY45" fmla="*/ 5761741 h 6199726"/>
              <a:gd name="connsiteX46" fmla="*/ 2336968 w 5426208"/>
              <a:gd name="connsiteY46" fmla="*/ 5729895 h 6199726"/>
              <a:gd name="connsiteX47" fmla="*/ 3483886 w 5426208"/>
              <a:gd name="connsiteY47" fmla="*/ 5540090 h 6199726"/>
              <a:gd name="connsiteX48" fmla="*/ 3704096 w 5426208"/>
              <a:gd name="connsiteY48" fmla="*/ 5581363 h 6199726"/>
              <a:gd name="connsiteX49" fmla="*/ 3506134 w 5426208"/>
              <a:gd name="connsiteY49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745005 w 5426208"/>
              <a:gd name="connsiteY8" fmla="*/ 4101278 h 6199726"/>
              <a:gd name="connsiteX9" fmla="*/ 3798859 w 5426208"/>
              <a:gd name="connsiteY9" fmla="*/ 3549606 h 6199726"/>
              <a:gd name="connsiteX10" fmla="*/ 4150946 w 5426208"/>
              <a:gd name="connsiteY10" fmla="*/ 2009873 h 6199726"/>
              <a:gd name="connsiteX11" fmla="*/ 4285628 w 5426208"/>
              <a:gd name="connsiteY11" fmla="*/ 1302863 h 6199726"/>
              <a:gd name="connsiteX12" fmla="*/ 4313908 w 5426208"/>
              <a:gd name="connsiteY12" fmla="*/ 963498 h 6199726"/>
              <a:gd name="connsiteX13" fmla="*/ 4049958 w 5426208"/>
              <a:gd name="connsiteY13" fmla="*/ 1199168 h 6199726"/>
              <a:gd name="connsiteX14" fmla="*/ 3569191 w 5426208"/>
              <a:gd name="connsiteY14" fmla="*/ 1840191 h 6199726"/>
              <a:gd name="connsiteX15" fmla="*/ 3408935 w 5426208"/>
              <a:gd name="connsiteY15" fmla="*/ 2349238 h 6199726"/>
              <a:gd name="connsiteX16" fmla="*/ 3355734 w 5426208"/>
              <a:gd name="connsiteY16" fmla="*/ 3467538 h 6199726"/>
              <a:gd name="connsiteX17" fmla="*/ 3292845 w 5426208"/>
              <a:gd name="connsiteY17" fmla="*/ 4093197 h 6199726"/>
              <a:gd name="connsiteX18" fmla="*/ 3192806 w 5426208"/>
              <a:gd name="connsiteY18" fmla="*/ 3842803 h 6199726"/>
              <a:gd name="connsiteX19" fmla="*/ 3006290 w 5426208"/>
              <a:gd name="connsiteY19" fmla="*/ 2973071 h 6199726"/>
              <a:gd name="connsiteX20" fmla="*/ 2428547 w 5426208"/>
              <a:gd name="connsiteY20" fmla="*/ 1604521 h 6199726"/>
              <a:gd name="connsiteX21" fmla="*/ 2042048 w 5426208"/>
              <a:gd name="connsiteY21" fmla="*/ 680694 h 6199726"/>
              <a:gd name="connsiteX22" fmla="*/ 1976061 w 5426208"/>
              <a:gd name="connsiteY22" fmla="*/ 237634 h 6199726"/>
              <a:gd name="connsiteX23" fmla="*/ 1853512 w 5426208"/>
              <a:gd name="connsiteY23" fmla="*/ 1964 h 6199726"/>
              <a:gd name="connsiteX24" fmla="*/ 1674403 w 5426208"/>
              <a:gd name="connsiteY24" fmla="*/ 360183 h 6199726"/>
              <a:gd name="connsiteX25" fmla="*/ 1504721 w 5426208"/>
              <a:gd name="connsiteY25" fmla="*/ 1415985 h 6199726"/>
              <a:gd name="connsiteX26" fmla="*/ 1919500 w 5426208"/>
              <a:gd name="connsiteY26" fmla="*/ 2745164 h 6199726"/>
              <a:gd name="connsiteX27" fmla="*/ 2525505 w 5426208"/>
              <a:gd name="connsiteY27" fmla="*/ 3885807 h 6199726"/>
              <a:gd name="connsiteX28" fmla="*/ 2343706 w 5426208"/>
              <a:gd name="connsiteY28" fmla="*/ 3734978 h 6199726"/>
              <a:gd name="connsiteX29" fmla="*/ 1259624 w 5426208"/>
              <a:gd name="connsiteY29" fmla="*/ 2566055 h 6199726"/>
              <a:gd name="connsiteX30" fmla="*/ 760003 w 5426208"/>
              <a:gd name="connsiteY30" fmla="*/ 2019300 h 6199726"/>
              <a:gd name="connsiteX31" fmla="*/ 213248 w 5426208"/>
              <a:gd name="connsiteY31" fmla="*/ 1510253 h 6199726"/>
              <a:gd name="connsiteX32" fmla="*/ 213248 w 5426208"/>
              <a:gd name="connsiteY32" fmla="*/ 1642228 h 6199726"/>
              <a:gd name="connsiteX33" fmla="*/ 694015 w 5426208"/>
              <a:gd name="connsiteY33" fmla="*/ 2980834 h 6199726"/>
              <a:gd name="connsiteX34" fmla="*/ 1287904 w 5426208"/>
              <a:gd name="connsiteY34" fmla="*/ 4102624 h 6199726"/>
              <a:gd name="connsiteX35" fmla="*/ 2042048 w 5426208"/>
              <a:gd name="connsiteY35" fmla="*/ 4715366 h 6199726"/>
              <a:gd name="connsiteX36" fmla="*/ 2771689 w 5426208"/>
              <a:gd name="connsiteY36" fmla="*/ 5012089 h 6199726"/>
              <a:gd name="connsiteX37" fmla="*/ 2258473 w 5426208"/>
              <a:gd name="connsiteY37" fmla="*/ 5048142 h 6199726"/>
              <a:gd name="connsiteX38" fmla="*/ 1485802 w 5426208"/>
              <a:gd name="connsiteY38" fmla="*/ 4878460 h 6199726"/>
              <a:gd name="connsiteX39" fmla="*/ 760003 w 5426208"/>
              <a:gd name="connsiteY39" fmla="*/ 4187465 h 6199726"/>
              <a:gd name="connsiteX40" fmla="*/ 260382 w 5426208"/>
              <a:gd name="connsiteY40" fmla="*/ 3291919 h 6199726"/>
              <a:gd name="connsiteX41" fmla="*/ 5859 w 5426208"/>
              <a:gd name="connsiteY41" fmla="*/ 2924273 h 6199726"/>
              <a:gd name="connsiteX42" fmla="*/ 109554 w 5426208"/>
              <a:gd name="connsiteY42" fmla="*/ 3518162 h 6199726"/>
              <a:gd name="connsiteX43" fmla="*/ 420638 w 5426208"/>
              <a:gd name="connsiteY43" fmla="*/ 4922756 h 6199726"/>
              <a:gd name="connsiteX44" fmla="*/ 910832 w 5426208"/>
              <a:gd name="connsiteY44" fmla="*/ 5544925 h 6199726"/>
              <a:gd name="connsiteX45" fmla="*/ 1523574 w 5426208"/>
              <a:gd name="connsiteY45" fmla="*/ 5761741 h 6199726"/>
              <a:gd name="connsiteX46" fmla="*/ 2336968 w 5426208"/>
              <a:gd name="connsiteY46" fmla="*/ 5729895 h 6199726"/>
              <a:gd name="connsiteX47" fmla="*/ 3483886 w 5426208"/>
              <a:gd name="connsiteY47" fmla="*/ 5540090 h 6199726"/>
              <a:gd name="connsiteX48" fmla="*/ 3704096 w 5426208"/>
              <a:gd name="connsiteY48" fmla="*/ 5581363 h 6199726"/>
              <a:gd name="connsiteX49" fmla="*/ 3506134 w 5426208"/>
              <a:gd name="connsiteY49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20181 w 5426208"/>
              <a:gd name="connsiteY8" fmla="*/ 4277967 h 6199726"/>
              <a:gd name="connsiteX9" fmla="*/ 3798859 w 5426208"/>
              <a:gd name="connsiteY9" fmla="*/ 3549606 h 6199726"/>
              <a:gd name="connsiteX10" fmla="*/ 4150946 w 5426208"/>
              <a:gd name="connsiteY10" fmla="*/ 2009873 h 6199726"/>
              <a:gd name="connsiteX11" fmla="*/ 4285628 w 5426208"/>
              <a:gd name="connsiteY11" fmla="*/ 1302863 h 6199726"/>
              <a:gd name="connsiteX12" fmla="*/ 4313908 w 5426208"/>
              <a:gd name="connsiteY12" fmla="*/ 963498 h 6199726"/>
              <a:gd name="connsiteX13" fmla="*/ 4049958 w 5426208"/>
              <a:gd name="connsiteY13" fmla="*/ 1199168 h 6199726"/>
              <a:gd name="connsiteX14" fmla="*/ 3569191 w 5426208"/>
              <a:gd name="connsiteY14" fmla="*/ 1840191 h 6199726"/>
              <a:gd name="connsiteX15" fmla="*/ 3408935 w 5426208"/>
              <a:gd name="connsiteY15" fmla="*/ 2349238 h 6199726"/>
              <a:gd name="connsiteX16" fmla="*/ 3355734 w 5426208"/>
              <a:gd name="connsiteY16" fmla="*/ 3467538 h 6199726"/>
              <a:gd name="connsiteX17" fmla="*/ 3292845 w 5426208"/>
              <a:gd name="connsiteY17" fmla="*/ 4093197 h 6199726"/>
              <a:gd name="connsiteX18" fmla="*/ 3192806 w 5426208"/>
              <a:gd name="connsiteY18" fmla="*/ 3842803 h 6199726"/>
              <a:gd name="connsiteX19" fmla="*/ 3006290 w 5426208"/>
              <a:gd name="connsiteY19" fmla="*/ 2973071 h 6199726"/>
              <a:gd name="connsiteX20" fmla="*/ 2428547 w 5426208"/>
              <a:gd name="connsiteY20" fmla="*/ 1604521 h 6199726"/>
              <a:gd name="connsiteX21" fmla="*/ 2042048 w 5426208"/>
              <a:gd name="connsiteY21" fmla="*/ 680694 h 6199726"/>
              <a:gd name="connsiteX22" fmla="*/ 1976061 w 5426208"/>
              <a:gd name="connsiteY22" fmla="*/ 237634 h 6199726"/>
              <a:gd name="connsiteX23" fmla="*/ 1853512 w 5426208"/>
              <a:gd name="connsiteY23" fmla="*/ 1964 h 6199726"/>
              <a:gd name="connsiteX24" fmla="*/ 1674403 w 5426208"/>
              <a:gd name="connsiteY24" fmla="*/ 360183 h 6199726"/>
              <a:gd name="connsiteX25" fmla="*/ 1504721 w 5426208"/>
              <a:gd name="connsiteY25" fmla="*/ 1415985 h 6199726"/>
              <a:gd name="connsiteX26" fmla="*/ 1919500 w 5426208"/>
              <a:gd name="connsiteY26" fmla="*/ 2745164 h 6199726"/>
              <a:gd name="connsiteX27" fmla="*/ 2525505 w 5426208"/>
              <a:gd name="connsiteY27" fmla="*/ 3885807 h 6199726"/>
              <a:gd name="connsiteX28" fmla="*/ 2343706 w 5426208"/>
              <a:gd name="connsiteY28" fmla="*/ 3734978 h 6199726"/>
              <a:gd name="connsiteX29" fmla="*/ 1259624 w 5426208"/>
              <a:gd name="connsiteY29" fmla="*/ 2566055 h 6199726"/>
              <a:gd name="connsiteX30" fmla="*/ 760003 w 5426208"/>
              <a:gd name="connsiteY30" fmla="*/ 2019300 h 6199726"/>
              <a:gd name="connsiteX31" fmla="*/ 213248 w 5426208"/>
              <a:gd name="connsiteY31" fmla="*/ 1510253 h 6199726"/>
              <a:gd name="connsiteX32" fmla="*/ 213248 w 5426208"/>
              <a:gd name="connsiteY32" fmla="*/ 1642228 h 6199726"/>
              <a:gd name="connsiteX33" fmla="*/ 694015 w 5426208"/>
              <a:gd name="connsiteY33" fmla="*/ 2980834 h 6199726"/>
              <a:gd name="connsiteX34" fmla="*/ 1287904 w 5426208"/>
              <a:gd name="connsiteY34" fmla="*/ 4102624 h 6199726"/>
              <a:gd name="connsiteX35" fmla="*/ 2042048 w 5426208"/>
              <a:gd name="connsiteY35" fmla="*/ 4715366 h 6199726"/>
              <a:gd name="connsiteX36" fmla="*/ 2771689 w 5426208"/>
              <a:gd name="connsiteY36" fmla="*/ 5012089 h 6199726"/>
              <a:gd name="connsiteX37" fmla="*/ 2258473 w 5426208"/>
              <a:gd name="connsiteY37" fmla="*/ 5048142 h 6199726"/>
              <a:gd name="connsiteX38" fmla="*/ 1485802 w 5426208"/>
              <a:gd name="connsiteY38" fmla="*/ 4878460 h 6199726"/>
              <a:gd name="connsiteX39" fmla="*/ 760003 w 5426208"/>
              <a:gd name="connsiteY39" fmla="*/ 4187465 h 6199726"/>
              <a:gd name="connsiteX40" fmla="*/ 260382 w 5426208"/>
              <a:gd name="connsiteY40" fmla="*/ 3291919 h 6199726"/>
              <a:gd name="connsiteX41" fmla="*/ 5859 w 5426208"/>
              <a:gd name="connsiteY41" fmla="*/ 2924273 h 6199726"/>
              <a:gd name="connsiteX42" fmla="*/ 109554 w 5426208"/>
              <a:gd name="connsiteY42" fmla="*/ 3518162 h 6199726"/>
              <a:gd name="connsiteX43" fmla="*/ 420638 w 5426208"/>
              <a:gd name="connsiteY43" fmla="*/ 4922756 h 6199726"/>
              <a:gd name="connsiteX44" fmla="*/ 910832 w 5426208"/>
              <a:gd name="connsiteY44" fmla="*/ 5544925 h 6199726"/>
              <a:gd name="connsiteX45" fmla="*/ 1523574 w 5426208"/>
              <a:gd name="connsiteY45" fmla="*/ 5761741 h 6199726"/>
              <a:gd name="connsiteX46" fmla="*/ 2336968 w 5426208"/>
              <a:gd name="connsiteY46" fmla="*/ 5729895 h 6199726"/>
              <a:gd name="connsiteX47" fmla="*/ 3483886 w 5426208"/>
              <a:gd name="connsiteY47" fmla="*/ 5540090 h 6199726"/>
              <a:gd name="connsiteX48" fmla="*/ 3704096 w 5426208"/>
              <a:gd name="connsiteY48" fmla="*/ 5581363 h 6199726"/>
              <a:gd name="connsiteX49" fmla="*/ 3506134 w 5426208"/>
              <a:gd name="connsiteY49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20181 w 5426208"/>
              <a:gd name="connsiteY8" fmla="*/ 4277967 h 6199726"/>
              <a:gd name="connsiteX9" fmla="*/ 3798859 w 5426208"/>
              <a:gd name="connsiteY9" fmla="*/ 3549606 h 6199726"/>
              <a:gd name="connsiteX10" fmla="*/ 4150946 w 5426208"/>
              <a:gd name="connsiteY10" fmla="*/ 2009873 h 6199726"/>
              <a:gd name="connsiteX11" fmla="*/ 4285628 w 5426208"/>
              <a:gd name="connsiteY11" fmla="*/ 1302863 h 6199726"/>
              <a:gd name="connsiteX12" fmla="*/ 4313908 w 5426208"/>
              <a:gd name="connsiteY12" fmla="*/ 963498 h 6199726"/>
              <a:gd name="connsiteX13" fmla="*/ 4049958 w 5426208"/>
              <a:gd name="connsiteY13" fmla="*/ 1199168 h 6199726"/>
              <a:gd name="connsiteX14" fmla="*/ 3569191 w 5426208"/>
              <a:gd name="connsiteY14" fmla="*/ 1840191 h 6199726"/>
              <a:gd name="connsiteX15" fmla="*/ 3408935 w 5426208"/>
              <a:gd name="connsiteY15" fmla="*/ 2349238 h 6199726"/>
              <a:gd name="connsiteX16" fmla="*/ 3355734 w 5426208"/>
              <a:gd name="connsiteY16" fmla="*/ 3467538 h 6199726"/>
              <a:gd name="connsiteX17" fmla="*/ 3292845 w 5426208"/>
              <a:gd name="connsiteY17" fmla="*/ 4093197 h 6199726"/>
              <a:gd name="connsiteX18" fmla="*/ 3192806 w 5426208"/>
              <a:gd name="connsiteY18" fmla="*/ 3842803 h 6199726"/>
              <a:gd name="connsiteX19" fmla="*/ 3006290 w 5426208"/>
              <a:gd name="connsiteY19" fmla="*/ 2973071 h 6199726"/>
              <a:gd name="connsiteX20" fmla="*/ 2428547 w 5426208"/>
              <a:gd name="connsiteY20" fmla="*/ 1604521 h 6199726"/>
              <a:gd name="connsiteX21" fmla="*/ 2042048 w 5426208"/>
              <a:gd name="connsiteY21" fmla="*/ 680694 h 6199726"/>
              <a:gd name="connsiteX22" fmla="*/ 1976061 w 5426208"/>
              <a:gd name="connsiteY22" fmla="*/ 237634 h 6199726"/>
              <a:gd name="connsiteX23" fmla="*/ 1853512 w 5426208"/>
              <a:gd name="connsiteY23" fmla="*/ 1964 h 6199726"/>
              <a:gd name="connsiteX24" fmla="*/ 1674403 w 5426208"/>
              <a:gd name="connsiteY24" fmla="*/ 360183 h 6199726"/>
              <a:gd name="connsiteX25" fmla="*/ 1504721 w 5426208"/>
              <a:gd name="connsiteY25" fmla="*/ 1415985 h 6199726"/>
              <a:gd name="connsiteX26" fmla="*/ 1919500 w 5426208"/>
              <a:gd name="connsiteY26" fmla="*/ 2745164 h 6199726"/>
              <a:gd name="connsiteX27" fmla="*/ 2525505 w 5426208"/>
              <a:gd name="connsiteY27" fmla="*/ 3885807 h 6199726"/>
              <a:gd name="connsiteX28" fmla="*/ 2343706 w 5426208"/>
              <a:gd name="connsiteY28" fmla="*/ 3734978 h 6199726"/>
              <a:gd name="connsiteX29" fmla="*/ 1259624 w 5426208"/>
              <a:gd name="connsiteY29" fmla="*/ 2566055 h 6199726"/>
              <a:gd name="connsiteX30" fmla="*/ 760003 w 5426208"/>
              <a:gd name="connsiteY30" fmla="*/ 2019300 h 6199726"/>
              <a:gd name="connsiteX31" fmla="*/ 213248 w 5426208"/>
              <a:gd name="connsiteY31" fmla="*/ 1510253 h 6199726"/>
              <a:gd name="connsiteX32" fmla="*/ 213248 w 5426208"/>
              <a:gd name="connsiteY32" fmla="*/ 1642228 h 6199726"/>
              <a:gd name="connsiteX33" fmla="*/ 694015 w 5426208"/>
              <a:gd name="connsiteY33" fmla="*/ 2980834 h 6199726"/>
              <a:gd name="connsiteX34" fmla="*/ 1287904 w 5426208"/>
              <a:gd name="connsiteY34" fmla="*/ 4102624 h 6199726"/>
              <a:gd name="connsiteX35" fmla="*/ 2042048 w 5426208"/>
              <a:gd name="connsiteY35" fmla="*/ 4715366 h 6199726"/>
              <a:gd name="connsiteX36" fmla="*/ 2771689 w 5426208"/>
              <a:gd name="connsiteY36" fmla="*/ 5012089 h 6199726"/>
              <a:gd name="connsiteX37" fmla="*/ 2258473 w 5426208"/>
              <a:gd name="connsiteY37" fmla="*/ 5048142 h 6199726"/>
              <a:gd name="connsiteX38" fmla="*/ 1485802 w 5426208"/>
              <a:gd name="connsiteY38" fmla="*/ 4878460 h 6199726"/>
              <a:gd name="connsiteX39" fmla="*/ 760003 w 5426208"/>
              <a:gd name="connsiteY39" fmla="*/ 4187465 h 6199726"/>
              <a:gd name="connsiteX40" fmla="*/ 260382 w 5426208"/>
              <a:gd name="connsiteY40" fmla="*/ 3291919 h 6199726"/>
              <a:gd name="connsiteX41" fmla="*/ 5859 w 5426208"/>
              <a:gd name="connsiteY41" fmla="*/ 2924273 h 6199726"/>
              <a:gd name="connsiteX42" fmla="*/ 109554 w 5426208"/>
              <a:gd name="connsiteY42" fmla="*/ 3518162 h 6199726"/>
              <a:gd name="connsiteX43" fmla="*/ 420638 w 5426208"/>
              <a:gd name="connsiteY43" fmla="*/ 4922756 h 6199726"/>
              <a:gd name="connsiteX44" fmla="*/ 910832 w 5426208"/>
              <a:gd name="connsiteY44" fmla="*/ 5544925 h 6199726"/>
              <a:gd name="connsiteX45" fmla="*/ 1523574 w 5426208"/>
              <a:gd name="connsiteY45" fmla="*/ 5761741 h 6199726"/>
              <a:gd name="connsiteX46" fmla="*/ 2336968 w 5426208"/>
              <a:gd name="connsiteY46" fmla="*/ 5729895 h 6199726"/>
              <a:gd name="connsiteX47" fmla="*/ 3483886 w 5426208"/>
              <a:gd name="connsiteY47" fmla="*/ 5540090 h 6199726"/>
              <a:gd name="connsiteX48" fmla="*/ 3704096 w 5426208"/>
              <a:gd name="connsiteY48" fmla="*/ 5581363 h 6199726"/>
              <a:gd name="connsiteX49" fmla="*/ 3506134 w 5426208"/>
              <a:gd name="connsiteY49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20181 w 5426208"/>
              <a:gd name="connsiteY8" fmla="*/ 4277967 h 6199726"/>
              <a:gd name="connsiteX9" fmla="*/ 3798859 w 5426208"/>
              <a:gd name="connsiteY9" fmla="*/ 3549606 h 6199726"/>
              <a:gd name="connsiteX10" fmla="*/ 4150946 w 5426208"/>
              <a:gd name="connsiteY10" fmla="*/ 2009873 h 6199726"/>
              <a:gd name="connsiteX11" fmla="*/ 4285628 w 5426208"/>
              <a:gd name="connsiteY11" fmla="*/ 1302863 h 6199726"/>
              <a:gd name="connsiteX12" fmla="*/ 4313908 w 5426208"/>
              <a:gd name="connsiteY12" fmla="*/ 963498 h 6199726"/>
              <a:gd name="connsiteX13" fmla="*/ 4049958 w 5426208"/>
              <a:gd name="connsiteY13" fmla="*/ 1199168 h 6199726"/>
              <a:gd name="connsiteX14" fmla="*/ 3569191 w 5426208"/>
              <a:gd name="connsiteY14" fmla="*/ 1840191 h 6199726"/>
              <a:gd name="connsiteX15" fmla="*/ 3408935 w 5426208"/>
              <a:gd name="connsiteY15" fmla="*/ 2349238 h 6199726"/>
              <a:gd name="connsiteX16" fmla="*/ 3287203 w 5426208"/>
              <a:gd name="connsiteY16" fmla="*/ 3409262 h 6199726"/>
              <a:gd name="connsiteX17" fmla="*/ 3292845 w 5426208"/>
              <a:gd name="connsiteY17" fmla="*/ 4093197 h 6199726"/>
              <a:gd name="connsiteX18" fmla="*/ 3192806 w 5426208"/>
              <a:gd name="connsiteY18" fmla="*/ 3842803 h 6199726"/>
              <a:gd name="connsiteX19" fmla="*/ 3006290 w 5426208"/>
              <a:gd name="connsiteY19" fmla="*/ 2973071 h 6199726"/>
              <a:gd name="connsiteX20" fmla="*/ 2428547 w 5426208"/>
              <a:gd name="connsiteY20" fmla="*/ 1604521 h 6199726"/>
              <a:gd name="connsiteX21" fmla="*/ 2042048 w 5426208"/>
              <a:gd name="connsiteY21" fmla="*/ 680694 h 6199726"/>
              <a:gd name="connsiteX22" fmla="*/ 1976061 w 5426208"/>
              <a:gd name="connsiteY22" fmla="*/ 237634 h 6199726"/>
              <a:gd name="connsiteX23" fmla="*/ 1853512 w 5426208"/>
              <a:gd name="connsiteY23" fmla="*/ 1964 h 6199726"/>
              <a:gd name="connsiteX24" fmla="*/ 1674403 w 5426208"/>
              <a:gd name="connsiteY24" fmla="*/ 360183 h 6199726"/>
              <a:gd name="connsiteX25" fmla="*/ 1504721 w 5426208"/>
              <a:gd name="connsiteY25" fmla="*/ 1415985 h 6199726"/>
              <a:gd name="connsiteX26" fmla="*/ 1919500 w 5426208"/>
              <a:gd name="connsiteY26" fmla="*/ 2745164 h 6199726"/>
              <a:gd name="connsiteX27" fmla="*/ 2525505 w 5426208"/>
              <a:gd name="connsiteY27" fmla="*/ 3885807 h 6199726"/>
              <a:gd name="connsiteX28" fmla="*/ 2343706 w 5426208"/>
              <a:gd name="connsiteY28" fmla="*/ 3734978 h 6199726"/>
              <a:gd name="connsiteX29" fmla="*/ 1259624 w 5426208"/>
              <a:gd name="connsiteY29" fmla="*/ 2566055 h 6199726"/>
              <a:gd name="connsiteX30" fmla="*/ 760003 w 5426208"/>
              <a:gd name="connsiteY30" fmla="*/ 2019300 h 6199726"/>
              <a:gd name="connsiteX31" fmla="*/ 213248 w 5426208"/>
              <a:gd name="connsiteY31" fmla="*/ 1510253 h 6199726"/>
              <a:gd name="connsiteX32" fmla="*/ 213248 w 5426208"/>
              <a:gd name="connsiteY32" fmla="*/ 1642228 h 6199726"/>
              <a:gd name="connsiteX33" fmla="*/ 694015 w 5426208"/>
              <a:gd name="connsiteY33" fmla="*/ 2980834 h 6199726"/>
              <a:gd name="connsiteX34" fmla="*/ 1287904 w 5426208"/>
              <a:gd name="connsiteY34" fmla="*/ 4102624 h 6199726"/>
              <a:gd name="connsiteX35" fmla="*/ 2042048 w 5426208"/>
              <a:gd name="connsiteY35" fmla="*/ 4715366 h 6199726"/>
              <a:gd name="connsiteX36" fmla="*/ 2771689 w 5426208"/>
              <a:gd name="connsiteY36" fmla="*/ 5012089 h 6199726"/>
              <a:gd name="connsiteX37" fmla="*/ 2258473 w 5426208"/>
              <a:gd name="connsiteY37" fmla="*/ 5048142 h 6199726"/>
              <a:gd name="connsiteX38" fmla="*/ 1485802 w 5426208"/>
              <a:gd name="connsiteY38" fmla="*/ 4878460 h 6199726"/>
              <a:gd name="connsiteX39" fmla="*/ 760003 w 5426208"/>
              <a:gd name="connsiteY39" fmla="*/ 4187465 h 6199726"/>
              <a:gd name="connsiteX40" fmla="*/ 260382 w 5426208"/>
              <a:gd name="connsiteY40" fmla="*/ 3291919 h 6199726"/>
              <a:gd name="connsiteX41" fmla="*/ 5859 w 5426208"/>
              <a:gd name="connsiteY41" fmla="*/ 2924273 h 6199726"/>
              <a:gd name="connsiteX42" fmla="*/ 109554 w 5426208"/>
              <a:gd name="connsiteY42" fmla="*/ 3518162 h 6199726"/>
              <a:gd name="connsiteX43" fmla="*/ 420638 w 5426208"/>
              <a:gd name="connsiteY43" fmla="*/ 4922756 h 6199726"/>
              <a:gd name="connsiteX44" fmla="*/ 910832 w 5426208"/>
              <a:gd name="connsiteY44" fmla="*/ 5544925 h 6199726"/>
              <a:gd name="connsiteX45" fmla="*/ 1523574 w 5426208"/>
              <a:gd name="connsiteY45" fmla="*/ 5761741 h 6199726"/>
              <a:gd name="connsiteX46" fmla="*/ 2336968 w 5426208"/>
              <a:gd name="connsiteY46" fmla="*/ 5729895 h 6199726"/>
              <a:gd name="connsiteX47" fmla="*/ 3483886 w 5426208"/>
              <a:gd name="connsiteY47" fmla="*/ 5540090 h 6199726"/>
              <a:gd name="connsiteX48" fmla="*/ 3704096 w 5426208"/>
              <a:gd name="connsiteY48" fmla="*/ 5581363 h 6199726"/>
              <a:gd name="connsiteX49" fmla="*/ 3506134 w 5426208"/>
              <a:gd name="connsiteY49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20181 w 5426208"/>
              <a:gd name="connsiteY8" fmla="*/ 4277967 h 6199726"/>
              <a:gd name="connsiteX9" fmla="*/ 3798859 w 5426208"/>
              <a:gd name="connsiteY9" fmla="*/ 3549606 h 6199726"/>
              <a:gd name="connsiteX10" fmla="*/ 4150946 w 5426208"/>
              <a:gd name="connsiteY10" fmla="*/ 2009873 h 6199726"/>
              <a:gd name="connsiteX11" fmla="*/ 4285628 w 5426208"/>
              <a:gd name="connsiteY11" fmla="*/ 1302863 h 6199726"/>
              <a:gd name="connsiteX12" fmla="*/ 4465260 w 5426208"/>
              <a:gd name="connsiteY12" fmla="*/ 875787 h 6199726"/>
              <a:gd name="connsiteX13" fmla="*/ 4049958 w 5426208"/>
              <a:gd name="connsiteY13" fmla="*/ 1199168 h 6199726"/>
              <a:gd name="connsiteX14" fmla="*/ 3569191 w 5426208"/>
              <a:gd name="connsiteY14" fmla="*/ 1840191 h 6199726"/>
              <a:gd name="connsiteX15" fmla="*/ 3408935 w 5426208"/>
              <a:gd name="connsiteY15" fmla="*/ 2349238 h 6199726"/>
              <a:gd name="connsiteX16" fmla="*/ 3287203 w 5426208"/>
              <a:gd name="connsiteY16" fmla="*/ 3409262 h 6199726"/>
              <a:gd name="connsiteX17" fmla="*/ 3292845 w 5426208"/>
              <a:gd name="connsiteY17" fmla="*/ 4093197 h 6199726"/>
              <a:gd name="connsiteX18" fmla="*/ 3192806 w 5426208"/>
              <a:gd name="connsiteY18" fmla="*/ 3842803 h 6199726"/>
              <a:gd name="connsiteX19" fmla="*/ 3006290 w 5426208"/>
              <a:gd name="connsiteY19" fmla="*/ 2973071 h 6199726"/>
              <a:gd name="connsiteX20" fmla="*/ 2428547 w 5426208"/>
              <a:gd name="connsiteY20" fmla="*/ 1604521 h 6199726"/>
              <a:gd name="connsiteX21" fmla="*/ 2042048 w 5426208"/>
              <a:gd name="connsiteY21" fmla="*/ 680694 h 6199726"/>
              <a:gd name="connsiteX22" fmla="*/ 1976061 w 5426208"/>
              <a:gd name="connsiteY22" fmla="*/ 237634 h 6199726"/>
              <a:gd name="connsiteX23" fmla="*/ 1853512 w 5426208"/>
              <a:gd name="connsiteY23" fmla="*/ 1964 h 6199726"/>
              <a:gd name="connsiteX24" fmla="*/ 1674403 w 5426208"/>
              <a:gd name="connsiteY24" fmla="*/ 360183 h 6199726"/>
              <a:gd name="connsiteX25" fmla="*/ 1504721 w 5426208"/>
              <a:gd name="connsiteY25" fmla="*/ 1415985 h 6199726"/>
              <a:gd name="connsiteX26" fmla="*/ 1919500 w 5426208"/>
              <a:gd name="connsiteY26" fmla="*/ 2745164 h 6199726"/>
              <a:gd name="connsiteX27" fmla="*/ 2525505 w 5426208"/>
              <a:gd name="connsiteY27" fmla="*/ 3885807 h 6199726"/>
              <a:gd name="connsiteX28" fmla="*/ 2343706 w 5426208"/>
              <a:gd name="connsiteY28" fmla="*/ 3734978 h 6199726"/>
              <a:gd name="connsiteX29" fmla="*/ 1259624 w 5426208"/>
              <a:gd name="connsiteY29" fmla="*/ 2566055 h 6199726"/>
              <a:gd name="connsiteX30" fmla="*/ 760003 w 5426208"/>
              <a:gd name="connsiteY30" fmla="*/ 2019300 h 6199726"/>
              <a:gd name="connsiteX31" fmla="*/ 213248 w 5426208"/>
              <a:gd name="connsiteY31" fmla="*/ 1510253 h 6199726"/>
              <a:gd name="connsiteX32" fmla="*/ 213248 w 5426208"/>
              <a:gd name="connsiteY32" fmla="*/ 1642228 h 6199726"/>
              <a:gd name="connsiteX33" fmla="*/ 694015 w 5426208"/>
              <a:gd name="connsiteY33" fmla="*/ 2980834 h 6199726"/>
              <a:gd name="connsiteX34" fmla="*/ 1287904 w 5426208"/>
              <a:gd name="connsiteY34" fmla="*/ 4102624 h 6199726"/>
              <a:gd name="connsiteX35" fmla="*/ 2042048 w 5426208"/>
              <a:gd name="connsiteY35" fmla="*/ 4715366 h 6199726"/>
              <a:gd name="connsiteX36" fmla="*/ 2771689 w 5426208"/>
              <a:gd name="connsiteY36" fmla="*/ 5012089 h 6199726"/>
              <a:gd name="connsiteX37" fmla="*/ 2258473 w 5426208"/>
              <a:gd name="connsiteY37" fmla="*/ 5048142 h 6199726"/>
              <a:gd name="connsiteX38" fmla="*/ 1485802 w 5426208"/>
              <a:gd name="connsiteY38" fmla="*/ 4878460 h 6199726"/>
              <a:gd name="connsiteX39" fmla="*/ 760003 w 5426208"/>
              <a:gd name="connsiteY39" fmla="*/ 4187465 h 6199726"/>
              <a:gd name="connsiteX40" fmla="*/ 260382 w 5426208"/>
              <a:gd name="connsiteY40" fmla="*/ 3291919 h 6199726"/>
              <a:gd name="connsiteX41" fmla="*/ 5859 w 5426208"/>
              <a:gd name="connsiteY41" fmla="*/ 2924273 h 6199726"/>
              <a:gd name="connsiteX42" fmla="*/ 109554 w 5426208"/>
              <a:gd name="connsiteY42" fmla="*/ 3518162 h 6199726"/>
              <a:gd name="connsiteX43" fmla="*/ 420638 w 5426208"/>
              <a:gd name="connsiteY43" fmla="*/ 4922756 h 6199726"/>
              <a:gd name="connsiteX44" fmla="*/ 910832 w 5426208"/>
              <a:gd name="connsiteY44" fmla="*/ 5544925 h 6199726"/>
              <a:gd name="connsiteX45" fmla="*/ 1523574 w 5426208"/>
              <a:gd name="connsiteY45" fmla="*/ 5761741 h 6199726"/>
              <a:gd name="connsiteX46" fmla="*/ 2336968 w 5426208"/>
              <a:gd name="connsiteY46" fmla="*/ 5729895 h 6199726"/>
              <a:gd name="connsiteX47" fmla="*/ 3483886 w 5426208"/>
              <a:gd name="connsiteY47" fmla="*/ 5540090 h 6199726"/>
              <a:gd name="connsiteX48" fmla="*/ 3704096 w 5426208"/>
              <a:gd name="connsiteY48" fmla="*/ 5581363 h 6199726"/>
              <a:gd name="connsiteX49" fmla="*/ 3506134 w 5426208"/>
              <a:gd name="connsiteY49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20181 w 5426208"/>
              <a:gd name="connsiteY8" fmla="*/ 4277967 h 6199726"/>
              <a:gd name="connsiteX9" fmla="*/ 3798859 w 5426208"/>
              <a:gd name="connsiteY9" fmla="*/ 3549606 h 6199726"/>
              <a:gd name="connsiteX10" fmla="*/ 4150946 w 5426208"/>
              <a:gd name="connsiteY10" fmla="*/ 2009873 h 6199726"/>
              <a:gd name="connsiteX11" fmla="*/ 4285628 w 5426208"/>
              <a:gd name="connsiteY11" fmla="*/ 1302863 h 6199726"/>
              <a:gd name="connsiteX12" fmla="*/ 4465260 w 5426208"/>
              <a:gd name="connsiteY12" fmla="*/ 875787 h 6199726"/>
              <a:gd name="connsiteX13" fmla="*/ 4049958 w 5426208"/>
              <a:gd name="connsiteY13" fmla="*/ 1199168 h 6199726"/>
              <a:gd name="connsiteX14" fmla="*/ 3408935 w 5426208"/>
              <a:gd name="connsiteY14" fmla="*/ 2349238 h 6199726"/>
              <a:gd name="connsiteX15" fmla="*/ 3287203 w 5426208"/>
              <a:gd name="connsiteY15" fmla="*/ 3409262 h 6199726"/>
              <a:gd name="connsiteX16" fmla="*/ 3292845 w 5426208"/>
              <a:gd name="connsiteY16" fmla="*/ 4093197 h 6199726"/>
              <a:gd name="connsiteX17" fmla="*/ 3192806 w 5426208"/>
              <a:gd name="connsiteY17" fmla="*/ 3842803 h 6199726"/>
              <a:gd name="connsiteX18" fmla="*/ 3006290 w 5426208"/>
              <a:gd name="connsiteY18" fmla="*/ 2973071 h 6199726"/>
              <a:gd name="connsiteX19" fmla="*/ 2428547 w 5426208"/>
              <a:gd name="connsiteY19" fmla="*/ 1604521 h 6199726"/>
              <a:gd name="connsiteX20" fmla="*/ 2042048 w 5426208"/>
              <a:gd name="connsiteY20" fmla="*/ 680694 h 6199726"/>
              <a:gd name="connsiteX21" fmla="*/ 1976061 w 5426208"/>
              <a:gd name="connsiteY21" fmla="*/ 237634 h 6199726"/>
              <a:gd name="connsiteX22" fmla="*/ 1853512 w 5426208"/>
              <a:gd name="connsiteY22" fmla="*/ 1964 h 6199726"/>
              <a:gd name="connsiteX23" fmla="*/ 1674403 w 5426208"/>
              <a:gd name="connsiteY23" fmla="*/ 360183 h 6199726"/>
              <a:gd name="connsiteX24" fmla="*/ 1504721 w 5426208"/>
              <a:gd name="connsiteY24" fmla="*/ 1415985 h 6199726"/>
              <a:gd name="connsiteX25" fmla="*/ 1919500 w 5426208"/>
              <a:gd name="connsiteY25" fmla="*/ 2745164 h 6199726"/>
              <a:gd name="connsiteX26" fmla="*/ 2525505 w 5426208"/>
              <a:gd name="connsiteY26" fmla="*/ 3885807 h 6199726"/>
              <a:gd name="connsiteX27" fmla="*/ 2343706 w 5426208"/>
              <a:gd name="connsiteY27" fmla="*/ 3734978 h 6199726"/>
              <a:gd name="connsiteX28" fmla="*/ 1259624 w 5426208"/>
              <a:gd name="connsiteY28" fmla="*/ 2566055 h 6199726"/>
              <a:gd name="connsiteX29" fmla="*/ 760003 w 5426208"/>
              <a:gd name="connsiteY29" fmla="*/ 2019300 h 6199726"/>
              <a:gd name="connsiteX30" fmla="*/ 213248 w 5426208"/>
              <a:gd name="connsiteY30" fmla="*/ 1510253 h 6199726"/>
              <a:gd name="connsiteX31" fmla="*/ 213248 w 5426208"/>
              <a:gd name="connsiteY31" fmla="*/ 1642228 h 6199726"/>
              <a:gd name="connsiteX32" fmla="*/ 694015 w 5426208"/>
              <a:gd name="connsiteY32" fmla="*/ 2980834 h 6199726"/>
              <a:gd name="connsiteX33" fmla="*/ 1287904 w 5426208"/>
              <a:gd name="connsiteY33" fmla="*/ 4102624 h 6199726"/>
              <a:gd name="connsiteX34" fmla="*/ 2042048 w 5426208"/>
              <a:gd name="connsiteY34" fmla="*/ 4715366 h 6199726"/>
              <a:gd name="connsiteX35" fmla="*/ 2771689 w 5426208"/>
              <a:gd name="connsiteY35" fmla="*/ 5012089 h 6199726"/>
              <a:gd name="connsiteX36" fmla="*/ 2258473 w 5426208"/>
              <a:gd name="connsiteY36" fmla="*/ 5048142 h 6199726"/>
              <a:gd name="connsiteX37" fmla="*/ 1485802 w 5426208"/>
              <a:gd name="connsiteY37" fmla="*/ 4878460 h 6199726"/>
              <a:gd name="connsiteX38" fmla="*/ 760003 w 5426208"/>
              <a:gd name="connsiteY38" fmla="*/ 4187465 h 6199726"/>
              <a:gd name="connsiteX39" fmla="*/ 260382 w 5426208"/>
              <a:gd name="connsiteY39" fmla="*/ 3291919 h 6199726"/>
              <a:gd name="connsiteX40" fmla="*/ 5859 w 5426208"/>
              <a:gd name="connsiteY40" fmla="*/ 2924273 h 6199726"/>
              <a:gd name="connsiteX41" fmla="*/ 109554 w 5426208"/>
              <a:gd name="connsiteY41" fmla="*/ 3518162 h 6199726"/>
              <a:gd name="connsiteX42" fmla="*/ 420638 w 5426208"/>
              <a:gd name="connsiteY42" fmla="*/ 4922756 h 6199726"/>
              <a:gd name="connsiteX43" fmla="*/ 910832 w 5426208"/>
              <a:gd name="connsiteY43" fmla="*/ 5544925 h 6199726"/>
              <a:gd name="connsiteX44" fmla="*/ 1523574 w 5426208"/>
              <a:gd name="connsiteY44" fmla="*/ 5761741 h 6199726"/>
              <a:gd name="connsiteX45" fmla="*/ 2336968 w 5426208"/>
              <a:gd name="connsiteY45" fmla="*/ 5729895 h 6199726"/>
              <a:gd name="connsiteX46" fmla="*/ 3483886 w 5426208"/>
              <a:gd name="connsiteY46" fmla="*/ 5540090 h 6199726"/>
              <a:gd name="connsiteX47" fmla="*/ 3704096 w 5426208"/>
              <a:gd name="connsiteY47" fmla="*/ 5581363 h 6199726"/>
              <a:gd name="connsiteX48" fmla="*/ 3506134 w 5426208"/>
              <a:gd name="connsiteY48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20181 w 5426208"/>
              <a:gd name="connsiteY8" fmla="*/ 4277967 h 6199726"/>
              <a:gd name="connsiteX9" fmla="*/ 3798859 w 5426208"/>
              <a:gd name="connsiteY9" fmla="*/ 3549606 h 6199726"/>
              <a:gd name="connsiteX10" fmla="*/ 4150946 w 5426208"/>
              <a:gd name="connsiteY10" fmla="*/ 2009873 h 6199726"/>
              <a:gd name="connsiteX11" fmla="*/ 4285628 w 5426208"/>
              <a:gd name="connsiteY11" fmla="*/ 1302863 h 6199726"/>
              <a:gd name="connsiteX12" fmla="*/ 4596120 w 5426208"/>
              <a:gd name="connsiteY12" fmla="*/ 925301 h 6199726"/>
              <a:gd name="connsiteX13" fmla="*/ 4049958 w 5426208"/>
              <a:gd name="connsiteY13" fmla="*/ 1199168 h 6199726"/>
              <a:gd name="connsiteX14" fmla="*/ 3408935 w 5426208"/>
              <a:gd name="connsiteY14" fmla="*/ 2349238 h 6199726"/>
              <a:gd name="connsiteX15" fmla="*/ 3287203 w 5426208"/>
              <a:gd name="connsiteY15" fmla="*/ 3409262 h 6199726"/>
              <a:gd name="connsiteX16" fmla="*/ 3292845 w 5426208"/>
              <a:gd name="connsiteY16" fmla="*/ 4093197 h 6199726"/>
              <a:gd name="connsiteX17" fmla="*/ 3192806 w 5426208"/>
              <a:gd name="connsiteY17" fmla="*/ 3842803 h 6199726"/>
              <a:gd name="connsiteX18" fmla="*/ 3006290 w 5426208"/>
              <a:gd name="connsiteY18" fmla="*/ 2973071 h 6199726"/>
              <a:gd name="connsiteX19" fmla="*/ 2428547 w 5426208"/>
              <a:gd name="connsiteY19" fmla="*/ 1604521 h 6199726"/>
              <a:gd name="connsiteX20" fmla="*/ 2042048 w 5426208"/>
              <a:gd name="connsiteY20" fmla="*/ 680694 h 6199726"/>
              <a:gd name="connsiteX21" fmla="*/ 1976061 w 5426208"/>
              <a:gd name="connsiteY21" fmla="*/ 237634 h 6199726"/>
              <a:gd name="connsiteX22" fmla="*/ 1853512 w 5426208"/>
              <a:gd name="connsiteY22" fmla="*/ 1964 h 6199726"/>
              <a:gd name="connsiteX23" fmla="*/ 1674403 w 5426208"/>
              <a:gd name="connsiteY23" fmla="*/ 360183 h 6199726"/>
              <a:gd name="connsiteX24" fmla="*/ 1504721 w 5426208"/>
              <a:gd name="connsiteY24" fmla="*/ 1415985 h 6199726"/>
              <a:gd name="connsiteX25" fmla="*/ 1919500 w 5426208"/>
              <a:gd name="connsiteY25" fmla="*/ 2745164 h 6199726"/>
              <a:gd name="connsiteX26" fmla="*/ 2525505 w 5426208"/>
              <a:gd name="connsiteY26" fmla="*/ 3885807 h 6199726"/>
              <a:gd name="connsiteX27" fmla="*/ 2343706 w 5426208"/>
              <a:gd name="connsiteY27" fmla="*/ 3734978 h 6199726"/>
              <a:gd name="connsiteX28" fmla="*/ 1259624 w 5426208"/>
              <a:gd name="connsiteY28" fmla="*/ 2566055 h 6199726"/>
              <a:gd name="connsiteX29" fmla="*/ 760003 w 5426208"/>
              <a:gd name="connsiteY29" fmla="*/ 2019300 h 6199726"/>
              <a:gd name="connsiteX30" fmla="*/ 213248 w 5426208"/>
              <a:gd name="connsiteY30" fmla="*/ 1510253 h 6199726"/>
              <a:gd name="connsiteX31" fmla="*/ 213248 w 5426208"/>
              <a:gd name="connsiteY31" fmla="*/ 1642228 h 6199726"/>
              <a:gd name="connsiteX32" fmla="*/ 694015 w 5426208"/>
              <a:gd name="connsiteY32" fmla="*/ 2980834 h 6199726"/>
              <a:gd name="connsiteX33" fmla="*/ 1287904 w 5426208"/>
              <a:gd name="connsiteY33" fmla="*/ 4102624 h 6199726"/>
              <a:gd name="connsiteX34" fmla="*/ 2042048 w 5426208"/>
              <a:gd name="connsiteY34" fmla="*/ 4715366 h 6199726"/>
              <a:gd name="connsiteX35" fmla="*/ 2771689 w 5426208"/>
              <a:gd name="connsiteY35" fmla="*/ 5012089 h 6199726"/>
              <a:gd name="connsiteX36" fmla="*/ 2258473 w 5426208"/>
              <a:gd name="connsiteY36" fmla="*/ 5048142 h 6199726"/>
              <a:gd name="connsiteX37" fmla="*/ 1485802 w 5426208"/>
              <a:gd name="connsiteY37" fmla="*/ 4878460 h 6199726"/>
              <a:gd name="connsiteX38" fmla="*/ 760003 w 5426208"/>
              <a:gd name="connsiteY38" fmla="*/ 4187465 h 6199726"/>
              <a:gd name="connsiteX39" fmla="*/ 260382 w 5426208"/>
              <a:gd name="connsiteY39" fmla="*/ 3291919 h 6199726"/>
              <a:gd name="connsiteX40" fmla="*/ 5859 w 5426208"/>
              <a:gd name="connsiteY40" fmla="*/ 2924273 h 6199726"/>
              <a:gd name="connsiteX41" fmla="*/ 109554 w 5426208"/>
              <a:gd name="connsiteY41" fmla="*/ 3518162 h 6199726"/>
              <a:gd name="connsiteX42" fmla="*/ 420638 w 5426208"/>
              <a:gd name="connsiteY42" fmla="*/ 4922756 h 6199726"/>
              <a:gd name="connsiteX43" fmla="*/ 910832 w 5426208"/>
              <a:gd name="connsiteY43" fmla="*/ 5544925 h 6199726"/>
              <a:gd name="connsiteX44" fmla="*/ 1523574 w 5426208"/>
              <a:gd name="connsiteY44" fmla="*/ 5761741 h 6199726"/>
              <a:gd name="connsiteX45" fmla="*/ 2336968 w 5426208"/>
              <a:gd name="connsiteY45" fmla="*/ 5729895 h 6199726"/>
              <a:gd name="connsiteX46" fmla="*/ 3483886 w 5426208"/>
              <a:gd name="connsiteY46" fmla="*/ 5540090 h 6199726"/>
              <a:gd name="connsiteX47" fmla="*/ 3704096 w 5426208"/>
              <a:gd name="connsiteY47" fmla="*/ 5581363 h 6199726"/>
              <a:gd name="connsiteX48" fmla="*/ 3506134 w 5426208"/>
              <a:gd name="connsiteY48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20181 w 5426208"/>
              <a:gd name="connsiteY8" fmla="*/ 4277967 h 6199726"/>
              <a:gd name="connsiteX9" fmla="*/ 3798859 w 5426208"/>
              <a:gd name="connsiteY9" fmla="*/ 3549606 h 6199726"/>
              <a:gd name="connsiteX10" fmla="*/ 4150946 w 5426208"/>
              <a:gd name="connsiteY10" fmla="*/ 2009873 h 6199726"/>
              <a:gd name="connsiteX11" fmla="*/ 4347694 w 5426208"/>
              <a:gd name="connsiteY11" fmla="*/ 1408876 h 6199726"/>
              <a:gd name="connsiteX12" fmla="*/ 4596120 w 5426208"/>
              <a:gd name="connsiteY12" fmla="*/ 925301 h 6199726"/>
              <a:gd name="connsiteX13" fmla="*/ 4049958 w 5426208"/>
              <a:gd name="connsiteY13" fmla="*/ 1199168 h 6199726"/>
              <a:gd name="connsiteX14" fmla="*/ 3408935 w 5426208"/>
              <a:gd name="connsiteY14" fmla="*/ 2349238 h 6199726"/>
              <a:gd name="connsiteX15" fmla="*/ 3287203 w 5426208"/>
              <a:gd name="connsiteY15" fmla="*/ 3409262 h 6199726"/>
              <a:gd name="connsiteX16" fmla="*/ 3292845 w 5426208"/>
              <a:gd name="connsiteY16" fmla="*/ 4093197 h 6199726"/>
              <a:gd name="connsiteX17" fmla="*/ 3192806 w 5426208"/>
              <a:gd name="connsiteY17" fmla="*/ 3842803 h 6199726"/>
              <a:gd name="connsiteX18" fmla="*/ 3006290 w 5426208"/>
              <a:gd name="connsiteY18" fmla="*/ 2973071 h 6199726"/>
              <a:gd name="connsiteX19" fmla="*/ 2428547 w 5426208"/>
              <a:gd name="connsiteY19" fmla="*/ 1604521 h 6199726"/>
              <a:gd name="connsiteX20" fmla="*/ 2042048 w 5426208"/>
              <a:gd name="connsiteY20" fmla="*/ 680694 h 6199726"/>
              <a:gd name="connsiteX21" fmla="*/ 1976061 w 5426208"/>
              <a:gd name="connsiteY21" fmla="*/ 237634 h 6199726"/>
              <a:gd name="connsiteX22" fmla="*/ 1853512 w 5426208"/>
              <a:gd name="connsiteY22" fmla="*/ 1964 h 6199726"/>
              <a:gd name="connsiteX23" fmla="*/ 1674403 w 5426208"/>
              <a:gd name="connsiteY23" fmla="*/ 360183 h 6199726"/>
              <a:gd name="connsiteX24" fmla="*/ 1504721 w 5426208"/>
              <a:gd name="connsiteY24" fmla="*/ 1415985 h 6199726"/>
              <a:gd name="connsiteX25" fmla="*/ 1919500 w 5426208"/>
              <a:gd name="connsiteY25" fmla="*/ 2745164 h 6199726"/>
              <a:gd name="connsiteX26" fmla="*/ 2525505 w 5426208"/>
              <a:gd name="connsiteY26" fmla="*/ 3885807 h 6199726"/>
              <a:gd name="connsiteX27" fmla="*/ 2343706 w 5426208"/>
              <a:gd name="connsiteY27" fmla="*/ 3734978 h 6199726"/>
              <a:gd name="connsiteX28" fmla="*/ 1259624 w 5426208"/>
              <a:gd name="connsiteY28" fmla="*/ 2566055 h 6199726"/>
              <a:gd name="connsiteX29" fmla="*/ 760003 w 5426208"/>
              <a:gd name="connsiteY29" fmla="*/ 2019300 h 6199726"/>
              <a:gd name="connsiteX30" fmla="*/ 213248 w 5426208"/>
              <a:gd name="connsiteY30" fmla="*/ 1510253 h 6199726"/>
              <a:gd name="connsiteX31" fmla="*/ 213248 w 5426208"/>
              <a:gd name="connsiteY31" fmla="*/ 1642228 h 6199726"/>
              <a:gd name="connsiteX32" fmla="*/ 694015 w 5426208"/>
              <a:gd name="connsiteY32" fmla="*/ 2980834 h 6199726"/>
              <a:gd name="connsiteX33" fmla="*/ 1287904 w 5426208"/>
              <a:gd name="connsiteY33" fmla="*/ 4102624 h 6199726"/>
              <a:gd name="connsiteX34" fmla="*/ 2042048 w 5426208"/>
              <a:gd name="connsiteY34" fmla="*/ 4715366 h 6199726"/>
              <a:gd name="connsiteX35" fmla="*/ 2771689 w 5426208"/>
              <a:gd name="connsiteY35" fmla="*/ 5012089 h 6199726"/>
              <a:gd name="connsiteX36" fmla="*/ 2258473 w 5426208"/>
              <a:gd name="connsiteY36" fmla="*/ 5048142 h 6199726"/>
              <a:gd name="connsiteX37" fmla="*/ 1485802 w 5426208"/>
              <a:gd name="connsiteY37" fmla="*/ 4878460 h 6199726"/>
              <a:gd name="connsiteX38" fmla="*/ 760003 w 5426208"/>
              <a:gd name="connsiteY38" fmla="*/ 4187465 h 6199726"/>
              <a:gd name="connsiteX39" fmla="*/ 260382 w 5426208"/>
              <a:gd name="connsiteY39" fmla="*/ 3291919 h 6199726"/>
              <a:gd name="connsiteX40" fmla="*/ 5859 w 5426208"/>
              <a:gd name="connsiteY40" fmla="*/ 2924273 h 6199726"/>
              <a:gd name="connsiteX41" fmla="*/ 109554 w 5426208"/>
              <a:gd name="connsiteY41" fmla="*/ 3518162 h 6199726"/>
              <a:gd name="connsiteX42" fmla="*/ 420638 w 5426208"/>
              <a:gd name="connsiteY42" fmla="*/ 4922756 h 6199726"/>
              <a:gd name="connsiteX43" fmla="*/ 910832 w 5426208"/>
              <a:gd name="connsiteY43" fmla="*/ 5544925 h 6199726"/>
              <a:gd name="connsiteX44" fmla="*/ 1523574 w 5426208"/>
              <a:gd name="connsiteY44" fmla="*/ 5761741 h 6199726"/>
              <a:gd name="connsiteX45" fmla="*/ 2336968 w 5426208"/>
              <a:gd name="connsiteY45" fmla="*/ 5729895 h 6199726"/>
              <a:gd name="connsiteX46" fmla="*/ 3483886 w 5426208"/>
              <a:gd name="connsiteY46" fmla="*/ 5540090 h 6199726"/>
              <a:gd name="connsiteX47" fmla="*/ 3704096 w 5426208"/>
              <a:gd name="connsiteY47" fmla="*/ 5581363 h 6199726"/>
              <a:gd name="connsiteX48" fmla="*/ 3506134 w 5426208"/>
              <a:gd name="connsiteY48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80892 w 5426208"/>
              <a:gd name="connsiteY8" fmla="*/ 4210607 h 6199726"/>
              <a:gd name="connsiteX9" fmla="*/ 3798859 w 5426208"/>
              <a:gd name="connsiteY9" fmla="*/ 3549606 h 6199726"/>
              <a:gd name="connsiteX10" fmla="*/ 4150946 w 5426208"/>
              <a:gd name="connsiteY10" fmla="*/ 2009873 h 6199726"/>
              <a:gd name="connsiteX11" fmla="*/ 4347694 w 5426208"/>
              <a:gd name="connsiteY11" fmla="*/ 1408876 h 6199726"/>
              <a:gd name="connsiteX12" fmla="*/ 4596120 w 5426208"/>
              <a:gd name="connsiteY12" fmla="*/ 925301 h 6199726"/>
              <a:gd name="connsiteX13" fmla="*/ 4049958 w 5426208"/>
              <a:gd name="connsiteY13" fmla="*/ 1199168 h 6199726"/>
              <a:gd name="connsiteX14" fmla="*/ 3408935 w 5426208"/>
              <a:gd name="connsiteY14" fmla="*/ 2349238 h 6199726"/>
              <a:gd name="connsiteX15" fmla="*/ 3287203 w 5426208"/>
              <a:gd name="connsiteY15" fmla="*/ 3409262 h 6199726"/>
              <a:gd name="connsiteX16" fmla="*/ 3292845 w 5426208"/>
              <a:gd name="connsiteY16" fmla="*/ 4093197 h 6199726"/>
              <a:gd name="connsiteX17" fmla="*/ 3192806 w 5426208"/>
              <a:gd name="connsiteY17" fmla="*/ 3842803 h 6199726"/>
              <a:gd name="connsiteX18" fmla="*/ 3006290 w 5426208"/>
              <a:gd name="connsiteY18" fmla="*/ 2973071 h 6199726"/>
              <a:gd name="connsiteX19" fmla="*/ 2428547 w 5426208"/>
              <a:gd name="connsiteY19" fmla="*/ 1604521 h 6199726"/>
              <a:gd name="connsiteX20" fmla="*/ 2042048 w 5426208"/>
              <a:gd name="connsiteY20" fmla="*/ 680694 h 6199726"/>
              <a:gd name="connsiteX21" fmla="*/ 1976061 w 5426208"/>
              <a:gd name="connsiteY21" fmla="*/ 237634 h 6199726"/>
              <a:gd name="connsiteX22" fmla="*/ 1853512 w 5426208"/>
              <a:gd name="connsiteY22" fmla="*/ 1964 h 6199726"/>
              <a:gd name="connsiteX23" fmla="*/ 1674403 w 5426208"/>
              <a:gd name="connsiteY23" fmla="*/ 360183 h 6199726"/>
              <a:gd name="connsiteX24" fmla="*/ 1504721 w 5426208"/>
              <a:gd name="connsiteY24" fmla="*/ 1415985 h 6199726"/>
              <a:gd name="connsiteX25" fmla="*/ 1919500 w 5426208"/>
              <a:gd name="connsiteY25" fmla="*/ 2745164 h 6199726"/>
              <a:gd name="connsiteX26" fmla="*/ 2525505 w 5426208"/>
              <a:gd name="connsiteY26" fmla="*/ 3885807 h 6199726"/>
              <a:gd name="connsiteX27" fmla="*/ 2343706 w 5426208"/>
              <a:gd name="connsiteY27" fmla="*/ 3734978 h 6199726"/>
              <a:gd name="connsiteX28" fmla="*/ 1259624 w 5426208"/>
              <a:gd name="connsiteY28" fmla="*/ 2566055 h 6199726"/>
              <a:gd name="connsiteX29" fmla="*/ 760003 w 5426208"/>
              <a:gd name="connsiteY29" fmla="*/ 2019300 h 6199726"/>
              <a:gd name="connsiteX30" fmla="*/ 213248 w 5426208"/>
              <a:gd name="connsiteY30" fmla="*/ 1510253 h 6199726"/>
              <a:gd name="connsiteX31" fmla="*/ 213248 w 5426208"/>
              <a:gd name="connsiteY31" fmla="*/ 1642228 h 6199726"/>
              <a:gd name="connsiteX32" fmla="*/ 694015 w 5426208"/>
              <a:gd name="connsiteY32" fmla="*/ 2980834 h 6199726"/>
              <a:gd name="connsiteX33" fmla="*/ 1287904 w 5426208"/>
              <a:gd name="connsiteY33" fmla="*/ 4102624 h 6199726"/>
              <a:gd name="connsiteX34" fmla="*/ 2042048 w 5426208"/>
              <a:gd name="connsiteY34" fmla="*/ 4715366 h 6199726"/>
              <a:gd name="connsiteX35" fmla="*/ 2771689 w 5426208"/>
              <a:gd name="connsiteY35" fmla="*/ 5012089 h 6199726"/>
              <a:gd name="connsiteX36" fmla="*/ 2258473 w 5426208"/>
              <a:gd name="connsiteY36" fmla="*/ 5048142 h 6199726"/>
              <a:gd name="connsiteX37" fmla="*/ 1485802 w 5426208"/>
              <a:gd name="connsiteY37" fmla="*/ 4878460 h 6199726"/>
              <a:gd name="connsiteX38" fmla="*/ 760003 w 5426208"/>
              <a:gd name="connsiteY38" fmla="*/ 4187465 h 6199726"/>
              <a:gd name="connsiteX39" fmla="*/ 260382 w 5426208"/>
              <a:gd name="connsiteY39" fmla="*/ 3291919 h 6199726"/>
              <a:gd name="connsiteX40" fmla="*/ 5859 w 5426208"/>
              <a:gd name="connsiteY40" fmla="*/ 2924273 h 6199726"/>
              <a:gd name="connsiteX41" fmla="*/ 109554 w 5426208"/>
              <a:gd name="connsiteY41" fmla="*/ 3518162 h 6199726"/>
              <a:gd name="connsiteX42" fmla="*/ 420638 w 5426208"/>
              <a:gd name="connsiteY42" fmla="*/ 4922756 h 6199726"/>
              <a:gd name="connsiteX43" fmla="*/ 910832 w 5426208"/>
              <a:gd name="connsiteY43" fmla="*/ 5544925 h 6199726"/>
              <a:gd name="connsiteX44" fmla="*/ 1523574 w 5426208"/>
              <a:gd name="connsiteY44" fmla="*/ 5761741 h 6199726"/>
              <a:gd name="connsiteX45" fmla="*/ 2336968 w 5426208"/>
              <a:gd name="connsiteY45" fmla="*/ 5729895 h 6199726"/>
              <a:gd name="connsiteX46" fmla="*/ 3483886 w 5426208"/>
              <a:gd name="connsiteY46" fmla="*/ 5540090 h 6199726"/>
              <a:gd name="connsiteX47" fmla="*/ 3704096 w 5426208"/>
              <a:gd name="connsiteY47" fmla="*/ 5581363 h 6199726"/>
              <a:gd name="connsiteX48" fmla="*/ 3506134 w 5426208"/>
              <a:gd name="connsiteY48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80892 w 5426208"/>
              <a:gd name="connsiteY8" fmla="*/ 4210607 h 6199726"/>
              <a:gd name="connsiteX9" fmla="*/ 3897197 w 5426208"/>
              <a:gd name="connsiteY9" fmla="*/ 3571203 h 6199726"/>
              <a:gd name="connsiteX10" fmla="*/ 4150946 w 5426208"/>
              <a:gd name="connsiteY10" fmla="*/ 2009873 h 6199726"/>
              <a:gd name="connsiteX11" fmla="*/ 4347694 w 5426208"/>
              <a:gd name="connsiteY11" fmla="*/ 1408876 h 6199726"/>
              <a:gd name="connsiteX12" fmla="*/ 4596120 w 5426208"/>
              <a:gd name="connsiteY12" fmla="*/ 925301 h 6199726"/>
              <a:gd name="connsiteX13" fmla="*/ 4049958 w 5426208"/>
              <a:gd name="connsiteY13" fmla="*/ 1199168 h 6199726"/>
              <a:gd name="connsiteX14" fmla="*/ 3408935 w 5426208"/>
              <a:gd name="connsiteY14" fmla="*/ 2349238 h 6199726"/>
              <a:gd name="connsiteX15" fmla="*/ 3287203 w 5426208"/>
              <a:gd name="connsiteY15" fmla="*/ 3409262 h 6199726"/>
              <a:gd name="connsiteX16" fmla="*/ 3292845 w 5426208"/>
              <a:gd name="connsiteY16" fmla="*/ 4093197 h 6199726"/>
              <a:gd name="connsiteX17" fmla="*/ 3192806 w 5426208"/>
              <a:gd name="connsiteY17" fmla="*/ 3842803 h 6199726"/>
              <a:gd name="connsiteX18" fmla="*/ 3006290 w 5426208"/>
              <a:gd name="connsiteY18" fmla="*/ 2973071 h 6199726"/>
              <a:gd name="connsiteX19" fmla="*/ 2428547 w 5426208"/>
              <a:gd name="connsiteY19" fmla="*/ 1604521 h 6199726"/>
              <a:gd name="connsiteX20" fmla="*/ 2042048 w 5426208"/>
              <a:gd name="connsiteY20" fmla="*/ 680694 h 6199726"/>
              <a:gd name="connsiteX21" fmla="*/ 1976061 w 5426208"/>
              <a:gd name="connsiteY21" fmla="*/ 237634 h 6199726"/>
              <a:gd name="connsiteX22" fmla="*/ 1853512 w 5426208"/>
              <a:gd name="connsiteY22" fmla="*/ 1964 h 6199726"/>
              <a:gd name="connsiteX23" fmla="*/ 1674403 w 5426208"/>
              <a:gd name="connsiteY23" fmla="*/ 360183 h 6199726"/>
              <a:gd name="connsiteX24" fmla="*/ 1504721 w 5426208"/>
              <a:gd name="connsiteY24" fmla="*/ 1415985 h 6199726"/>
              <a:gd name="connsiteX25" fmla="*/ 1919500 w 5426208"/>
              <a:gd name="connsiteY25" fmla="*/ 2745164 h 6199726"/>
              <a:gd name="connsiteX26" fmla="*/ 2525505 w 5426208"/>
              <a:gd name="connsiteY26" fmla="*/ 3885807 h 6199726"/>
              <a:gd name="connsiteX27" fmla="*/ 2343706 w 5426208"/>
              <a:gd name="connsiteY27" fmla="*/ 3734978 h 6199726"/>
              <a:gd name="connsiteX28" fmla="*/ 1259624 w 5426208"/>
              <a:gd name="connsiteY28" fmla="*/ 2566055 h 6199726"/>
              <a:gd name="connsiteX29" fmla="*/ 760003 w 5426208"/>
              <a:gd name="connsiteY29" fmla="*/ 2019300 h 6199726"/>
              <a:gd name="connsiteX30" fmla="*/ 213248 w 5426208"/>
              <a:gd name="connsiteY30" fmla="*/ 1510253 h 6199726"/>
              <a:gd name="connsiteX31" fmla="*/ 213248 w 5426208"/>
              <a:gd name="connsiteY31" fmla="*/ 1642228 h 6199726"/>
              <a:gd name="connsiteX32" fmla="*/ 694015 w 5426208"/>
              <a:gd name="connsiteY32" fmla="*/ 2980834 h 6199726"/>
              <a:gd name="connsiteX33" fmla="*/ 1287904 w 5426208"/>
              <a:gd name="connsiteY33" fmla="*/ 4102624 h 6199726"/>
              <a:gd name="connsiteX34" fmla="*/ 2042048 w 5426208"/>
              <a:gd name="connsiteY34" fmla="*/ 4715366 h 6199726"/>
              <a:gd name="connsiteX35" fmla="*/ 2771689 w 5426208"/>
              <a:gd name="connsiteY35" fmla="*/ 5012089 h 6199726"/>
              <a:gd name="connsiteX36" fmla="*/ 2258473 w 5426208"/>
              <a:gd name="connsiteY36" fmla="*/ 5048142 h 6199726"/>
              <a:gd name="connsiteX37" fmla="*/ 1485802 w 5426208"/>
              <a:gd name="connsiteY37" fmla="*/ 4878460 h 6199726"/>
              <a:gd name="connsiteX38" fmla="*/ 760003 w 5426208"/>
              <a:gd name="connsiteY38" fmla="*/ 4187465 h 6199726"/>
              <a:gd name="connsiteX39" fmla="*/ 260382 w 5426208"/>
              <a:gd name="connsiteY39" fmla="*/ 3291919 h 6199726"/>
              <a:gd name="connsiteX40" fmla="*/ 5859 w 5426208"/>
              <a:gd name="connsiteY40" fmla="*/ 2924273 h 6199726"/>
              <a:gd name="connsiteX41" fmla="*/ 109554 w 5426208"/>
              <a:gd name="connsiteY41" fmla="*/ 3518162 h 6199726"/>
              <a:gd name="connsiteX42" fmla="*/ 420638 w 5426208"/>
              <a:gd name="connsiteY42" fmla="*/ 4922756 h 6199726"/>
              <a:gd name="connsiteX43" fmla="*/ 910832 w 5426208"/>
              <a:gd name="connsiteY43" fmla="*/ 5544925 h 6199726"/>
              <a:gd name="connsiteX44" fmla="*/ 1523574 w 5426208"/>
              <a:gd name="connsiteY44" fmla="*/ 5761741 h 6199726"/>
              <a:gd name="connsiteX45" fmla="*/ 2336968 w 5426208"/>
              <a:gd name="connsiteY45" fmla="*/ 5729895 h 6199726"/>
              <a:gd name="connsiteX46" fmla="*/ 3483886 w 5426208"/>
              <a:gd name="connsiteY46" fmla="*/ 5540090 h 6199726"/>
              <a:gd name="connsiteX47" fmla="*/ 3704096 w 5426208"/>
              <a:gd name="connsiteY47" fmla="*/ 5581363 h 6199726"/>
              <a:gd name="connsiteX48" fmla="*/ 3506134 w 5426208"/>
              <a:gd name="connsiteY48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80892 w 5426208"/>
              <a:gd name="connsiteY8" fmla="*/ 4210607 h 6199726"/>
              <a:gd name="connsiteX9" fmla="*/ 3897197 w 5426208"/>
              <a:gd name="connsiteY9" fmla="*/ 3571203 h 6199726"/>
              <a:gd name="connsiteX10" fmla="*/ 4150946 w 5426208"/>
              <a:gd name="connsiteY10" fmla="*/ 2009873 h 6199726"/>
              <a:gd name="connsiteX11" fmla="*/ 4347694 w 5426208"/>
              <a:gd name="connsiteY11" fmla="*/ 1408876 h 6199726"/>
              <a:gd name="connsiteX12" fmla="*/ 4596120 w 5426208"/>
              <a:gd name="connsiteY12" fmla="*/ 925301 h 6199726"/>
              <a:gd name="connsiteX13" fmla="*/ 4049958 w 5426208"/>
              <a:gd name="connsiteY13" fmla="*/ 1199168 h 6199726"/>
              <a:gd name="connsiteX14" fmla="*/ 3488008 w 5426208"/>
              <a:gd name="connsiteY14" fmla="*/ 2315589 h 6199726"/>
              <a:gd name="connsiteX15" fmla="*/ 3287203 w 5426208"/>
              <a:gd name="connsiteY15" fmla="*/ 3409262 h 6199726"/>
              <a:gd name="connsiteX16" fmla="*/ 3292845 w 5426208"/>
              <a:gd name="connsiteY16" fmla="*/ 4093197 h 6199726"/>
              <a:gd name="connsiteX17" fmla="*/ 3192806 w 5426208"/>
              <a:gd name="connsiteY17" fmla="*/ 3842803 h 6199726"/>
              <a:gd name="connsiteX18" fmla="*/ 3006290 w 5426208"/>
              <a:gd name="connsiteY18" fmla="*/ 2973071 h 6199726"/>
              <a:gd name="connsiteX19" fmla="*/ 2428547 w 5426208"/>
              <a:gd name="connsiteY19" fmla="*/ 1604521 h 6199726"/>
              <a:gd name="connsiteX20" fmla="*/ 2042048 w 5426208"/>
              <a:gd name="connsiteY20" fmla="*/ 680694 h 6199726"/>
              <a:gd name="connsiteX21" fmla="*/ 1976061 w 5426208"/>
              <a:gd name="connsiteY21" fmla="*/ 237634 h 6199726"/>
              <a:gd name="connsiteX22" fmla="*/ 1853512 w 5426208"/>
              <a:gd name="connsiteY22" fmla="*/ 1964 h 6199726"/>
              <a:gd name="connsiteX23" fmla="*/ 1674403 w 5426208"/>
              <a:gd name="connsiteY23" fmla="*/ 360183 h 6199726"/>
              <a:gd name="connsiteX24" fmla="*/ 1504721 w 5426208"/>
              <a:gd name="connsiteY24" fmla="*/ 1415985 h 6199726"/>
              <a:gd name="connsiteX25" fmla="*/ 1919500 w 5426208"/>
              <a:gd name="connsiteY25" fmla="*/ 2745164 h 6199726"/>
              <a:gd name="connsiteX26" fmla="*/ 2525505 w 5426208"/>
              <a:gd name="connsiteY26" fmla="*/ 3885807 h 6199726"/>
              <a:gd name="connsiteX27" fmla="*/ 2343706 w 5426208"/>
              <a:gd name="connsiteY27" fmla="*/ 3734978 h 6199726"/>
              <a:gd name="connsiteX28" fmla="*/ 1259624 w 5426208"/>
              <a:gd name="connsiteY28" fmla="*/ 2566055 h 6199726"/>
              <a:gd name="connsiteX29" fmla="*/ 760003 w 5426208"/>
              <a:gd name="connsiteY29" fmla="*/ 2019300 h 6199726"/>
              <a:gd name="connsiteX30" fmla="*/ 213248 w 5426208"/>
              <a:gd name="connsiteY30" fmla="*/ 1510253 h 6199726"/>
              <a:gd name="connsiteX31" fmla="*/ 213248 w 5426208"/>
              <a:gd name="connsiteY31" fmla="*/ 1642228 h 6199726"/>
              <a:gd name="connsiteX32" fmla="*/ 694015 w 5426208"/>
              <a:gd name="connsiteY32" fmla="*/ 2980834 h 6199726"/>
              <a:gd name="connsiteX33" fmla="*/ 1287904 w 5426208"/>
              <a:gd name="connsiteY33" fmla="*/ 4102624 h 6199726"/>
              <a:gd name="connsiteX34" fmla="*/ 2042048 w 5426208"/>
              <a:gd name="connsiteY34" fmla="*/ 4715366 h 6199726"/>
              <a:gd name="connsiteX35" fmla="*/ 2771689 w 5426208"/>
              <a:gd name="connsiteY35" fmla="*/ 5012089 h 6199726"/>
              <a:gd name="connsiteX36" fmla="*/ 2258473 w 5426208"/>
              <a:gd name="connsiteY36" fmla="*/ 5048142 h 6199726"/>
              <a:gd name="connsiteX37" fmla="*/ 1485802 w 5426208"/>
              <a:gd name="connsiteY37" fmla="*/ 4878460 h 6199726"/>
              <a:gd name="connsiteX38" fmla="*/ 760003 w 5426208"/>
              <a:gd name="connsiteY38" fmla="*/ 4187465 h 6199726"/>
              <a:gd name="connsiteX39" fmla="*/ 260382 w 5426208"/>
              <a:gd name="connsiteY39" fmla="*/ 3291919 h 6199726"/>
              <a:gd name="connsiteX40" fmla="*/ 5859 w 5426208"/>
              <a:gd name="connsiteY40" fmla="*/ 2924273 h 6199726"/>
              <a:gd name="connsiteX41" fmla="*/ 109554 w 5426208"/>
              <a:gd name="connsiteY41" fmla="*/ 3518162 h 6199726"/>
              <a:gd name="connsiteX42" fmla="*/ 420638 w 5426208"/>
              <a:gd name="connsiteY42" fmla="*/ 4922756 h 6199726"/>
              <a:gd name="connsiteX43" fmla="*/ 910832 w 5426208"/>
              <a:gd name="connsiteY43" fmla="*/ 5544925 h 6199726"/>
              <a:gd name="connsiteX44" fmla="*/ 1523574 w 5426208"/>
              <a:gd name="connsiteY44" fmla="*/ 5761741 h 6199726"/>
              <a:gd name="connsiteX45" fmla="*/ 2336968 w 5426208"/>
              <a:gd name="connsiteY45" fmla="*/ 5729895 h 6199726"/>
              <a:gd name="connsiteX46" fmla="*/ 3483886 w 5426208"/>
              <a:gd name="connsiteY46" fmla="*/ 5540090 h 6199726"/>
              <a:gd name="connsiteX47" fmla="*/ 3704096 w 5426208"/>
              <a:gd name="connsiteY47" fmla="*/ 5581363 h 6199726"/>
              <a:gd name="connsiteX48" fmla="*/ 3506134 w 5426208"/>
              <a:gd name="connsiteY48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80892 w 5426208"/>
              <a:gd name="connsiteY8" fmla="*/ 4210607 h 6199726"/>
              <a:gd name="connsiteX9" fmla="*/ 3897197 w 5426208"/>
              <a:gd name="connsiteY9" fmla="*/ 3571203 h 6199726"/>
              <a:gd name="connsiteX10" fmla="*/ 4150946 w 5426208"/>
              <a:gd name="connsiteY10" fmla="*/ 2009873 h 6199726"/>
              <a:gd name="connsiteX11" fmla="*/ 4347694 w 5426208"/>
              <a:gd name="connsiteY11" fmla="*/ 1408876 h 6199726"/>
              <a:gd name="connsiteX12" fmla="*/ 4596120 w 5426208"/>
              <a:gd name="connsiteY12" fmla="*/ 925301 h 6199726"/>
              <a:gd name="connsiteX13" fmla="*/ 4049958 w 5426208"/>
              <a:gd name="connsiteY13" fmla="*/ 1199168 h 6199726"/>
              <a:gd name="connsiteX14" fmla="*/ 3488008 w 5426208"/>
              <a:gd name="connsiteY14" fmla="*/ 2315589 h 6199726"/>
              <a:gd name="connsiteX15" fmla="*/ 3287203 w 5426208"/>
              <a:gd name="connsiteY15" fmla="*/ 3409262 h 6199726"/>
              <a:gd name="connsiteX16" fmla="*/ 3292845 w 5426208"/>
              <a:gd name="connsiteY16" fmla="*/ 4093197 h 6199726"/>
              <a:gd name="connsiteX17" fmla="*/ 3192806 w 5426208"/>
              <a:gd name="connsiteY17" fmla="*/ 3842803 h 6199726"/>
              <a:gd name="connsiteX18" fmla="*/ 3006290 w 5426208"/>
              <a:gd name="connsiteY18" fmla="*/ 2973071 h 6199726"/>
              <a:gd name="connsiteX19" fmla="*/ 2391566 w 5426208"/>
              <a:gd name="connsiteY19" fmla="*/ 1651865 h 6199726"/>
              <a:gd name="connsiteX20" fmla="*/ 2042048 w 5426208"/>
              <a:gd name="connsiteY20" fmla="*/ 680694 h 6199726"/>
              <a:gd name="connsiteX21" fmla="*/ 1976061 w 5426208"/>
              <a:gd name="connsiteY21" fmla="*/ 237634 h 6199726"/>
              <a:gd name="connsiteX22" fmla="*/ 1853512 w 5426208"/>
              <a:gd name="connsiteY22" fmla="*/ 1964 h 6199726"/>
              <a:gd name="connsiteX23" fmla="*/ 1674403 w 5426208"/>
              <a:gd name="connsiteY23" fmla="*/ 360183 h 6199726"/>
              <a:gd name="connsiteX24" fmla="*/ 1504721 w 5426208"/>
              <a:gd name="connsiteY24" fmla="*/ 1415985 h 6199726"/>
              <a:gd name="connsiteX25" fmla="*/ 1919500 w 5426208"/>
              <a:gd name="connsiteY25" fmla="*/ 2745164 h 6199726"/>
              <a:gd name="connsiteX26" fmla="*/ 2525505 w 5426208"/>
              <a:gd name="connsiteY26" fmla="*/ 3885807 h 6199726"/>
              <a:gd name="connsiteX27" fmla="*/ 2343706 w 5426208"/>
              <a:gd name="connsiteY27" fmla="*/ 3734978 h 6199726"/>
              <a:gd name="connsiteX28" fmla="*/ 1259624 w 5426208"/>
              <a:gd name="connsiteY28" fmla="*/ 2566055 h 6199726"/>
              <a:gd name="connsiteX29" fmla="*/ 760003 w 5426208"/>
              <a:gd name="connsiteY29" fmla="*/ 2019300 h 6199726"/>
              <a:gd name="connsiteX30" fmla="*/ 213248 w 5426208"/>
              <a:gd name="connsiteY30" fmla="*/ 1510253 h 6199726"/>
              <a:gd name="connsiteX31" fmla="*/ 213248 w 5426208"/>
              <a:gd name="connsiteY31" fmla="*/ 1642228 h 6199726"/>
              <a:gd name="connsiteX32" fmla="*/ 694015 w 5426208"/>
              <a:gd name="connsiteY32" fmla="*/ 2980834 h 6199726"/>
              <a:gd name="connsiteX33" fmla="*/ 1287904 w 5426208"/>
              <a:gd name="connsiteY33" fmla="*/ 4102624 h 6199726"/>
              <a:gd name="connsiteX34" fmla="*/ 2042048 w 5426208"/>
              <a:gd name="connsiteY34" fmla="*/ 4715366 h 6199726"/>
              <a:gd name="connsiteX35" fmla="*/ 2771689 w 5426208"/>
              <a:gd name="connsiteY35" fmla="*/ 5012089 h 6199726"/>
              <a:gd name="connsiteX36" fmla="*/ 2258473 w 5426208"/>
              <a:gd name="connsiteY36" fmla="*/ 5048142 h 6199726"/>
              <a:gd name="connsiteX37" fmla="*/ 1485802 w 5426208"/>
              <a:gd name="connsiteY37" fmla="*/ 4878460 h 6199726"/>
              <a:gd name="connsiteX38" fmla="*/ 760003 w 5426208"/>
              <a:gd name="connsiteY38" fmla="*/ 4187465 h 6199726"/>
              <a:gd name="connsiteX39" fmla="*/ 260382 w 5426208"/>
              <a:gd name="connsiteY39" fmla="*/ 3291919 h 6199726"/>
              <a:gd name="connsiteX40" fmla="*/ 5859 w 5426208"/>
              <a:gd name="connsiteY40" fmla="*/ 2924273 h 6199726"/>
              <a:gd name="connsiteX41" fmla="*/ 109554 w 5426208"/>
              <a:gd name="connsiteY41" fmla="*/ 3518162 h 6199726"/>
              <a:gd name="connsiteX42" fmla="*/ 420638 w 5426208"/>
              <a:gd name="connsiteY42" fmla="*/ 4922756 h 6199726"/>
              <a:gd name="connsiteX43" fmla="*/ 910832 w 5426208"/>
              <a:gd name="connsiteY43" fmla="*/ 5544925 h 6199726"/>
              <a:gd name="connsiteX44" fmla="*/ 1523574 w 5426208"/>
              <a:gd name="connsiteY44" fmla="*/ 5761741 h 6199726"/>
              <a:gd name="connsiteX45" fmla="*/ 2336968 w 5426208"/>
              <a:gd name="connsiteY45" fmla="*/ 5729895 h 6199726"/>
              <a:gd name="connsiteX46" fmla="*/ 3483886 w 5426208"/>
              <a:gd name="connsiteY46" fmla="*/ 5540090 h 6199726"/>
              <a:gd name="connsiteX47" fmla="*/ 3704096 w 5426208"/>
              <a:gd name="connsiteY47" fmla="*/ 5581363 h 6199726"/>
              <a:gd name="connsiteX48" fmla="*/ 3506134 w 5426208"/>
              <a:gd name="connsiteY48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80892 w 5426208"/>
              <a:gd name="connsiteY8" fmla="*/ 4210607 h 6199726"/>
              <a:gd name="connsiteX9" fmla="*/ 3897197 w 5426208"/>
              <a:gd name="connsiteY9" fmla="*/ 3571203 h 6199726"/>
              <a:gd name="connsiteX10" fmla="*/ 4150946 w 5426208"/>
              <a:gd name="connsiteY10" fmla="*/ 2009873 h 6199726"/>
              <a:gd name="connsiteX11" fmla="*/ 4347694 w 5426208"/>
              <a:gd name="connsiteY11" fmla="*/ 1408876 h 6199726"/>
              <a:gd name="connsiteX12" fmla="*/ 4596120 w 5426208"/>
              <a:gd name="connsiteY12" fmla="*/ 925301 h 6199726"/>
              <a:gd name="connsiteX13" fmla="*/ 4049958 w 5426208"/>
              <a:gd name="connsiteY13" fmla="*/ 1199168 h 6199726"/>
              <a:gd name="connsiteX14" fmla="*/ 3488008 w 5426208"/>
              <a:gd name="connsiteY14" fmla="*/ 2315589 h 6199726"/>
              <a:gd name="connsiteX15" fmla="*/ 3287203 w 5426208"/>
              <a:gd name="connsiteY15" fmla="*/ 3409262 h 6199726"/>
              <a:gd name="connsiteX16" fmla="*/ 3292845 w 5426208"/>
              <a:gd name="connsiteY16" fmla="*/ 4093197 h 6199726"/>
              <a:gd name="connsiteX17" fmla="*/ 3192806 w 5426208"/>
              <a:gd name="connsiteY17" fmla="*/ 3842803 h 6199726"/>
              <a:gd name="connsiteX18" fmla="*/ 3006290 w 5426208"/>
              <a:gd name="connsiteY18" fmla="*/ 2973071 h 6199726"/>
              <a:gd name="connsiteX19" fmla="*/ 2391566 w 5426208"/>
              <a:gd name="connsiteY19" fmla="*/ 1651865 h 6199726"/>
              <a:gd name="connsiteX20" fmla="*/ 2042048 w 5426208"/>
              <a:gd name="connsiteY20" fmla="*/ 680694 h 6199726"/>
              <a:gd name="connsiteX21" fmla="*/ 1976061 w 5426208"/>
              <a:gd name="connsiteY21" fmla="*/ 237634 h 6199726"/>
              <a:gd name="connsiteX22" fmla="*/ 1853512 w 5426208"/>
              <a:gd name="connsiteY22" fmla="*/ 1964 h 6199726"/>
              <a:gd name="connsiteX23" fmla="*/ 1674403 w 5426208"/>
              <a:gd name="connsiteY23" fmla="*/ 360183 h 6199726"/>
              <a:gd name="connsiteX24" fmla="*/ 1504721 w 5426208"/>
              <a:gd name="connsiteY24" fmla="*/ 1415985 h 6199726"/>
              <a:gd name="connsiteX25" fmla="*/ 1919500 w 5426208"/>
              <a:gd name="connsiteY25" fmla="*/ 2745164 h 6199726"/>
              <a:gd name="connsiteX26" fmla="*/ 2525505 w 5426208"/>
              <a:gd name="connsiteY26" fmla="*/ 3885807 h 6199726"/>
              <a:gd name="connsiteX27" fmla="*/ 2343706 w 5426208"/>
              <a:gd name="connsiteY27" fmla="*/ 3734978 h 6199726"/>
              <a:gd name="connsiteX28" fmla="*/ 1259624 w 5426208"/>
              <a:gd name="connsiteY28" fmla="*/ 2566055 h 6199726"/>
              <a:gd name="connsiteX29" fmla="*/ 760003 w 5426208"/>
              <a:gd name="connsiteY29" fmla="*/ 2019300 h 6199726"/>
              <a:gd name="connsiteX30" fmla="*/ 213248 w 5426208"/>
              <a:gd name="connsiteY30" fmla="*/ 1510253 h 6199726"/>
              <a:gd name="connsiteX31" fmla="*/ 213248 w 5426208"/>
              <a:gd name="connsiteY31" fmla="*/ 1642228 h 6199726"/>
              <a:gd name="connsiteX32" fmla="*/ 694015 w 5426208"/>
              <a:gd name="connsiteY32" fmla="*/ 2980834 h 6199726"/>
              <a:gd name="connsiteX33" fmla="*/ 1287904 w 5426208"/>
              <a:gd name="connsiteY33" fmla="*/ 4102624 h 6199726"/>
              <a:gd name="connsiteX34" fmla="*/ 2042048 w 5426208"/>
              <a:gd name="connsiteY34" fmla="*/ 4715366 h 6199726"/>
              <a:gd name="connsiteX35" fmla="*/ 2771689 w 5426208"/>
              <a:gd name="connsiteY35" fmla="*/ 5012089 h 6199726"/>
              <a:gd name="connsiteX36" fmla="*/ 2258473 w 5426208"/>
              <a:gd name="connsiteY36" fmla="*/ 5048142 h 6199726"/>
              <a:gd name="connsiteX37" fmla="*/ 1485802 w 5426208"/>
              <a:gd name="connsiteY37" fmla="*/ 4878460 h 6199726"/>
              <a:gd name="connsiteX38" fmla="*/ 760003 w 5426208"/>
              <a:gd name="connsiteY38" fmla="*/ 4187465 h 6199726"/>
              <a:gd name="connsiteX39" fmla="*/ 260382 w 5426208"/>
              <a:gd name="connsiteY39" fmla="*/ 3291919 h 6199726"/>
              <a:gd name="connsiteX40" fmla="*/ 5859 w 5426208"/>
              <a:gd name="connsiteY40" fmla="*/ 2924273 h 6199726"/>
              <a:gd name="connsiteX41" fmla="*/ 109554 w 5426208"/>
              <a:gd name="connsiteY41" fmla="*/ 3518162 h 6199726"/>
              <a:gd name="connsiteX42" fmla="*/ 420638 w 5426208"/>
              <a:gd name="connsiteY42" fmla="*/ 4922756 h 6199726"/>
              <a:gd name="connsiteX43" fmla="*/ 910832 w 5426208"/>
              <a:gd name="connsiteY43" fmla="*/ 5544925 h 6199726"/>
              <a:gd name="connsiteX44" fmla="*/ 1523574 w 5426208"/>
              <a:gd name="connsiteY44" fmla="*/ 5761741 h 6199726"/>
              <a:gd name="connsiteX45" fmla="*/ 2336968 w 5426208"/>
              <a:gd name="connsiteY45" fmla="*/ 5729895 h 6199726"/>
              <a:gd name="connsiteX46" fmla="*/ 3483886 w 5426208"/>
              <a:gd name="connsiteY46" fmla="*/ 5540090 h 6199726"/>
              <a:gd name="connsiteX47" fmla="*/ 3704096 w 5426208"/>
              <a:gd name="connsiteY47" fmla="*/ 5581363 h 6199726"/>
              <a:gd name="connsiteX48" fmla="*/ 3506134 w 5426208"/>
              <a:gd name="connsiteY48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80892 w 5426208"/>
              <a:gd name="connsiteY8" fmla="*/ 4210607 h 6199726"/>
              <a:gd name="connsiteX9" fmla="*/ 3897197 w 5426208"/>
              <a:gd name="connsiteY9" fmla="*/ 3571203 h 6199726"/>
              <a:gd name="connsiteX10" fmla="*/ 4150946 w 5426208"/>
              <a:gd name="connsiteY10" fmla="*/ 2009873 h 6199726"/>
              <a:gd name="connsiteX11" fmla="*/ 4347694 w 5426208"/>
              <a:gd name="connsiteY11" fmla="*/ 1408876 h 6199726"/>
              <a:gd name="connsiteX12" fmla="*/ 4596120 w 5426208"/>
              <a:gd name="connsiteY12" fmla="*/ 925301 h 6199726"/>
              <a:gd name="connsiteX13" fmla="*/ 4049958 w 5426208"/>
              <a:gd name="connsiteY13" fmla="*/ 1199168 h 6199726"/>
              <a:gd name="connsiteX14" fmla="*/ 3488008 w 5426208"/>
              <a:gd name="connsiteY14" fmla="*/ 2315589 h 6199726"/>
              <a:gd name="connsiteX15" fmla="*/ 3287203 w 5426208"/>
              <a:gd name="connsiteY15" fmla="*/ 3409262 h 6199726"/>
              <a:gd name="connsiteX16" fmla="*/ 3292845 w 5426208"/>
              <a:gd name="connsiteY16" fmla="*/ 4093197 h 6199726"/>
              <a:gd name="connsiteX17" fmla="*/ 3192806 w 5426208"/>
              <a:gd name="connsiteY17" fmla="*/ 3842803 h 6199726"/>
              <a:gd name="connsiteX18" fmla="*/ 3006290 w 5426208"/>
              <a:gd name="connsiteY18" fmla="*/ 2973071 h 6199726"/>
              <a:gd name="connsiteX19" fmla="*/ 2391566 w 5426208"/>
              <a:gd name="connsiteY19" fmla="*/ 1651865 h 6199726"/>
              <a:gd name="connsiteX20" fmla="*/ 2042048 w 5426208"/>
              <a:gd name="connsiteY20" fmla="*/ 680694 h 6199726"/>
              <a:gd name="connsiteX21" fmla="*/ 1976061 w 5426208"/>
              <a:gd name="connsiteY21" fmla="*/ 237634 h 6199726"/>
              <a:gd name="connsiteX22" fmla="*/ 1853512 w 5426208"/>
              <a:gd name="connsiteY22" fmla="*/ 1964 h 6199726"/>
              <a:gd name="connsiteX23" fmla="*/ 1674403 w 5426208"/>
              <a:gd name="connsiteY23" fmla="*/ 360183 h 6199726"/>
              <a:gd name="connsiteX24" fmla="*/ 1504721 w 5426208"/>
              <a:gd name="connsiteY24" fmla="*/ 1415985 h 6199726"/>
              <a:gd name="connsiteX25" fmla="*/ 1919500 w 5426208"/>
              <a:gd name="connsiteY25" fmla="*/ 2745164 h 6199726"/>
              <a:gd name="connsiteX26" fmla="*/ 2525505 w 5426208"/>
              <a:gd name="connsiteY26" fmla="*/ 3885807 h 6199726"/>
              <a:gd name="connsiteX27" fmla="*/ 2343706 w 5426208"/>
              <a:gd name="connsiteY27" fmla="*/ 3734978 h 6199726"/>
              <a:gd name="connsiteX28" fmla="*/ 1259624 w 5426208"/>
              <a:gd name="connsiteY28" fmla="*/ 2566055 h 6199726"/>
              <a:gd name="connsiteX29" fmla="*/ 760003 w 5426208"/>
              <a:gd name="connsiteY29" fmla="*/ 2019300 h 6199726"/>
              <a:gd name="connsiteX30" fmla="*/ 213248 w 5426208"/>
              <a:gd name="connsiteY30" fmla="*/ 1510253 h 6199726"/>
              <a:gd name="connsiteX31" fmla="*/ 213248 w 5426208"/>
              <a:gd name="connsiteY31" fmla="*/ 1642228 h 6199726"/>
              <a:gd name="connsiteX32" fmla="*/ 694015 w 5426208"/>
              <a:gd name="connsiteY32" fmla="*/ 2980834 h 6199726"/>
              <a:gd name="connsiteX33" fmla="*/ 1287904 w 5426208"/>
              <a:gd name="connsiteY33" fmla="*/ 4102624 h 6199726"/>
              <a:gd name="connsiteX34" fmla="*/ 2042048 w 5426208"/>
              <a:gd name="connsiteY34" fmla="*/ 4715366 h 6199726"/>
              <a:gd name="connsiteX35" fmla="*/ 2771689 w 5426208"/>
              <a:gd name="connsiteY35" fmla="*/ 5012089 h 6199726"/>
              <a:gd name="connsiteX36" fmla="*/ 2258473 w 5426208"/>
              <a:gd name="connsiteY36" fmla="*/ 5048142 h 6199726"/>
              <a:gd name="connsiteX37" fmla="*/ 1485802 w 5426208"/>
              <a:gd name="connsiteY37" fmla="*/ 4878460 h 6199726"/>
              <a:gd name="connsiteX38" fmla="*/ 760003 w 5426208"/>
              <a:gd name="connsiteY38" fmla="*/ 4187465 h 6199726"/>
              <a:gd name="connsiteX39" fmla="*/ 260382 w 5426208"/>
              <a:gd name="connsiteY39" fmla="*/ 3291919 h 6199726"/>
              <a:gd name="connsiteX40" fmla="*/ 5859 w 5426208"/>
              <a:gd name="connsiteY40" fmla="*/ 2924273 h 6199726"/>
              <a:gd name="connsiteX41" fmla="*/ 109554 w 5426208"/>
              <a:gd name="connsiteY41" fmla="*/ 3518162 h 6199726"/>
              <a:gd name="connsiteX42" fmla="*/ 420638 w 5426208"/>
              <a:gd name="connsiteY42" fmla="*/ 4922756 h 6199726"/>
              <a:gd name="connsiteX43" fmla="*/ 967661 w 5426208"/>
              <a:gd name="connsiteY43" fmla="*/ 5506207 h 6199726"/>
              <a:gd name="connsiteX44" fmla="*/ 1523574 w 5426208"/>
              <a:gd name="connsiteY44" fmla="*/ 5761741 h 6199726"/>
              <a:gd name="connsiteX45" fmla="*/ 2336968 w 5426208"/>
              <a:gd name="connsiteY45" fmla="*/ 5729895 h 6199726"/>
              <a:gd name="connsiteX46" fmla="*/ 3483886 w 5426208"/>
              <a:gd name="connsiteY46" fmla="*/ 5540090 h 6199726"/>
              <a:gd name="connsiteX47" fmla="*/ 3704096 w 5426208"/>
              <a:gd name="connsiteY47" fmla="*/ 5581363 h 6199726"/>
              <a:gd name="connsiteX48" fmla="*/ 3506134 w 5426208"/>
              <a:gd name="connsiteY48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80892 w 5426208"/>
              <a:gd name="connsiteY8" fmla="*/ 4210607 h 6199726"/>
              <a:gd name="connsiteX9" fmla="*/ 3897197 w 5426208"/>
              <a:gd name="connsiteY9" fmla="*/ 3571203 h 6199726"/>
              <a:gd name="connsiteX10" fmla="*/ 4150946 w 5426208"/>
              <a:gd name="connsiteY10" fmla="*/ 2009873 h 6199726"/>
              <a:gd name="connsiteX11" fmla="*/ 4347694 w 5426208"/>
              <a:gd name="connsiteY11" fmla="*/ 1408876 h 6199726"/>
              <a:gd name="connsiteX12" fmla="*/ 4596120 w 5426208"/>
              <a:gd name="connsiteY12" fmla="*/ 925301 h 6199726"/>
              <a:gd name="connsiteX13" fmla="*/ 4049958 w 5426208"/>
              <a:gd name="connsiteY13" fmla="*/ 1199168 h 6199726"/>
              <a:gd name="connsiteX14" fmla="*/ 3488008 w 5426208"/>
              <a:gd name="connsiteY14" fmla="*/ 2315589 h 6199726"/>
              <a:gd name="connsiteX15" fmla="*/ 3287203 w 5426208"/>
              <a:gd name="connsiteY15" fmla="*/ 3409262 h 6199726"/>
              <a:gd name="connsiteX16" fmla="*/ 3292845 w 5426208"/>
              <a:gd name="connsiteY16" fmla="*/ 4093197 h 6199726"/>
              <a:gd name="connsiteX17" fmla="*/ 3192806 w 5426208"/>
              <a:gd name="connsiteY17" fmla="*/ 3842803 h 6199726"/>
              <a:gd name="connsiteX18" fmla="*/ 3006290 w 5426208"/>
              <a:gd name="connsiteY18" fmla="*/ 2973071 h 6199726"/>
              <a:gd name="connsiteX19" fmla="*/ 2391566 w 5426208"/>
              <a:gd name="connsiteY19" fmla="*/ 1651865 h 6199726"/>
              <a:gd name="connsiteX20" fmla="*/ 2042048 w 5426208"/>
              <a:gd name="connsiteY20" fmla="*/ 680694 h 6199726"/>
              <a:gd name="connsiteX21" fmla="*/ 1976061 w 5426208"/>
              <a:gd name="connsiteY21" fmla="*/ 237634 h 6199726"/>
              <a:gd name="connsiteX22" fmla="*/ 1853512 w 5426208"/>
              <a:gd name="connsiteY22" fmla="*/ 1964 h 6199726"/>
              <a:gd name="connsiteX23" fmla="*/ 1674403 w 5426208"/>
              <a:gd name="connsiteY23" fmla="*/ 360183 h 6199726"/>
              <a:gd name="connsiteX24" fmla="*/ 1504721 w 5426208"/>
              <a:gd name="connsiteY24" fmla="*/ 1415985 h 6199726"/>
              <a:gd name="connsiteX25" fmla="*/ 1919500 w 5426208"/>
              <a:gd name="connsiteY25" fmla="*/ 2745164 h 6199726"/>
              <a:gd name="connsiteX26" fmla="*/ 2525505 w 5426208"/>
              <a:gd name="connsiteY26" fmla="*/ 3885807 h 6199726"/>
              <a:gd name="connsiteX27" fmla="*/ 2343706 w 5426208"/>
              <a:gd name="connsiteY27" fmla="*/ 3734978 h 6199726"/>
              <a:gd name="connsiteX28" fmla="*/ 1259624 w 5426208"/>
              <a:gd name="connsiteY28" fmla="*/ 2566055 h 6199726"/>
              <a:gd name="connsiteX29" fmla="*/ 760003 w 5426208"/>
              <a:gd name="connsiteY29" fmla="*/ 2019300 h 6199726"/>
              <a:gd name="connsiteX30" fmla="*/ 213248 w 5426208"/>
              <a:gd name="connsiteY30" fmla="*/ 1510253 h 6199726"/>
              <a:gd name="connsiteX31" fmla="*/ 213248 w 5426208"/>
              <a:gd name="connsiteY31" fmla="*/ 1642228 h 6199726"/>
              <a:gd name="connsiteX32" fmla="*/ 694015 w 5426208"/>
              <a:gd name="connsiteY32" fmla="*/ 2980834 h 6199726"/>
              <a:gd name="connsiteX33" fmla="*/ 1287904 w 5426208"/>
              <a:gd name="connsiteY33" fmla="*/ 4102624 h 6199726"/>
              <a:gd name="connsiteX34" fmla="*/ 2042048 w 5426208"/>
              <a:gd name="connsiteY34" fmla="*/ 4715366 h 6199726"/>
              <a:gd name="connsiteX35" fmla="*/ 2771689 w 5426208"/>
              <a:gd name="connsiteY35" fmla="*/ 5012089 h 6199726"/>
              <a:gd name="connsiteX36" fmla="*/ 2258473 w 5426208"/>
              <a:gd name="connsiteY36" fmla="*/ 5048142 h 6199726"/>
              <a:gd name="connsiteX37" fmla="*/ 1485802 w 5426208"/>
              <a:gd name="connsiteY37" fmla="*/ 4878460 h 6199726"/>
              <a:gd name="connsiteX38" fmla="*/ 760003 w 5426208"/>
              <a:gd name="connsiteY38" fmla="*/ 4187465 h 6199726"/>
              <a:gd name="connsiteX39" fmla="*/ 260382 w 5426208"/>
              <a:gd name="connsiteY39" fmla="*/ 3291919 h 6199726"/>
              <a:gd name="connsiteX40" fmla="*/ 5859 w 5426208"/>
              <a:gd name="connsiteY40" fmla="*/ 2924273 h 6199726"/>
              <a:gd name="connsiteX41" fmla="*/ 109554 w 5426208"/>
              <a:gd name="connsiteY41" fmla="*/ 3518162 h 6199726"/>
              <a:gd name="connsiteX42" fmla="*/ 420638 w 5426208"/>
              <a:gd name="connsiteY42" fmla="*/ 4922756 h 6199726"/>
              <a:gd name="connsiteX43" fmla="*/ 967661 w 5426208"/>
              <a:gd name="connsiteY43" fmla="*/ 5506207 h 6199726"/>
              <a:gd name="connsiteX44" fmla="*/ 1523574 w 5426208"/>
              <a:gd name="connsiteY44" fmla="*/ 5761741 h 6199726"/>
              <a:gd name="connsiteX45" fmla="*/ 2336968 w 5426208"/>
              <a:gd name="connsiteY45" fmla="*/ 5729895 h 6199726"/>
              <a:gd name="connsiteX46" fmla="*/ 3483886 w 5426208"/>
              <a:gd name="connsiteY46" fmla="*/ 5540090 h 6199726"/>
              <a:gd name="connsiteX47" fmla="*/ 3704096 w 5426208"/>
              <a:gd name="connsiteY47" fmla="*/ 5581363 h 6199726"/>
              <a:gd name="connsiteX48" fmla="*/ 3506134 w 5426208"/>
              <a:gd name="connsiteY48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80892 w 5426208"/>
              <a:gd name="connsiteY8" fmla="*/ 4210607 h 6199726"/>
              <a:gd name="connsiteX9" fmla="*/ 3897197 w 5426208"/>
              <a:gd name="connsiteY9" fmla="*/ 3571203 h 6199726"/>
              <a:gd name="connsiteX10" fmla="*/ 4150946 w 5426208"/>
              <a:gd name="connsiteY10" fmla="*/ 2009873 h 6199726"/>
              <a:gd name="connsiteX11" fmla="*/ 4347694 w 5426208"/>
              <a:gd name="connsiteY11" fmla="*/ 1408876 h 6199726"/>
              <a:gd name="connsiteX12" fmla="*/ 4596120 w 5426208"/>
              <a:gd name="connsiteY12" fmla="*/ 925301 h 6199726"/>
              <a:gd name="connsiteX13" fmla="*/ 4049958 w 5426208"/>
              <a:gd name="connsiteY13" fmla="*/ 1199168 h 6199726"/>
              <a:gd name="connsiteX14" fmla="*/ 3488008 w 5426208"/>
              <a:gd name="connsiteY14" fmla="*/ 2315589 h 6199726"/>
              <a:gd name="connsiteX15" fmla="*/ 3287203 w 5426208"/>
              <a:gd name="connsiteY15" fmla="*/ 3409262 h 6199726"/>
              <a:gd name="connsiteX16" fmla="*/ 3292845 w 5426208"/>
              <a:gd name="connsiteY16" fmla="*/ 4093197 h 6199726"/>
              <a:gd name="connsiteX17" fmla="*/ 3192806 w 5426208"/>
              <a:gd name="connsiteY17" fmla="*/ 3842803 h 6199726"/>
              <a:gd name="connsiteX18" fmla="*/ 3006290 w 5426208"/>
              <a:gd name="connsiteY18" fmla="*/ 2973071 h 6199726"/>
              <a:gd name="connsiteX19" fmla="*/ 2391566 w 5426208"/>
              <a:gd name="connsiteY19" fmla="*/ 1651865 h 6199726"/>
              <a:gd name="connsiteX20" fmla="*/ 2042048 w 5426208"/>
              <a:gd name="connsiteY20" fmla="*/ 680694 h 6199726"/>
              <a:gd name="connsiteX21" fmla="*/ 1976061 w 5426208"/>
              <a:gd name="connsiteY21" fmla="*/ 237634 h 6199726"/>
              <a:gd name="connsiteX22" fmla="*/ 1853512 w 5426208"/>
              <a:gd name="connsiteY22" fmla="*/ 1964 h 6199726"/>
              <a:gd name="connsiteX23" fmla="*/ 1674403 w 5426208"/>
              <a:gd name="connsiteY23" fmla="*/ 360183 h 6199726"/>
              <a:gd name="connsiteX24" fmla="*/ 1504721 w 5426208"/>
              <a:gd name="connsiteY24" fmla="*/ 1415985 h 6199726"/>
              <a:gd name="connsiteX25" fmla="*/ 1919500 w 5426208"/>
              <a:gd name="connsiteY25" fmla="*/ 2745164 h 6199726"/>
              <a:gd name="connsiteX26" fmla="*/ 2525505 w 5426208"/>
              <a:gd name="connsiteY26" fmla="*/ 3885807 h 6199726"/>
              <a:gd name="connsiteX27" fmla="*/ 2315002 w 5426208"/>
              <a:gd name="connsiteY27" fmla="*/ 3777648 h 6199726"/>
              <a:gd name="connsiteX28" fmla="*/ 1259624 w 5426208"/>
              <a:gd name="connsiteY28" fmla="*/ 2566055 h 6199726"/>
              <a:gd name="connsiteX29" fmla="*/ 760003 w 5426208"/>
              <a:gd name="connsiteY29" fmla="*/ 2019300 h 6199726"/>
              <a:gd name="connsiteX30" fmla="*/ 213248 w 5426208"/>
              <a:gd name="connsiteY30" fmla="*/ 1510253 h 6199726"/>
              <a:gd name="connsiteX31" fmla="*/ 213248 w 5426208"/>
              <a:gd name="connsiteY31" fmla="*/ 1642228 h 6199726"/>
              <a:gd name="connsiteX32" fmla="*/ 694015 w 5426208"/>
              <a:gd name="connsiteY32" fmla="*/ 2980834 h 6199726"/>
              <a:gd name="connsiteX33" fmla="*/ 1287904 w 5426208"/>
              <a:gd name="connsiteY33" fmla="*/ 4102624 h 6199726"/>
              <a:gd name="connsiteX34" fmla="*/ 2042048 w 5426208"/>
              <a:gd name="connsiteY34" fmla="*/ 4715366 h 6199726"/>
              <a:gd name="connsiteX35" fmla="*/ 2771689 w 5426208"/>
              <a:gd name="connsiteY35" fmla="*/ 5012089 h 6199726"/>
              <a:gd name="connsiteX36" fmla="*/ 2258473 w 5426208"/>
              <a:gd name="connsiteY36" fmla="*/ 5048142 h 6199726"/>
              <a:gd name="connsiteX37" fmla="*/ 1485802 w 5426208"/>
              <a:gd name="connsiteY37" fmla="*/ 4878460 h 6199726"/>
              <a:gd name="connsiteX38" fmla="*/ 760003 w 5426208"/>
              <a:gd name="connsiteY38" fmla="*/ 4187465 h 6199726"/>
              <a:gd name="connsiteX39" fmla="*/ 260382 w 5426208"/>
              <a:gd name="connsiteY39" fmla="*/ 3291919 h 6199726"/>
              <a:gd name="connsiteX40" fmla="*/ 5859 w 5426208"/>
              <a:gd name="connsiteY40" fmla="*/ 2924273 h 6199726"/>
              <a:gd name="connsiteX41" fmla="*/ 109554 w 5426208"/>
              <a:gd name="connsiteY41" fmla="*/ 3518162 h 6199726"/>
              <a:gd name="connsiteX42" fmla="*/ 420638 w 5426208"/>
              <a:gd name="connsiteY42" fmla="*/ 4922756 h 6199726"/>
              <a:gd name="connsiteX43" fmla="*/ 967661 w 5426208"/>
              <a:gd name="connsiteY43" fmla="*/ 5506207 h 6199726"/>
              <a:gd name="connsiteX44" fmla="*/ 1523574 w 5426208"/>
              <a:gd name="connsiteY44" fmla="*/ 5761741 h 6199726"/>
              <a:gd name="connsiteX45" fmla="*/ 2336968 w 5426208"/>
              <a:gd name="connsiteY45" fmla="*/ 5729895 h 6199726"/>
              <a:gd name="connsiteX46" fmla="*/ 3483886 w 5426208"/>
              <a:gd name="connsiteY46" fmla="*/ 5540090 h 6199726"/>
              <a:gd name="connsiteX47" fmla="*/ 3704096 w 5426208"/>
              <a:gd name="connsiteY47" fmla="*/ 5581363 h 6199726"/>
              <a:gd name="connsiteX48" fmla="*/ 3506134 w 5426208"/>
              <a:gd name="connsiteY48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80892 w 5426208"/>
              <a:gd name="connsiteY8" fmla="*/ 4210607 h 6199726"/>
              <a:gd name="connsiteX9" fmla="*/ 3897197 w 5426208"/>
              <a:gd name="connsiteY9" fmla="*/ 3571203 h 6199726"/>
              <a:gd name="connsiteX10" fmla="*/ 4150946 w 5426208"/>
              <a:gd name="connsiteY10" fmla="*/ 2009873 h 6199726"/>
              <a:gd name="connsiteX11" fmla="*/ 4347694 w 5426208"/>
              <a:gd name="connsiteY11" fmla="*/ 1408876 h 6199726"/>
              <a:gd name="connsiteX12" fmla="*/ 4596120 w 5426208"/>
              <a:gd name="connsiteY12" fmla="*/ 925301 h 6199726"/>
              <a:gd name="connsiteX13" fmla="*/ 4049958 w 5426208"/>
              <a:gd name="connsiteY13" fmla="*/ 1199168 h 6199726"/>
              <a:gd name="connsiteX14" fmla="*/ 3488008 w 5426208"/>
              <a:gd name="connsiteY14" fmla="*/ 2315589 h 6199726"/>
              <a:gd name="connsiteX15" fmla="*/ 3287203 w 5426208"/>
              <a:gd name="connsiteY15" fmla="*/ 3409262 h 6199726"/>
              <a:gd name="connsiteX16" fmla="*/ 3292845 w 5426208"/>
              <a:gd name="connsiteY16" fmla="*/ 4093197 h 6199726"/>
              <a:gd name="connsiteX17" fmla="*/ 3192806 w 5426208"/>
              <a:gd name="connsiteY17" fmla="*/ 3842803 h 6199726"/>
              <a:gd name="connsiteX18" fmla="*/ 3006290 w 5426208"/>
              <a:gd name="connsiteY18" fmla="*/ 2973071 h 6199726"/>
              <a:gd name="connsiteX19" fmla="*/ 2391566 w 5426208"/>
              <a:gd name="connsiteY19" fmla="*/ 1651865 h 6199726"/>
              <a:gd name="connsiteX20" fmla="*/ 2042048 w 5426208"/>
              <a:gd name="connsiteY20" fmla="*/ 680694 h 6199726"/>
              <a:gd name="connsiteX21" fmla="*/ 1976061 w 5426208"/>
              <a:gd name="connsiteY21" fmla="*/ 237634 h 6199726"/>
              <a:gd name="connsiteX22" fmla="*/ 1853512 w 5426208"/>
              <a:gd name="connsiteY22" fmla="*/ 1964 h 6199726"/>
              <a:gd name="connsiteX23" fmla="*/ 1674403 w 5426208"/>
              <a:gd name="connsiteY23" fmla="*/ 360183 h 6199726"/>
              <a:gd name="connsiteX24" fmla="*/ 1504721 w 5426208"/>
              <a:gd name="connsiteY24" fmla="*/ 1415985 h 6199726"/>
              <a:gd name="connsiteX25" fmla="*/ 1919500 w 5426208"/>
              <a:gd name="connsiteY25" fmla="*/ 2745164 h 6199726"/>
              <a:gd name="connsiteX26" fmla="*/ 2525505 w 5426208"/>
              <a:gd name="connsiteY26" fmla="*/ 3885807 h 6199726"/>
              <a:gd name="connsiteX27" fmla="*/ 2286298 w 5426208"/>
              <a:gd name="connsiteY27" fmla="*/ 3820319 h 6199726"/>
              <a:gd name="connsiteX28" fmla="*/ 1259624 w 5426208"/>
              <a:gd name="connsiteY28" fmla="*/ 2566055 h 6199726"/>
              <a:gd name="connsiteX29" fmla="*/ 760003 w 5426208"/>
              <a:gd name="connsiteY29" fmla="*/ 2019300 h 6199726"/>
              <a:gd name="connsiteX30" fmla="*/ 213248 w 5426208"/>
              <a:gd name="connsiteY30" fmla="*/ 1510253 h 6199726"/>
              <a:gd name="connsiteX31" fmla="*/ 213248 w 5426208"/>
              <a:gd name="connsiteY31" fmla="*/ 1642228 h 6199726"/>
              <a:gd name="connsiteX32" fmla="*/ 694015 w 5426208"/>
              <a:gd name="connsiteY32" fmla="*/ 2980834 h 6199726"/>
              <a:gd name="connsiteX33" fmla="*/ 1287904 w 5426208"/>
              <a:gd name="connsiteY33" fmla="*/ 4102624 h 6199726"/>
              <a:gd name="connsiteX34" fmla="*/ 2042048 w 5426208"/>
              <a:gd name="connsiteY34" fmla="*/ 4715366 h 6199726"/>
              <a:gd name="connsiteX35" fmla="*/ 2771689 w 5426208"/>
              <a:gd name="connsiteY35" fmla="*/ 5012089 h 6199726"/>
              <a:gd name="connsiteX36" fmla="*/ 2258473 w 5426208"/>
              <a:gd name="connsiteY36" fmla="*/ 5048142 h 6199726"/>
              <a:gd name="connsiteX37" fmla="*/ 1485802 w 5426208"/>
              <a:gd name="connsiteY37" fmla="*/ 4878460 h 6199726"/>
              <a:gd name="connsiteX38" fmla="*/ 760003 w 5426208"/>
              <a:gd name="connsiteY38" fmla="*/ 4187465 h 6199726"/>
              <a:gd name="connsiteX39" fmla="*/ 260382 w 5426208"/>
              <a:gd name="connsiteY39" fmla="*/ 3291919 h 6199726"/>
              <a:gd name="connsiteX40" fmla="*/ 5859 w 5426208"/>
              <a:gd name="connsiteY40" fmla="*/ 2924273 h 6199726"/>
              <a:gd name="connsiteX41" fmla="*/ 109554 w 5426208"/>
              <a:gd name="connsiteY41" fmla="*/ 3518162 h 6199726"/>
              <a:gd name="connsiteX42" fmla="*/ 420638 w 5426208"/>
              <a:gd name="connsiteY42" fmla="*/ 4922756 h 6199726"/>
              <a:gd name="connsiteX43" fmla="*/ 967661 w 5426208"/>
              <a:gd name="connsiteY43" fmla="*/ 5506207 h 6199726"/>
              <a:gd name="connsiteX44" fmla="*/ 1523574 w 5426208"/>
              <a:gd name="connsiteY44" fmla="*/ 5761741 h 6199726"/>
              <a:gd name="connsiteX45" fmla="*/ 2336968 w 5426208"/>
              <a:gd name="connsiteY45" fmla="*/ 5729895 h 6199726"/>
              <a:gd name="connsiteX46" fmla="*/ 3483886 w 5426208"/>
              <a:gd name="connsiteY46" fmla="*/ 5540090 h 6199726"/>
              <a:gd name="connsiteX47" fmla="*/ 3704096 w 5426208"/>
              <a:gd name="connsiteY47" fmla="*/ 5581363 h 6199726"/>
              <a:gd name="connsiteX48" fmla="*/ 3506134 w 5426208"/>
              <a:gd name="connsiteY48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80892 w 5426208"/>
              <a:gd name="connsiteY8" fmla="*/ 4210607 h 6199726"/>
              <a:gd name="connsiteX9" fmla="*/ 3897197 w 5426208"/>
              <a:gd name="connsiteY9" fmla="*/ 3571203 h 6199726"/>
              <a:gd name="connsiteX10" fmla="*/ 4150946 w 5426208"/>
              <a:gd name="connsiteY10" fmla="*/ 2009873 h 6199726"/>
              <a:gd name="connsiteX11" fmla="*/ 4347694 w 5426208"/>
              <a:gd name="connsiteY11" fmla="*/ 1408876 h 6199726"/>
              <a:gd name="connsiteX12" fmla="*/ 4596120 w 5426208"/>
              <a:gd name="connsiteY12" fmla="*/ 925301 h 6199726"/>
              <a:gd name="connsiteX13" fmla="*/ 4049958 w 5426208"/>
              <a:gd name="connsiteY13" fmla="*/ 1199168 h 6199726"/>
              <a:gd name="connsiteX14" fmla="*/ 3488008 w 5426208"/>
              <a:gd name="connsiteY14" fmla="*/ 2315589 h 6199726"/>
              <a:gd name="connsiteX15" fmla="*/ 3287203 w 5426208"/>
              <a:gd name="connsiteY15" fmla="*/ 3409262 h 6199726"/>
              <a:gd name="connsiteX16" fmla="*/ 3292845 w 5426208"/>
              <a:gd name="connsiteY16" fmla="*/ 4093197 h 6199726"/>
              <a:gd name="connsiteX17" fmla="*/ 3192806 w 5426208"/>
              <a:gd name="connsiteY17" fmla="*/ 3842803 h 6199726"/>
              <a:gd name="connsiteX18" fmla="*/ 3006290 w 5426208"/>
              <a:gd name="connsiteY18" fmla="*/ 2973071 h 6199726"/>
              <a:gd name="connsiteX19" fmla="*/ 2391566 w 5426208"/>
              <a:gd name="connsiteY19" fmla="*/ 1651865 h 6199726"/>
              <a:gd name="connsiteX20" fmla="*/ 2042048 w 5426208"/>
              <a:gd name="connsiteY20" fmla="*/ 680694 h 6199726"/>
              <a:gd name="connsiteX21" fmla="*/ 1976061 w 5426208"/>
              <a:gd name="connsiteY21" fmla="*/ 237634 h 6199726"/>
              <a:gd name="connsiteX22" fmla="*/ 1853512 w 5426208"/>
              <a:gd name="connsiteY22" fmla="*/ 1964 h 6199726"/>
              <a:gd name="connsiteX23" fmla="*/ 1674403 w 5426208"/>
              <a:gd name="connsiteY23" fmla="*/ 360183 h 6199726"/>
              <a:gd name="connsiteX24" fmla="*/ 1504721 w 5426208"/>
              <a:gd name="connsiteY24" fmla="*/ 1415985 h 6199726"/>
              <a:gd name="connsiteX25" fmla="*/ 1919500 w 5426208"/>
              <a:gd name="connsiteY25" fmla="*/ 2745164 h 6199726"/>
              <a:gd name="connsiteX26" fmla="*/ 2525505 w 5426208"/>
              <a:gd name="connsiteY26" fmla="*/ 3885807 h 6199726"/>
              <a:gd name="connsiteX27" fmla="*/ 2425170 w 5426208"/>
              <a:gd name="connsiteY27" fmla="*/ 3979927 h 6199726"/>
              <a:gd name="connsiteX28" fmla="*/ 1259624 w 5426208"/>
              <a:gd name="connsiteY28" fmla="*/ 2566055 h 6199726"/>
              <a:gd name="connsiteX29" fmla="*/ 760003 w 5426208"/>
              <a:gd name="connsiteY29" fmla="*/ 2019300 h 6199726"/>
              <a:gd name="connsiteX30" fmla="*/ 213248 w 5426208"/>
              <a:gd name="connsiteY30" fmla="*/ 1510253 h 6199726"/>
              <a:gd name="connsiteX31" fmla="*/ 213248 w 5426208"/>
              <a:gd name="connsiteY31" fmla="*/ 1642228 h 6199726"/>
              <a:gd name="connsiteX32" fmla="*/ 694015 w 5426208"/>
              <a:gd name="connsiteY32" fmla="*/ 2980834 h 6199726"/>
              <a:gd name="connsiteX33" fmla="*/ 1287904 w 5426208"/>
              <a:gd name="connsiteY33" fmla="*/ 4102624 h 6199726"/>
              <a:gd name="connsiteX34" fmla="*/ 2042048 w 5426208"/>
              <a:gd name="connsiteY34" fmla="*/ 4715366 h 6199726"/>
              <a:gd name="connsiteX35" fmla="*/ 2771689 w 5426208"/>
              <a:gd name="connsiteY35" fmla="*/ 5012089 h 6199726"/>
              <a:gd name="connsiteX36" fmla="*/ 2258473 w 5426208"/>
              <a:gd name="connsiteY36" fmla="*/ 5048142 h 6199726"/>
              <a:gd name="connsiteX37" fmla="*/ 1485802 w 5426208"/>
              <a:gd name="connsiteY37" fmla="*/ 4878460 h 6199726"/>
              <a:gd name="connsiteX38" fmla="*/ 760003 w 5426208"/>
              <a:gd name="connsiteY38" fmla="*/ 4187465 h 6199726"/>
              <a:gd name="connsiteX39" fmla="*/ 260382 w 5426208"/>
              <a:gd name="connsiteY39" fmla="*/ 3291919 h 6199726"/>
              <a:gd name="connsiteX40" fmla="*/ 5859 w 5426208"/>
              <a:gd name="connsiteY40" fmla="*/ 2924273 h 6199726"/>
              <a:gd name="connsiteX41" fmla="*/ 109554 w 5426208"/>
              <a:gd name="connsiteY41" fmla="*/ 3518162 h 6199726"/>
              <a:gd name="connsiteX42" fmla="*/ 420638 w 5426208"/>
              <a:gd name="connsiteY42" fmla="*/ 4922756 h 6199726"/>
              <a:gd name="connsiteX43" fmla="*/ 967661 w 5426208"/>
              <a:gd name="connsiteY43" fmla="*/ 5506207 h 6199726"/>
              <a:gd name="connsiteX44" fmla="*/ 1523574 w 5426208"/>
              <a:gd name="connsiteY44" fmla="*/ 5761741 h 6199726"/>
              <a:gd name="connsiteX45" fmla="*/ 2336968 w 5426208"/>
              <a:gd name="connsiteY45" fmla="*/ 5729895 h 6199726"/>
              <a:gd name="connsiteX46" fmla="*/ 3483886 w 5426208"/>
              <a:gd name="connsiteY46" fmla="*/ 5540090 h 6199726"/>
              <a:gd name="connsiteX47" fmla="*/ 3704096 w 5426208"/>
              <a:gd name="connsiteY47" fmla="*/ 5581363 h 6199726"/>
              <a:gd name="connsiteX48" fmla="*/ 3506134 w 5426208"/>
              <a:gd name="connsiteY48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80892 w 5426208"/>
              <a:gd name="connsiteY8" fmla="*/ 4210607 h 6199726"/>
              <a:gd name="connsiteX9" fmla="*/ 3897197 w 5426208"/>
              <a:gd name="connsiteY9" fmla="*/ 3571203 h 6199726"/>
              <a:gd name="connsiteX10" fmla="*/ 4150946 w 5426208"/>
              <a:gd name="connsiteY10" fmla="*/ 2009873 h 6199726"/>
              <a:gd name="connsiteX11" fmla="*/ 4347694 w 5426208"/>
              <a:gd name="connsiteY11" fmla="*/ 1408876 h 6199726"/>
              <a:gd name="connsiteX12" fmla="*/ 4596120 w 5426208"/>
              <a:gd name="connsiteY12" fmla="*/ 925301 h 6199726"/>
              <a:gd name="connsiteX13" fmla="*/ 4049958 w 5426208"/>
              <a:gd name="connsiteY13" fmla="*/ 1199168 h 6199726"/>
              <a:gd name="connsiteX14" fmla="*/ 3488008 w 5426208"/>
              <a:gd name="connsiteY14" fmla="*/ 2315589 h 6199726"/>
              <a:gd name="connsiteX15" fmla="*/ 3287203 w 5426208"/>
              <a:gd name="connsiteY15" fmla="*/ 3409262 h 6199726"/>
              <a:gd name="connsiteX16" fmla="*/ 3292845 w 5426208"/>
              <a:gd name="connsiteY16" fmla="*/ 4093197 h 6199726"/>
              <a:gd name="connsiteX17" fmla="*/ 3192806 w 5426208"/>
              <a:gd name="connsiteY17" fmla="*/ 3842803 h 6199726"/>
              <a:gd name="connsiteX18" fmla="*/ 3006290 w 5426208"/>
              <a:gd name="connsiteY18" fmla="*/ 2973071 h 6199726"/>
              <a:gd name="connsiteX19" fmla="*/ 2391566 w 5426208"/>
              <a:gd name="connsiteY19" fmla="*/ 1651865 h 6199726"/>
              <a:gd name="connsiteX20" fmla="*/ 2042048 w 5426208"/>
              <a:gd name="connsiteY20" fmla="*/ 680694 h 6199726"/>
              <a:gd name="connsiteX21" fmla="*/ 1976061 w 5426208"/>
              <a:gd name="connsiteY21" fmla="*/ 237634 h 6199726"/>
              <a:gd name="connsiteX22" fmla="*/ 1853512 w 5426208"/>
              <a:gd name="connsiteY22" fmla="*/ 1964 h 6199726"/>
              <a:gd name="connsiteX23" fmla="*/ 1674403 w 5426208"/>
              <a:gd name="connsiteY23" fmla="*/ 360183 h 6199726"/>
              <a:gd name="connsiteX24" fmla="*/ 1504721 w 5426208"/>
              <a:gd name="connsiteY24" fmla="*/ 1415985 h 6199726"/>
              <a:gd name="connsiteX25" fmla="*/ 1919500 w 5426208"/>
              <a:gd name="connsiteY25" fmla="*/ 2745164 h 6199726"/>
              <a:gd name="connsiteX26" fmla="*/ 2525505 w 5426208"/>
              <a:gd name="connsiteY26" fmla="*/ 3885807 h 6199726"/>
              <a:gd name="connsiteX27" fmla="*/ 2541484 w 5426208"/>
              <a:gd name="connsiteY27" fmla="*/ 4066317 h 6199726"/>
              <a:gd name="connsiteX28" fmla="*/ 1259624 w 5426208"/>
              <a:gd name="connsiteY28" fmla="*/ 2566055 h 6199726"/>
              <a:gd name="connsiteX29" fmla="*/ 760003 w 5426208"/>
              <a:gd name="connsiteY29" fmla="*/ 2019300 h 6199726"/>
              <a:gd name="connsiteX30" fmla="*/ 213248 w 5426208"/>
              <a:gd name="connsiteY30" fmla="*/ 1510253 h 6199726"/>
              <a:gd name="connsiteX31" fmla="*/ 213248 w 5426208"/>
              <a:gd name="connsiteY31" fmla="*/ 1642228 h 6199726"/>
              <a:gd name="connsiteX32" fmla="*/ 694015 w 5426208"/>
              <a:gd name="connsiteY32" fmla="*/ 2980834 h 6199726"/>
              <a:gd name="connsiteX33" fmla="*/ 1287904 w 5426208"/>
              <a:gd name="connsiteY33" fmla="*/ 4102624 h 6199726"/>
              <a:gd name="connsiteX34" fmla="*/ 2042048 w 5426208"/>
              <a:gd name="connsiteY34" fmla="*/ 4715366 h 6199726"/>
              <a:gd name="connsiteX35" fmla="*/ 2771689 w 5426208"/>
              <a:gd name="connsiteY35" fmla="*/ 5012089 h 6199726"/>
              <a:gd name="connsiteX36" fmla="*/ 2258473 w 5426208"/>
              <a:gd name="connsiteY36" fmla="*/ 5048142 h 6199726"/>
              <a:gd name="connsiteX37" fmla="*/ 1485802 w 5426208"/>
              <a:gd name="connsiteY37" fmla="*/ 4878460 h 6199726"/>
              <a:gd name="connsiteX38" fmla="*/ 760003 w 5426208"/>
              <a:gd name="connsiteY38" fmla="*/ 4187465 h 6199726"/>
              <a:gd name="connsiteX39" fmla="*/ 260382 w 5426208"/>
              <a:gd name="connsiteY39" fmla="*/ 3291919 h 6199726"/>
              <a:gd name="connsiteX40" fmla="*/ 5859 w 5426208"/>
              <a:gd name="connsiteY40" fmla="*/ 2924273 h 6199726"/>
              <a:gd name="connsiteX41" fmla="*/ 109554 w 5426208"/>
              <a:gd name="connsiteY41" fmla="*/ 3518162 h 6199726"/>
              <a:gd name="connsiteX42" fmla="*/ 420638 w 5426208"/>
              <a:gd name="connsiteY42" fmla="*/ 4922756 h 6199726"/>
              <a:gd name="connsiteX43" fmla="*/ 967661 w 5426208"/>
              <a:gd name="connsiteY43" fmla="*/ 5506207 h 6199726"/>
              <a:gd name="connsiteX44" fmla="*/ 1523574 w 5426208"/>
              <a:gd name="connsiteY44" fmla="*/ 5761741 h 6199726"/>
              <a:gd name="connsiteX45" fmla="*/ 2336968 w 5426208"/>
              <a:gd name="connsiteY45" fmla="*/ 5729895 h 6199726"/>
              <a:gd name="connsiteX46" fmla="*/ 3483886 w 5426208"/>
              <a:gd name="connsiteY46" fmla="*/ 5540090 h 6199726"/>
              <a:gd name="connsiteX47" fmla="*/ 3704096 w 5426208"/>
              <a:gd name="connsiteY47" fmla="*/ 5581363 h 6199726"/>
              <a:gd name="connsiteX48" fmla="*/ 3506134 w 5426208"/>
              <a:gd name="connsiteY48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80892 w 5426208"/>
              <a:gd name="connsiteY8" fmla="*/ 4210607 h 6199726"/>
              <a:gd name="connsiteX9" fmla="*/ 3897197 w 5426208"/>
              <a:gd name="connsiteY9" fmla="*/ 3571203 h 6199726"/>
              <a:gd name="connsiteX10" fmla="*/ 4150946 w 5426208"/>
              <a:gd name="connsiteY10" fmla="*/ 2009873 h 6199726"/>
              <a:gd name="connsiteX11" fmla="*/ 4347694 w 5426208"/>
              <a:gd name="connsiteY11" fmla="*/ 1408876 h 6199726"/>
              <a:gd name="connsiteX12" fmla="*/ 4596120 w 5426208"/>
              <a:gd name="connsiteY12" fmla="*/ 925301 h 6199726"/>
              <a:gd name="connsiteX13" fmla="*/ 4049958 w 5426208"/>
              <a:gd name="connsiteY13" fmla="*/ 1199168 h 6199726"/>
              <a:gd name="connsiteX14" fmla="*/ 3488008 w 5426208"/>
              <a:gd name="connsiteY14" fmla="*/ 2315589 h 6199726"/>
              <a:gd name="connsiteX15" fmla="*/ 3287203 w 5426208"/>
              <a:gd name="connsiteY15" fmla="*/ 3409262 h 6199726"/>
              <a:gd name="connsiteX16" fmla="*/ 3292845 w 5426208"/>
              <a:gd name="connsiteY16" fmla="*/ 4093197 h 6199726"/>
              <a:gd name="connsiteX17" fmla="*/ 3192806 w 5426208"/>
              <a:gd name="connsiteY17" fmla="*/ 3842803 h 6199726"/>
              <a:gd name="connsiteX18" fmla="*/ 3006290 w 5426208"/>
              <a:gd name="connsiteY18" fmla="*/ 2973071 h 6199726"/>
              <a:gd name="connsiteX19" fmla="*/ 2391566 w 5426208"/>
              <a:gd name="connsiteY19" fmla="*/ 1651865 h 6199726"/>
              <a:gd name="connsiteX20" fmla="*/ 2042048 w 5426208"/>
              <a:gd name="connsiteY20" fmla="*/ 680694 h 6199726"/>
              <a:gd name="connsiteX21" fmla="*/ 1976061 w 5426208"/>
              <a:gd name="connsiteY21" fmla="*/ 237634 h 6199726"/>
              <a:gd name="connsiteX22" fmla="*/ 1853512 w 5426208"/>
              <a:gd name="connsiteY22" fmla="*/ 1964 h 6199726"/>
              <a:gd name="connsiteX23" fmla="*/ 1674403 w 5426208"/>
              <a:gd name="connsiteY23" fmla="*/ 360183 h 6199726"/>
              <a:gd name="connsiteX24" fmla="*/ 1504721 w 5426208"/>
              <a:gd name="connsiteY24" fmla="*/ 1415985 h 6199726"/>
              <a:gd name="connsiteX25" fmla="*/ 1919500 w 5426208"/>
              <a:gd name="connsiteY25" fmla="*/ 2745164 h 6199726"/>
              <a:gd name="connsiteX26" fmla="*/ 2525505 w 5426208"/>
              <a:gd name="connsiteY26" fmla="*/ 3885807 h 6199726"/>
              <a:gd name="connsiteX27" fmla="*/ 2507282 w 5426208"/>
              <a:gd name="connsiteY27" fmla="*/ 4079026 h 6199726"/>
              <a:gd name="connsiteX28" fmla="*/ 1259624 w 5426208"/>
              <a:gd name="connsiteY28" fmla="*/ 2566055 h 6199726"/>
              <a:gd name="connsiteX29" fmla="*/ 760003 w 5426208"/>
              <a:gd name="connsiteY29" fmla="*/ 2019300 h 6199726"/>
              <a:gd name="connsiteX30" fmla="*/ 213248 w 5426208"/>
              <a:gd name="connsiteY30" fmla="*/ 1510253 h 6199726"/>
              <a:gd name="connsiteX31" fmla="*/ 213248 w 5426208"/>
              <a:gd name="connsiteY31" fmla="*/ 1642228 h 6199726"/>
              <a:gd name="connsiteX32" fmla="*/ 694015 w 5426208"/>
              <a:gd name="connsiteY32" fmla="*/ 2980834 h 6199726"/>
              <a:gd name="connsiteX33" fmla="*/ 1287904 w 5426208"/>
              <a:gd name="connsiteY33" fmla="*/ 4102624 h 6199726"/>
              <a:gd name="connsiteX34" fmla="*/ 2042048 w 5426208"/>
              <a:gd name="connsiteY34" fmla="*/ 4715366 h 6199726"/>
              <a:gd name="connsiteX35" fmla="*/ 2771689 w 5426208"/>
              <a:gd name="connsiteY35" fmla="*/ 5012089 h 6199726"/>
              <a:gd name="connsiteX36" fmla="*/ 2258473 w 5426208"/>
              <a:gd name="connsiteY36" fmla="*/ 5048142 h 6199726"/>
              <a:gd name="connsiteX37" fmla="*/ 1485802 w 5426208"/>
              <a:gd name="connsiteY37" fmla="*/ 4878460 h 6199726"/>
              <a:gd name="connsiteX38" fmla="*/ 760003 w 5426208"/>
              <a:gd name="connsiteY38" fmla="*/ 4187465 h 6199726"/>
              <a:gd name="connsiteX39" fmla="*/ 260382 w 5426208"/>
              <a:gd name="connsiteY39" fmla="*/ 3291919 h 6199726"/>
              <a:gd name="connsiteX40" fmla="*/ 5859 w 5426208"/>
              <a:gd name="connsiteY40" fmla="*/ 2924273 h 6199726"/>
              <a:gd name="connsiteX41" fmla="*/ 109554 w 5426208"/>
              <a:gd name="connsiteY41" fmla="*/ 3518162 h 6199726"/>
              <a:gd name="connsiteX42" fmla="*/ 420638 w 5426208"/>
              <a:gd name="connsiteY42" fmla="*/ 4922756 h 6199726"/>
              <a:gd name="connsiteX43" fmla="*/ 967661 w 5426208"/>
              <a:gd name="connsiteY43" fmla="*/ 5506207 h 6199726"/>
              <a:gd name="connsiteX44" fmla="*/ 1523574 w 5426208"/>
              <a:gd name="connsiteY44" fmla="*/ 5761741 h 6199726"/>
              <a:gd name="connsiteX45" fmla="*/ 2336968 w 5426208"/>
              <a:gd name="connsiteY45" fmla="*/ 5729895 h 6199726"/>
              <a:gd name="connsiteX46" fmla="*/ 3483886 w 5426208"/>
              <a:gd name="connsiteY46" fmla="*/ 5540090 h 6199726"/>
              <a:gd name="connsiteX47" fmla="*/ 3704096 w 5426208"/>
              <a:gd name="connsiteY47" fmla="*/ 5581363 h 6199726"/>
              <a:gd name="connsiteX48" fmla="*/ 3506134 w 5426208"/>
              <a:gd name="connsiteY48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80892 w 5426208"/>
              <a:gd name="connsiteY8" fmla="*/ 4210607 h 6199726"/>
              <a:gd name="connsiteX9" fmla="*/ 3897197 w 5426208"/>
              <a:gd name="connsiteY9" fmla="*/ 3571203 h 6199726"/>
              <a:gd name="connsiteX10" fmla="*/ 4150946 w 5426208"/>
              <a:gd name="connsiteY10" fmla="*/ 2009873 h 6199726"/>
              <a:gd name="connsiteX11" fmla="*/ 4347694 w 5426208"/>
              <a:gd name="connsiteY11" fmla="*/ 1408876 h 6199726"/>
              <a:gd name="connsiteX12" fmla="*/ 4596120 w 5426208"/>
              <a:gd name="connsiteY12" fmla="*/ 925301 h 6199726"/>
              <a:gd name="connsiteX13" fmla="*/ 4049958 w 5426208"/>
              <a:gd name="connsiteY13" fmla="*/ 1199168 h 6199726"/>
              <a:gd name="connsiteX14" fmla="*/ 3488008 w 5426208"/>
              <a:gd name="connsiteY14" fmla="*/ 2315589 h 6199726"/>
              <a:gd name="connsiteX15" fmla="*/ 3287203 w 5426208"/>
              <a:gd name="connsiteY15" fmla="*/ 3409262 h 6199726"/>
              <a:gd name="connsiteX16" fmla="*/ 3292845 w 5426208"/>
              <a:gd name="connsiteY16" fmla="*/ 4093197 h 6199726"/>
              <a:gd name="connsiteX17" fmla="*/ 3192806 w 5426208"/>
              <a:gd name="connsiteY17" fmla="*/ 3842803 h 6199726"/>
              <a:gd name="connsiteX18" fmla="*/ 3006290 w 5426208"/>
              <a:gd name="connsiteY18" fmla="*/ 2973071 h 6199726"/>
              <a:gd name="connsiteX19" fmla="*/ 2391566 w 5426208"/>
              <a:gd name="connsiteY19" fmla="*/ 1651865 h 6199726"/>
              <a:gd name="connsiteX20" fmla="*/ 2042048 w 5426208"/>
              <a:gd name="connsiteY20" fmla="*/ 680694 h 6199726"/>
              <a:gd name="connsiteX21" fmla="*/ 1976061 w 5426208"/>
              <a:gd name="connsiteY21" fmla="*/ 237634 h 6199726"/>
              <a:gd name="connsiteX22" fmla="*/ 1853512 w 5426208"/>
              <a:gd name="connsiteY22" fmla="*/ 1964 h 6199726"/>
              <a:gd name="connsiteX23" fmla="*/ 1674403 w 5426208"/>
              <a:gd name="connsiteY23" fmla="*/ 360183 h 6199726"/>
              <a:gd name="connsiteX24" fmla="*/ 1504721 w 5426208"/>
              <a:gd name="connsiteY24" fmla="*/ 1415985 h 6199726"/>
              <a:gd name="connsiteX25" fmla="*/ 1919500 w 5426208"/>
              <a:gd name="connsiteY25" fmla="*/ 2745164 h 6199726"/>
              <a:gd name="connsiteX26" fmla="*/ 2525505 w 5426208"/>
              <a:gd name="connsiteY26" fmla="*/ 3885807 h 6199726"/>
              <a:gd name="connsiteX27" fmla="*/ 2507282 w 5426208"/>
              <a:gd name="connsiteY27" fmla="*/ 4079026 h 6199726"/>
              <a:gd name="connsiteX28" fmla="*/ 1259624 w 5426208"/>
              <a:gd name="connsiteY28" fmla="*/ 2566055 h 6199726"/>
              <a:gd name="connsiteX29" fmla="*/ 760003 w 5426208"/>
              <a:gd name="connsiteY29" fmla="*/ 2019300 h 6199726"/>
              <a:gd name="connsiteX30" fmla="*/ 213248 w 5426208"/>
              <a:gd name="connsiteY30" fmla="*/ 1510253 h 6199726"/>
              <a:gd name="connsiteX31" fmla="*/ 213248 w 5426208"/>
              <a:gd name="connsiteY31" fmla="*/ 1642228 h 6199726"/>
              <a:gd name="connsiteX32" fmla="*/ 694015 w 5426208"/>
              <a:gd name="connsiteY32" fmla="*/ 2980834 h 6199726"/>
              <a:gd name="connsiteX33" fmla="*/ 1287904 w 5426208"/>
              <a:gd name="connsiteY33" fmla="*/ 4102624 h 6199726"/>
              <a:gd name="connsiteX34" fmla="*/ 2042048 w 5426208"/>
              <a:gd name="connsiteY34" fmla="*/ 4715366 h 6199726"/>
              <a:gd name="connsiteX35" fmla="*/ 2771689 w 5426208"/>
              <a:gd name="connsiteY35" fmla="*/ 5012089 h 6199726"/>
              <a:gd name="connsiteX36" fmla="*/ 2258473 w 5426208"/>
              <a:gd name="connsiteY36" fmla="*/ 5048142 h 6199726"/>
              <a:gd name="connsiteX37" fmla="*/ 1485802 w 5426208"/>
              <a:gd name="connsiteY37" fmla="*/ 4878460 h 6199726"/>
              <a:gd name="connsiteX38" fmla="*/ 760003 w 5426208"/>
              <a:gd name="connsiteY38" fmla="*/ 4187465 h 6199726"/>
              <a:gd name="connsiteX39" fmla="*/ 260382 w 5426208"/>
              <a:gd name="connsiteY39" fmla="*/ 3291919 h 6199726"/>
              <a:gd name="connsiteX40" fmla="*/ 5859 w 5426208"/>
              <a:gd name="connsiteY40" fmla="*/ 2924273 h 6199726"/>
              <a:gd name="connsiteX41" fmla="*/ 109554 w 5426208"/>
              <a:gd name="connsiteY41" fmla="*/ 3518162 h 6199726"/>
              <a:gd name="connsiteX42" fmla="*/ 420638 w 5426208"/>
              <a:gd name="connsiteY42" fmla="*/ 4922756 h 6199726"/>
              <a:gd name="connsiteX43" fmla="*/ 967661 w 5426208"/>
              <a:gd name="connsiteY43" fmla="*/ 5506207 h 6199726"/>
              <a:gd name="connsiteX44" fmla="*/ 1523574 w 5426208"/>
              <a:gd name="connsiteY44" fmla="*/ 5761741 h 6199726"/>
              <a:gd name="connsiteX45" fmla="*/ 2336968 w 5426208"/>
              <a:gd name="connsiteY45" fmla="*/ 5729895 h 6199726"/>
              <a:gd name="connsiteX46" fmla="*/ 3483886 w 5426208"/>
              <a:gd name="connsiteY46" fmla="*/ 5540090 h 6199726"/>
              <a:gd name="connsiteX47" fmla="*/ 3704096 w 5426208"/>
              <a:gd name="connsiteY47" fmla="*/ 5581363 h 6199726"/>
              <a:gd name="connsiteX48" fmla="*/ 3506134 w 5426208"/>
              <a:gd name="connsiteY48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321818 w 5426208"/>
              <a:gd name="connsiteY2" fmla="*/ 5223618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80892 w 5426208"/>
              <a:gd name="connsiteY8" fmla="*/ 4210607 h 6199726"/>
              <a:gd name="connsiteX9" fmla="*/ 3897197 w 5426208"/>
              <a:gd name="connsiteY9" fmla="*/ 3571203 h 6199726"/>
              <a:gd name="connsiteX10" fmla="*/ 4150946 w 5426208"/>
              <a:gd name="connsiteY10" fmla="*/ 2009873 h 6199726"/>
              <a:gd name="connsiteX11" fmla="*/ 4347694 w 5426208"/>
              <a:gd name="connsiteY11" fmla="*/ 1408876 h 6199726"/>
              <a:gd name="connsiteX12" fmla="*/ 4596120 w 5426208"/>
              <a:gd name="connsiteY12" fmla="*/ 925301 h 6199726"/>
              <a:gd name="connsiteX13" fmla="*/ 4049958 w 5426208"/>
              <a:gd name="connsiteY13" fmla="*/ 1199168 h 6199726"/>
              <a:gd name="connsiteX14" fmla="*/ 3488008 w 5426208"/>
              <a:gd name="connsiteY14" fmla="*/ 2315589 h 6199726"/>
              <a:gd name="connsiteX15" fmla="*/ 3287203 w 5426208"/>
              <a:gd name="connsiteY15" fmla="*/ 3409262 h 6199726"/>
              <a:gd name="connsiteX16" fmla="*/ 3292845 w 5426208"/>
              <a:gd name="connsiteY16" fmla="*/ 4093197 h 6199726"/>
              <a:gd name="connsiteX17" fmla="*/ 3192806 w 5426208"/>
              <a:gd name="connsiteY17" fmla="*/ 3842803 h 6199726"/>
              <a:gd name="connsiteX18" fmla="*/ 3006290 w 5426208"/>
              <a:gd name="connsiteY18" fmla="*/ 2973071 h 6199726"/>
              <a:gd name="connsiteX19" fmla="*/ 2391566 w 5426208"/>
              <a:gd name="connsiteY19" fmla="*/ 1651865 h 6199726"/>
              <a:gd name="connsiteX20" fmla="*/ 2042048 w 5426208"/>
              <a:gd name="connsiteY20" fmla="*/ 680694 h 6199726"/>
              <a:gd name="connsiteX21" fmla="*/ 1976061 w 5426208"/>
              <a:gd name="connsiteY21" fmla="*/ 237634 h 6199726"/>
              <a:gd name="connsiteX22" fmla="*/ 1853512 w 5426208"/>
              <a:gd name="connsiteY22" fmla="*/ 1964 h 6199726"/>
              <a:gd name="connsiteX23" fmla="*/ 1674403 w 5426208"/>
              <a:gd name="connsiteY23" fmla="*/ 360183 h 6199726"/>
              <a:gd name="connsiteX24" fmla="*/ 1504721 w 5426208"/>
              <a:gd name="connsiteY24" fmla="*/ 1415985 h 6199726"/>
              <a:gd name="connsiteX25" fmla="*/ 1919500 w 5426208"/>
              <a:gd name="connsiteY25" fmla="*/ 2745164 h 6199726"/>
              <a:gd name="connsiteX26" fmla="*/ 2525505 w 5426208"/>
              <a:gd name="connsiteY26" fmla="*/ 3885807 h 6199726"/>
              <a:gd name="connsiteX27" fmla="*/ 2507282 w 5426208"/>
              <a:gd name="connsiteY27" fmla="*/ 4079026 h 6199726"/>
              <a:gd name="connsiteX28" fmla="*/ 1259624 w 5426208"/>
              <a:gd name="connsiteY28" fmla="*/ 2566055 h 6199726"/>
              <a:gd name="connsiteX29" fmla="*/ 760003 w 5426208"/>
              <a:gd name="connsiteY29" fmla="*/ 2019300 h 6199726"/>
              <a:gd name="connsiteX30" fmla="*/ 213248 w 5426208"/>
              <a:gd name="connsiteY30" fmla="*/ 1510253 h 6199726"/>
              <a:gd name="connsiteX31" fmla="*/ 213248 w 5426208"/>
              <a:gd name="connsiteY31" fmla="*/ 1642228 h 6199726"/>
              <a:gd name="connsiteX32" fmla="*/ 694015 w 5426208"/>
              <a:gd name="connsiteY32" fmla="*/ 2980834 h 6199726"/>
              <a:gd name="connsiteX33" fmla="*/ 1287904 w 5426208"/>
              <a:gd name="connsiteY33" fmla="*/ 4102624 h 6199726"/>
              <a:gd name="connsiteX34" fmla="*/ 2042048 w 5426208"/>
              <a:gd name="connsiteY34" fmla="*/ 4715366 h 6199726"/>
              <a:gd name="connsiteX35" fmla="*/ 2771689 w 5426208"/>
              <a:gd name="connsiteY35" fmla="*/ 5012089 h 6199726"/>
              <a:gd name="connsiteX36" fmla="*/ 2258473 w 5426208"/>
              <a:gd name="connsiteY36" fmla="*/ 5048142 h 6199726"/>
              <a:gd name="connsiteX37" fmla="*/ 1485802 w 5426208"/>
              <a:gd name="connsiteY37" fmla="*/ 4878460 h 6199726"/>
              <a:gd name="connsiteX38" fmla="*/ 760003 w 5426208"/>
              <a:gd name="connsiteY38" fmla="*/ 4187465 h 6199726"/>
              <a:gd name="connsiteX39" fmla="*/ 260382 w 5426208"/>
              <a:gd name="connsiteY39" fmla="*/ 3291919 h 6199726"/>
              <a:gd name="connsiteX40" fmla="*/ 5859 w 5426208"/>
              <a:gd name="connsiteY40" fmla="*/ 2924273 h 6199726"/>
              <a:gd name="connsiteX41" fmla="*/ 109554 w 5426208"/>
              <a:gd name="connsiteY41" fmla="*/ 3518162 h 6199726"/>
              <a:gd name="connsiteX42" fmla="*/ 420638 w 5426208"/>
              <a:gd name="connsiteY42" fmla="*/ 4922756 h 6199726"/>
              <a:gd name="connsiteX43" fmla="*/ 967661 w 5426208"/>
              <a:gd name="connsiteY43" fmla="*/ 5506207 h 6199726"/>
              <a:gd name="connsiteX44" fmla="*/ 1523574 w 5426208"/>
              <a:gd name="connsiteY44" fmla="*/ 5761741 h 6199726"/>
              <a:gd name="connsiteX45" fmla="*/ 2336968 w 5426208"/>
              <a:gd name="connsiteY45" fmla="*/ 5729895 h 6199726"/>
              <a:gd name="connsiteX46" fmla="*/ 3483886 w 5426208"/>
              <a:gd name="connsiteY46" fmla="*/ 5540090 h 6199726"/>
              <a:gd name="connsiteX47" fmla="*/ 3704096 w 5426208"/>
              <a:gd name="connsiteY47" fmla="*/ 5581363 h 6199726"/>
              <a:gd name="connsiteX48" fmla="*/ 3506134 w 5426208"/>
              <a:gd name="connsiteY48" fmla="*/ 6199726 h 6199726"/>
              <a:gd name="connsiteX0" fmla="*/ 4469964 w 5426208"/>
              <a:gd name="connsiteY0" fmla="*/ 6067991 h 6199726"/>
              <a:gd name="connsiteX1" fmla="*/ 4282215 w 5426208"/>
              <a:gd name="connsiteY1" fmla="*/ 5520236 h 6199726"/>
              <a:gd name="connsiteX2" fmla="*/ 4321818 w 5426208"/>
              <a:gd name="connsiteY2" fmla="*/ 5223618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80892 w 5426208"/>
              <a:gd name="connsiteY8" fmla="*/ 4210607 h 6199726"/>
              <a:gd name="connsiteX9" fmla="*/ 3897197 w 5426208"/>
              <a:gd name="connsiteY9" fmla="*/ 3571203 h 6199726"/>
              <a:gd name="connsiteX10" fmla="*/ 4150946 w 5426208"/>
              <a:gd name="connsiteY10" fmla="*/ 2009873 h 6199726"/>
              <a:gd name="connsiteX11" fmla="*/ 4347694 w 5426208"/>
              <a:gd name="connsiteY11" fmla="*/ 1408876 h 6199726"/>
              <a:gd name="connsiteX12" fmla="*/ 4596120 w 5426208"/>
              <a:gd name="connsiteY12" fmla="*/ 925301 h 6199726"/>
              <a:gd name="connsiteX13" fmla="*/ 4049958 w 5426208"/>
              <a:gd name="connsiteY13" fmla="*/ 1199168 h 6199726"/>
              <a:gd name="connsiteX14" fmla="*/ 3488008 w 5426208"/>
              <a:gd name="connsiteY14" fmla="*/ 2315589 h 6199726"/>
              <a:gd name="connsiteX15" fmla="*/ 3287203 w 5426208"/>
              <a:gd name="connsiteY15" fmla="*/ 3409262 h 6199726"/>
              <a:gd name="connsiteX16" fmla="*/ 3292845 w 5426208"/>
              <a:gd name="connsiteY16" fmla="*/ 4093197 h 6199726"/>
              <a:gd name="connsiteX17" fmla="*/ 3192806 w 5426208"/>
              <a:gd name="connsiteY17" fmla="*/ 3842803 h 6199726"/>
              <a:gd name="connsiteX18" fmla="*/ 3006290 w 5426208"/>
              <a:gd name="connsiteY18" fmla="*/ 2973071 h 6199726"/>
              <a:gd name="connsiteX19" fmla="*/ 2391566 w 5426208"/>
              <a:gd name="connsiteY19" fmla="*/ 1651865 h 6199726"/>
              <a:gd name="connsiteX20" fmla="*/ 2042048 w 5426208"/>
              <a:gd name="connsiteY20" fmla="*/ 680694 h 6199726"/>
              <a:gd name="connsiteX21" fmla="*/ 1976061 w 5426208"/>
              <a:gd name="connsiteY21" fmla="*/ 237634 h 6199726"/>
              <a:gd name="connsiteX22" fmla="*/ 1853512 w 5426208"/>
              <a:gd name="connsiteY22" fmla="*/ 1964 h 6199726"/>
              <a:gd name="connsiteX23" fmla="*/ 1674403 w 5426208"/>
              <a:gd name="connsiteY23" fmla="*/ 360183 h 6199726"/>
              <a:gd name="connsiteX24" fmla="*/ 1504721 w 5426208"/>
              <a:gd name="connsiteY24" fmla="*/ 1415985 h 6199726"/>
              <a:gd name="connsiteX25" fmla="*/ 1919500 w 5426208"/>
              <a:gd name="connsiteY25" fmla="*/ 2745164 h 6199726"/>
              <a:gd name="connsiteX26" fmla="*/ 2525505 w 5426208"/>
              <a:gd name="connsiteY26" fmla="*/ 3885807 h 6199726"/>
              <a:gd name="connsiteX27" fmla="*/ 2507282 w 5426208"/>
              <a:gd name="connsiteY27" fmla="*/ 4079026 h 6199726"/>
              <a:gd name="connsiteX28" fmla="*/ 1259624 w 5426208"/>
              <a:gd name="connsiteY28" fmla="*/ 2566055 h 6199726"/>
              <a:gd name="connsiteX29" fmla="*/ 760003 w 5426208"/>
              <a:gd name="connsiteY29" fmla="*/ 2019300 h 6199726"/>
              <a:gd name="connsiteX30" fmla="*/ 213248 w 5426208"/>
              <a:gd name="connsiteY30" fmla="*/ 1510253 h 6199726"/>
              <a:gd name="connsiteX31" fmla="*/ 213248 w 5426208"/>
              <a:gd name="connsiteY31" fmla="*/ 1642228 h 6199726"/>
              <a:gd name="connsiteX32" fmla="*/ 694015 w 5426208"/>
              <a:gd name="connsiteY32" fmla="*/ 2980834 h 6199726"/>
              <a:gd name="connsiteX33" fmla="*/ 1287904 w 5426208"/>
              <a:gd name="connsiteY33" fmla="*/ 4102624 h 6199726"/>
              <a:gd name="connsiteX34" fmla="*/ 2042048 w 5426208"/>
              <a:gd name="connsiteY34" fmla="*/ 4715366 h 6199726"/>
              <a:gd name="connsiteX35" fmla="*/ 2771689 w 5426208"/>
              <a:gd name="connsiteY35" fmla="*/ 5012089 h 6199726"/>
              <a:gd name="connsiteX36" fmla="*/ 2258473 w 5426208"/>
              <a:gd name="connsiteY36" fmla="*/ 5048142 h 6199726"/>
              <a:gd name="connsiteX37" fmla="*/ 1485802 w 5426208"/>
              <a:gd name="connsiteY37" fmla="*/ 4878460 h 6199726"/>
              <a:gd name="connsiteX38" fmla="*/ 760003 w 5426208"/>
              <a:gd name="connsiteY38" fmla="*/ 4187465 h 6199726"/>
              <a:gd name="connsiteX39" fmla="*/ 260382 w 5426208"/>
              <a:gd name="connsiteY39" fmla="*/ 3291919 h 6199726"/>
              <a:gd name="connsiteX40" fmla="*/ 5859 w 5426208"/>
              <a:gd name="connsiteY40" fmla="*/ 2924273 h 6199726"/>
              <a:gd name="connsiteX41" fmla="*/ 109554 w 5426208"/>
              <a:gd name="connsiteY41" fmla="*/ 3518162 h 6199726"/>
              <a:gd name="connsiteX42" fmla="*/ 420638 w 5426208"/>
              <a:gd name="connsiteY42" fmla="*/ 4922756 h 6199726"/>
              <a:gd name="connsiteX43" fmla="*/ 967661 w 5426208"/>
              <a:gd name="connsiteY43" fmla="*/ 5506207 h 6199726"/>
              <a:gd name="connsiteX44" fmla="*/ 1523574 w 5426208"/>
              <a:gd name="connsiteY44" fmla="*/ 5761741 h 6199726"/>
              <a:gd name="connsiteX45" fmla="*/ 2336968 w 5426208"/>
              <a:gd name="connsiteY45" fmla="*/ 5729895 h 6199726"/>
              <a:gd name="connsiteX46" fmla="*/ 3483886 w 5426208"/>
              <a:gd name="connsiteY46" fmla="*/ 5540090 h 6199726"/>
              <a:gd name="connsiteX47" fmla="*/ 3704096 w 5426208"/>
              <a:gd name="connsiteY47" fmla="*/ 5581363 h 6199726"/>
              <a:gd name="connsiteX48" fmla="*/ 3506134 w 5426208"/>
              <a:gd name="connsiteY48" fmla="*/ 6199726 h 6199726"/>
              <a:gd name="connsiteX0" fmla="*/ 4469964 w 5426208"/>
              <a:gd name="connsiteY0" fmla="*/ 6067991 h 6199726"/>
              <a:gd name="connsiteX1" fmla="*/ 4282215 w 5426208"/>
              <a:gd name="connsiteY1" fmla="*/ 5520236 h 6199726"/>
              <a:gd name="connsiteX2" fmla="*/ 4330110 w 5426208"/>
              <a:gd name="connsiteY2" fmla="*/ 5252177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80892 w 5426208"/>
              <a:gd name="connsiteY8" fmla="*/ 4210607 h 6199726"/>
              <a:gd name="connsiteX9" fmla="*/ 3897197 w 5426208"/>
              <a:gd name="connsiteY9" fmla="*/ 3571203 h 6199726"/>
              <a:gd name="connsiteX10" fmla="*/ 4150946 w 5426208"/>
              <a:gd name="connsiteY10" fmla="*/ 2009873 h 6199726"/>
              <a:gd name="connsiteX11" fmla="*/ 4347694 w 5426208"/>
              <a:gd name="connsiteY11" fmla="*/ 1408876 h 6199726"/>
              <a:gd name="connsiteX12" fmla="*/ 4596120 w 5426208"/>
              <a:gd name="connsiteY12" fmla="*/ 925301 h 6199726"/>
              <a:gd name="connsiteX13" fmla="*/ 4049958 w 5426208"/>
              <a:gd name="connsiteY13" fmla="*/ 1199168 h 6199726"/>
              <a:gd name="connsiteX14" fmla="*/ 3488008 w 5426208"/>
              <a:gd name="connsiteY14" fmla="*/ 2315589 h 6199726"/>
              <a:gd name="connsiteX15" fmla="*/ 3287203 w 5426208"/>
              <a:gd name="connsiteY15" fmla="*/ 3409262 h 6199726"/>
              <a:gd name="connsiteX16" fmla="*/ 3292845 w 5426208"/>
              <a:gd name="connsiteY16" fmla="*/ 4093197 h 6199726"/>
              <a:gd name="connsiteX17" fmla="*/ 3192806 w 5426208"/>
              <a:gd name="connsiteY17" fmla="*/ 3842803 h 6199726"/>
              <a:gd name="connsiteX18" fmla="*/ 3006290 w 5426208"/>
              <a:gd name="connsiteY18" fmla="*/ 2973071 h 6199726"/>
              <a:gd name="connsiteX19" fmla="*/ 2391566 w 5426208"/>
              <a:gd name="connsiteY19" fmla="*/ 1651865 h 6199726"/>
              <a:gd name="connsiteX20" fmla="*/ 2042048 w 5426208"/>
              <a:gd name="connsiteY20" fmla="*/ 680694 h 6199726"/>
              <a:gd name="connsiteX21" fmla="*/ 1976061 w 5426208"/>
              <a:gd name="connsiteY21" fmla="*/ 237634 h 6199726"/>
              <a:gd name="connsiteX22" fmla="*/ 1853512 w 5426208"/>
              <a:gd name="connsiteY22" fmla="*/ 1964 h 6199726"/>
              <a:gd name="connsiteX23" fmla="*/ 1674403 w 5426208"/>
              <a:gd name="connsiteY23" fmla="*/ 360183 h 6199726"/>
              <a:gd name="connsiteX24" fmla="*/ 1504721 w 5426208"/>
              <a:gd name="connsiteY24" fmla="*/ 1415985 h 6199726"/>
              <a:gd name="connsiteX25" fmla="*/ 1919500 w 5426208"/>
              <a:gd name="connsiteY25" fmla="*/ 2745164 h 6199726"/>
              <a:gd name="connsiteX26" fmla="*/ 2525505 w 5426208"/>
              <a:gd name="connsiteY26" fmla="*/ 3885807 h 6199726"/>
              <a:gd name="connsiteX27" fmla="*/ 2507282 w 5426208"/>
              <a:gd name="connsiteY27" fmla="*/ 4079026 h 6199726"/>
              <a:gd name="connsiteX28" fmla="*/ 1259624 w 5426208"/>
              <a:gd name="connsiteY28" fmla="*/ 2566055 h 6199726"/>
              <a:gd name="connsiteX29" fmla="*/ 760003 w 5426208"/>
              <a:gd name="connsiteY29" fmla="*/ 2019300 h 6199726"/>
              <a:gd name="connsiteX30" fmla="*/ 213248 w 5426208"/>
              <a:gd name="connsiteY30" fmla="*/ 1510253 h 6199726"/>
              <a:gd name="connsiteX31" fmla="*/ 213248 w 5426208"/>
              <a:gd name="connsiteY31" fmla="*/ 1642228 h 6199726"/>
              <a:gd name="connsiteX32" fmla="*/ 694015 w 5426208"/>
              <a:gd name="connsiteY32" fmla="*/ 2980834 h 6199726"/>
              <a:gd name="connsiteX33" fmla="*/ 1287904 w 5426208"/>
              <a:gd name="connsiteY33" fmla="*/ 4102624 h 6199726"/>
              <a:gd name="connsiteX34" fmla="*/ 2042048 w 5426208"/>
              <a:gd name="connsiteY34" fmla="*/ 4715366 h 6199726"/>
              <a:gd name="connsiteX35" fmla="*/ 2771689 w 5426208"/>
              <a:gd name="connsiteY35" fmla="*/ 5012089 h 6199726"/>
              <a:gd name="connsiteX36" fmla="*/ 2258473 w 5426208"/>
              <a:gd name="connsiteY36" fmla="*/ 5048142 h 6199726"/>
              <a:gd name="connsiteX37" fmla="*/ 1485802 w 5426208"/>
              <a:gd name="connsiteY37" fmla="*/ 4878460 h 6199726"/>
              <a:gd name="connsiteX38" fmla="*/ 760003 w 5426208"/>
              <a:gd name="connsiteY38" fmla="*/ 4187465 h 6199726"/>
              <a:gd name="connsiteX39" fmla="*/ 260382 w 5426208"/>
              <a:gd name="connsiteY39" fmla="*/ 3291919 h 6199726"/>
              <a:gd name="connsiteX40" fmla="*/ 5859 w 5426208"/>
              <a:gd name="connsiteY40" fmla="*/ 2924273 h 6199726"/>
              <a:gd name="connsiteX41" fmla="*/ 109554 w 5426208"/>
              <a:gd name="connsiteY41" fmla="*/ 3518162 h 6199726"/>
              <a:gd name="connsiteX42" fmla="*/ 420638 w 5426208"/>
              <a:gd name="connsiteY42" fmla="*/ 4922756 h 6199726"/>
              <a:gd name="connsiteX43" fmla="*/ 967661 w 5426208"/>
              <a:gd name="connsiteY43" fmla="*/ 5506207 h 6199726"/>
              <a:gd name="connsiteX44" fmla="*/ 1523574 w 5426208"/>
              <a:gd name="connsiteY44" fmla="*/ 5761741 h 6199726"/>
              <a:gd name="connsiteX45" fmla="*/ 2336968 w 5426208"/>
              <a:gd name="connsiteY45" fmla="*/ 5729895 h 6199726"/>
              <a:gd name="connsiteX46" fmla="*/ 3483886 w 5426208"/>
              <a:gd name="connsiteY46" fmla="*/ 5540090 h 6199726"/>
              <a:gd name="connsiteX47" fmla="*/ 3704096 w 5426208"/>
              <a:gd name="connsiteY47" fmla="*/ 5581363 h 6199726"/>
              <a:gd name="connsiteX48" fmla="*/ 3506134 w 5426208"/>
              <a:gd name="connsiteY48" fmla="*/ 6199726 h 6199726"/>
              <a:gd name="connsiteX0" fmla="*/ 4469964 w 5426208"/>
              <a:gd name="connsiteY0" fmla="*/ 6067991 h 6199726"/>
              <a:gd name="connsiteX1" fmla="*/ 4282215 w 5426208"/>
              <a:gd name="connsiteY1" fmla="*/ 5520236 h 6199726"/>
              <a:gd name="connsiteX2" fmla="*/ 4330110 w 5426208"/>
              <a:gd name="connsiteY2" fmla="*/ 5252177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80892 w 5426208"/>
              <a:gd name="connsiteY8" fmla="*/ 4210607 h 6199726"/>
              <a:gd name="connsiteX9" fmla="*/ 3897197 w 5426208"/>
              <a:gd name="connsiteY9" fmla="*/ 3571203 h 6199726"/>
              <a:gd name="connsiteX10" fmla="*/ 4150946 w 5426208"/>
              <a:gd name="connsiteY10" fmla="*/ 2009873 h 6199726"/>
              <a:gd name="connsiteX11" fmla="*/ 4347694 w 5426208"/>
              <a:gd name="connsiteY11" fmla="*/ 1408876 h 6199726"/>
              <a:gd name="connsiteX12" fmla="*/ 4596120 w 5426208"/>
              <a:gd name="connsiteY12" fmla="*/ 925301 h 6199726"/>
              <a:gd name="connsiteX13" fmla="*/ 4049958 w 5426208"/>
              <a:gd name="connsiteY13" fmla="*/ 1199168 h 6199726"/>
              <a:gd name="connsiteX14" fmla="*/ 3488008 w 5426208"/>
              <a:gd name="connsiteY14" fmla="*/ 2315589 h 6199726"/>
              <a:gd name="connsiteX15" fmla="*/ 3287203 w 5426208"/>
              <a:gd name="connsiteY15" fmla="*/ 3409262 h 6199726"/>
              <a:gd name="connsiteX16" fmla="*/ 3292845 w 5426208"/>
              <a:gd name="connsiteY16" fmla="*/ 4093197 h 6199726"/>
              <a:gd name="connsiteX17" fmla="*/ 3192806 w 5426208"/>
              <a:gd name="connsiteY17" fmla="*/ 3842803 h 6199726"/>
              <a:gd name="connsiteX18" fmla="*/ 3006290 w 5426208"/>
              <a:gd name="connsiteY18" fmla="*/ 2973071 h 6199726"/>
              <a:gd name="connsiteX19" fmla="*/ 2391566 w 5426208"/>
              <a:gd name="connsiteY19" fmla="*/ 1651865 h 6199726"/>
              <a:gd name="connsiteX20" fmla="*/ 2042048 w 5426208"/>
              <a:gd name="connsiteY20" fmla="*/ 680694 h 6199726"/>
              <a:gd name="connsiteX21" fmla="*/ 1976061 w 5426208"/>
              <a:gd name="connsiteY21" fmla="*/ 237634 h 6199726"/>
              <a:gd name="connsiteX22" fmla="*/ 1853512 w 5426208"/>
              <a:gd name="connsiteY22" fmla="*/ 1964 h 6199726"/>
              <a:gd name="connsiteX23" fmla="*/ 1674403 w 5426208"/>
              <a:gd name="connsiteY23" fmla="*/ 360183 h 6199726"/>
              <a:gd name="connsiteX24" fmla="*/ 1504721 w 5426208"/>
              <a:gd name="connsiteY24" fmla="*/ 1415985 h 6199726"/>
              <a:gd name="connsiteX25" fmla="*/ 1919500 w 5426208"/>
              <a:gd name="connsiteY25" fmla="*/ 2745164 h 6199726"/>
              <a:gd name="connsiteX26" fmla="*/ 2525505 w 5426208"/>
              <a:gd name="connsiteY26" fmla="*/ 3885807 h 6199726"/>
              <a:gd name="connsiteX27" fmla="*/ 2507282 w 5426208"/>
              <a:gd name="connsiteY27" fmla="*/ 4079026 h 6199726"/>
              <a:gd name="connsiteX28" fmla="*/ 1259624 w 5426208"/>
              <a:gd name="connsiteY28" fmla="*/ 2566055 h 6199726"/>
              <a:gd name="connsiteX29" fmla="*/ 760003 w 5426208"/>
              <a:gd name="connsiteY29" fmla="*/ 2019300 h 6199726"/>
              <a:gd name="connsiteX30" fmla="*/ 213248 w 5426208"/>
              <a:gd name="connsiteY30" fmla="*/ 1510253 h 6199726"/>
              <a:gd name="connsiteX31" fmla="*/ 213248 w 5426208"/>
              <a:gd name="connsiteY31" fmla="*/ 1642228 h 6199726"/>
              <a:gd name="connsiteX32" fmla="*/ 694015 w 5426208"/>
              <a:gd name="connsiteY32" fmla="*/ 2980834 h 6199726"/>
              <a:gd name="connsiteX33" fmla="*/ 1287904 w 5426208"/>
              <a:gd name="connsiteY33" fmla="*/ 4102624 h 6199726"/>
              <a:gd name="connsiteX34" fmla="*/ 2042048 w 5426208"/>
              <a:gd name="connsiteY34" fmla="*/ 4715366 h 6199726"/>
              <a:gd name="connsiteX35" fmla="*/ 2771689 w 5426208"/>
              <a:gd name="connsiteY35" fmla="*/ 5012089 h 6199726"/>
              <a:gd name="connsiteX36" fmla="*/ 2258473 w 5426208"/>
              <a:gd name="connsiteY36" fmla="*/ 5048142 h 6199726"/>
              <a:gd name="connsiteX37" fmla="*/ 1485802 w 5426208"/>
              <a:gd name="connsiteY37" fmla="*/ 4878460 h 6199726"/>
              <a:gd name="connsiteX38" fmla="*/ 760003 w 5426208"/>
              <a:gd name="connsiteY38" fmla="*/ 4187465 h 6199726"/>
              <a:gd name="connsiteX39" fmla="*/ 260382 w 5426208"/>
              <a:gd name="connsiteY39" fmla="*/ 3291919 h 6199726"/>
              <a:gd name="connsiteX40" fmla="*/ 5859 w 5426208"/>
              <a:gd name="connsiteY40" fmla="*/ 2924273 h 6199726"/>
              <a:gd name="connsiteX41" fmla="*/ 109554 w 5426208"/>
              <a:gd name="connsiteY41" fmla="*/ 3518162 h 6199726"/>
              <a:gd name="connsiteX42" fmla="*/ 420638 w 5426208"/>
              <a:gd name="connsiteY42" fmla="*/ 4922756 h 6199726"/>
              <a:gd name="connsiteX43" fmla="*/ 967661 w 5426208"/>
              <a:gd name="connsiteY43" fmla="*/ 5506207 h 6199726"/>
              <a:gd name="connsiteX44" fmla="*/ 1523574 w 5426208"/>
              <a:gd name="connsiteY44" fmla="*/ 5761741 h 6199726"/>
              <a:gd name="connsiteX45" fmla="*/ 2336968 w 5426208"/>
              <a:gd name="connsiteY45" fmla="*/ 5729895 h 6199726"/>
              <a:gd name="connsiteX46" fmla="*/ 3483886 w 5426208"/>
              <a:gd name="connsiteY46" fmla="*/ 5540090 h 6199726"/>
              <a:gd name="connsiteX47" fmla="*/ 3575885 w 5426208"/>
              <a:gd name="connsiteY47" fmla="*/ 5668217 h 6199726"/>
              <a:gd name="connsiteX48" fmla="*/ 3506134 w 5426208"/>
              <a:gd name="connsiteY48" fmla="*/ 6199726 h 6199726"/>
              <a:gd name="connsiteX0" fmla="*/ 4469964 w 5426208"/>
              <a:gd name="connsiteY0" fmla="*/ 6067991 h 6199726"/>
              <a:gd name="connsiteX1" fmla="*/ 4282215 w 5426208"/>
              <a:gd name="connsiteY1" fmla="*/ 5520236 h 6199726"/>
              <a:gd name="connsiteX2" fmla="*/ 4330110 w 5426208"/>
              <a:gd name="connsiteY2" fmla="*/ 5252177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80892 w 5426208"/>
              <a:gd name="connsiteY8" fmla="*/ 4210607 h 6199726"/>
              <a:gd name="connsiteX9" fmla="*/ 3897197 w 5426208"/>
              <a:gd name="connsiteY9" fmla="*/ 3571203 h 6199726"/>
              <a:gd name="connsiteX10" fmla="*/ 4150946 w 5426208"/>
              <a:gd name="connsiteY10" fmla="*/ 2009873 h 6199726"/>
              <a:gd name="connsiteX11" fmla="*/ 4347694 w 5426208"/>
              <a:gd name="connsiteY11" fmla="*/ 1408876 h 6199726"/>
              <a:gd name="connsiteX12" fmla="*/ 4596120 w 5426208"/>
              <a:gd name="connsiteY12" fmla="*/ 925301 h 6199726"/>
              <a:gd name="connsiteX13" fmla="*/ 4049958 w 5426208"/>
              <a:gd name="connsiteY13" fmla="*/ 1199168 h 6199726"/>
              <a:gd name="connsiteX14" fmla="*/ 3488008 w 5426208"/>
              <a:gd name="connsiteY14" fmla="*/ 2315589 h 6199726"/>
              <a:gd name="connsiteX15" fmla="*/ 3287203 w 5426208"/>
              <a:gd name="connsiteY15" fmla="*/ 3409262 h 6199726"/>
              <a:gd name="connsiteX16" fmla="*/ 3292845 w 5426208"/>
              <a:gd name="connsiteY16" fmla="*/ 4093197 h 6199726"/>
              <a:gd name="connsiteX17" fmla="*/ 3192806 w 5426208"/>
              <a:gd name="connsiteY17" fmla="*/ 3842803 h 6199726"/>
              <a:gd name="connsiteX18" fmla="*/ 3006290 w 5426208"/>
              <a:gd name="connsiteY18" fmla="*/ 2973071 h 6199726"/>
              <a:gd name="connsiteX19" fmla="*/ 2391566 w 5426208"/>
              <a:gd name="connsiteY19" fmla="*/ 1651865 h 6199726"/>
              <a:gd name="connsiteX20" fmla="*/ 2042048 w 5426208"/>
              <a:gd name="connsiteY20" fmla="*/ 680694 h 6199726"/>
              <a:gd name="connsiteX21" fmla="*/ 1976061 w 5426208"/>
              <a:gd name="connsiteY21" fmla="*/ 237634 h 6199726"/>
              <a:gd name="connsiteX22" fmla="*/ 1853512 w 5426208"/>
              <a:gd name="connsiteY22" fmla="*/ 1964 h 6199726"/>
              <a:gd name="connsiteX23" fmla="*/ 1674403 w 5426208"/>
              <a:gd name="connsiteY23" fmla="*/ 360183 h 6199726"/>
              <a:gd name="connsiteX24" fmla="*/ 1504721 w 5426208"/>
              <a:gd name="connsiteY24" fmla="*/ 1415985 h 6199726"/>
              <a:gd name="connsiteX25" fmla="*/ 1919500 w 5426208"/>
              <a:gd name="connsiteY25" fmla="*/ 2745164 h 6199726"/>
              <a:gd name="connsiteX26" fmla="*/ 2525505 w 5426208"/>
              <a:gd name="connsiteY26" fmla="*/ 3885807 h 6199726"/>
              <a:gd name="connsiteX27" fmla="*/ 2507282 w 5426208"/>
              <a:gd name="connsiteY27" fmla="*/ 4079026 h 6199726"/>
              <a:gd name="connsiteX28" fmla="*/ 1259624 w 5426208"/>
              <a:gd name="connsiteY28" fmla="*/ 2566055 h 6199726"/>
              <a:gd name="connsiteX29" fmla="*/ 760003 w 5426208"/>
              <a:gd name="connsiteY29" fmla="*/ 2019300 h 6199726"/>
              <a:gd name="connsiteX30" fmla="*/ 213248 w 5426208"/>
              <a:gd name="connsiteY30" fmla="*/ 1510253 h 6199726"/>
              <a:gd name="connsiteX31" fmla="*/ 213248 w 5426208"/>
              <a:gd name="connsiteY31" fmla="*/ 1642228 h 6199726"/>
              <a:gd name="connsiteX32" fmla="*/ 694015 w 5426208"/>
              <a:gd name="connsiteY32" fmla="*/ 2980834 h 6199726"/>
              <a:gd name="connsiteX33" fmla="*/ 1287904 w 5426208"/>
              <a:gd name="connsiteY33" fmla="*/ 4102624 h 6199726"/>
              <a:gd name="connsiteX34" fmla="*/ 2042048 w 5426208"/>
              <a:gd name="connsiteY34" fmla="*/ 4715366 h 6199726"/>
              <a:gd name="connsiteX35" fmla="*/ 2771689 w 5426208"/>
              <a:gd name="connsiteY35" fmla="*/ 5012089 h 6199726"/>
              <a:gd name="connsiteX36" fmla="*/ 2258473 w 5426208"/>
              <a:gd name="connsiteY36" fmla="*/ 5048142 h 6199726"/>
              <a:gd name="connsiteX37" fmla="*/ 1485802 w 5426208"/>
              <a:gd name="connsiteY37" fmla="*/ 4878460 h 6199726"/>
              <a:gd name="connsiteX38" fmla="*/ 760003 w 5426208"/>
              <a:gd name="connsiteY38" fmla="*/ 4187465 h 6199726"/>
              <a:gd name="connsiteX39" fmla="*/ 260382 w 5426208"/>
              <a:gd name="connsiteY39" fmla="*/ 3291919 h 6199726"/>
              <a:gd name="connsiteX40" fmla="*/ 5859 w 5426208"/>
              <a:gd name="connsiteY40" fmla="*/ 2924273 h 6199726"/>
              <a:gd name="connsiteX41" fmla="*/ 109554 w 5426208"/>
              <a:gd name="connsiteY41" fmla="*/ 3518162 h 6199726"/>
              <a:gd name="connsiteX42" fmla="*/ 420638 w 5426208"/>
              <a:gd name="connsiteY42" fmla="*/ 4922756 h 6199726"/>
              <a:gd name="connsiteX43" fmla="*/ 967661 w 5426208"/>
              <a:gd name="connsiteY43" fmla="*/ 5506207 h 6199726"/>
              <a:gd name="connsiteX44" fmla="*/ 1523574 w 5426208"/>
              <a:gd name="connsiteY44" fmla="*/ 5761741 h 6199726"/>
              <a:gd name="connsiteX45" fmla="*/ 2369727 w 5426208"/>
              <a:gd name="connsiteY45" fmla="*/ 5813687 h 6199726"/>
              <a:gd name="connsiteX46" fmla="*/ 3483886 w 5426208"/>
              <a:gd name="connsiteY46" fmla="*/ 5540090 h 6199726"/>
              <a:gd name="connsiteX47" fmla="*/ 3575885 w 5426208"/>
              <a:gd name="connsiteY47" fmla="*/ 5668217 h 6199726"/>
              <a:gd name="connsiteX48" fmla="*/ 3506134 w 5426208"/>
              <a:gd name="connsiteY48" fmla="*/ 6199726 h 6199726"/>
              <a:gd name="connsiteX0" fmla="*/ 4469964 w 5426208"/>
              <a:gd name="connsiteY0" fmla="*/ 6067991 h 6199726"/>
              <a:gd name="connsiteX1" fmla="*/ 4282215 w 5426208"/>
              <a:gd name="connsiteY1" fmla="*/ 5520236 h 6199726"/>
              <a:gd name="connsiteX2" fmla="*/ 4330110 w 5426208"/>
              <a:gd name="connsiteY2" fmla="*/ 5252177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80892 w 5426208"/>
              <a:gd name="connsiteY8" fmla="*/ 4210607 h 6199726"/>
              <a:gd name="connsiteX9" fmla="*/ 3897197 w 5426208"/>
              <a:gd name="connsiteY9" fmla="*/ 3571203 h 6199726"/>
              <a:gd name="connsiteX10" fmla="*/ 4150946 w 5426208"/>
              <a:gd name="connsiteY10" fmla="*/ 2009873 h 6199726"/>
              <a:gd name="connsiteX11" fmla="*/ 4347694 w 5426208"/>
              <a:gd name="connsiteY11" fmla="*/ 1408876 h 6199726"/>
              <a:gd name="connsiteX12" fmla="*/ 4596120 w 5426208"/>
              <a:gd name="connsiteY12" fmla="*/ 925301 h 6199726"/>
              <a:gd name="connsiteX13" fmla="*/ 4049958 w 5426208"/>
              <a:gd name="connsiteY13" fmla="*/ 1199168 h 6199726"/>
              <a:gd name="connsiteX14" fmla="*/ 3488008 w 5426208"/>
              <a:gd name="connsiteY14" fmla="*/ 2315589 h 6199726"/>
              <a:gd name="connsiteX15" fmla="*/ 3287203 w 5426208"/>
              <a:gd name="connsiteY15" fmla="*/ 3409262 h 6199726"/>
              <a:gd name="connsiteX16" fmla="*/ 3292845 w 5426208"/>
              <a:gd name="connsiteY16" fmla="*/ 4093197 h 6199726"/>
              <a:gd name="connsiteX17" fmla="*/ 3192806 w 5426208"/>
              <a:gd name="connsiteY17" fmla="*/ 3842803 h 6199726"/>
              <a:gd name="connsiteX18" fmla="*/ 3006290 w 5426208"/>
              <a:gd name="connsiteY18" fmla="*/ 2973071 h 6199726"/>
              <a:gd name="connsiteX19" fmla="*/ 2391566 w 5426208"/>
              <a:gd name="connsiteY19" fmla="*/ 1651865 h 6199726"/>
              <a:gd name="connsiteX20" fmla="*/ 2042048 w 5426208"/>
              <a:gd name="connsiteY20" fmla="*/ 680694 h 6199726"/>
              <a:gd name="connsiteX21" fmla="*/ 1976061 w 5426208"/>
              <a:gd name="connsiteY21" fmla="*/ 237634 h 6199726"/>
              <a:gd name="connsiteX22" fmla="*/ 1853512 w 5426208"/>
              <a:gd name="connsiteY22" fmla="*/ 1964 h 6199726"/>
              <a:gd name="connsiteX23" fmla="*/ 1674403 w 5426208"/>
              <a:gd name="connsiteY23" fmla="*/ 360183 h 6199726"/>
              <a:gd name="connsiteX24" fmla="*/ 1504721 w 5426208"/>
              <a:gd name="connsiteY24" fmla="*/ 1415985 h 6199726"/>
              <a:gd name="connsiteX25" fmla="*/ 1919500 w 5426208"/>
              <a:gd name="connsiteY25" fmla="*/ 2745164 h 6199726"/>
              <a:gd name="connsiteX26" fmla="*/ 2525505 w 5426208"/>
              <a:gd name="connsiteY26" fmla="*/ 3885807 h 6199726"/>
              <a:gd name="connsiteX27" fmla="*/ 2507282 w 5426208"/>
              <a:gd name="connsiteY27" fmla="*/ 4079026 h 6199726"/>
              <a:gd name="connsiteX28" fmla="*/ 1259624 w 5426208"/>
              <a:gd name="connsiteY28" fmla="*/ 2566055 h 6199726"/>
              <a:gd name="connsiteX29" fmla="*/ 760003 w 5426208"/>
              <a:gd name="connsiteY29" fmla="*/ 2019300 h 6199726"/>
              <a:gd name="connsiteX30" fmla="*/ 213248 w 5426208"/>
              <a:gd name="connsiteY30" fmla="*/ 1510253 h 6199726"/>
              <a:gd name="connsiteX31" fmla="*/ 213248 w 5426208"/>
              <a:gd name="connsiteY31" fmla="*/ 1642228 h 6199726"/>
              <a:gd name="connsiteX32" fmla="*/ 694015 w 5426208"/>
              <a:gd name="connsiteY32" fmla="*/ 2980834 h 6199726"/>
              <a:gd name="connsiteX33" fmla="*/ 1287904 w 5426208"/>
              <a:gd name="connsiteY33" fmla="*/ 4102624 h 6199726"/>
              <a:gd name="connsiteX34" fmla="*/ 2042048 w 5426208"/>
              <a:gd name="connsiteY34" fmla="*/ 4715366 h 6199726"/>
              <a:gd name="connsiteX35" fmla="*/ 2771689 w 5426208"/>
              <a:gd name="connsiteY35" fmla="*/ 5012089 h 6199726"/>
              <a:gd name="connsiteX36" fmla="*/ 2258473 w 5426208"/>
              <a:gd name="connsiteY36" fmla="*/ 5048142 h 6199726"/>
              <a:gd name="connsiteX37" fmla="*/ 1485802 w 5426208"/>
              <a:gd name="connsiteY37" fmla="*/ 4878460 h 6199726"/>
              <a:gd name="connsiteX38" fmla="*/ 760003 w 5426208"/>
              <a:gd name="connsiteY38" fmla="*/ 4187465 h 6199726"/>
              <a:gd name="connsiteX39" fmla="*/ 260382 w 5426208"/>
              <a:gd name="connsiteY39" fmla="*/ 3291919 h 6199726"/>
              <a:gd name="connsiteX40" fmla="*/ 5859 w 5426208"/>
              <a:gd name="connsiteY40" fmla="*/ 2924273 h 6199726"/>
              <a:gd name="connsiteX41" fmla="*/ 109554 w 5426208"/>
              <a:gd name="connsiteY41" fmla="*/ 3518162 h 6199726"/>
              <a:gd name="connsiteX42" fmla="*/ 420638 w 5426208"/>
              <a:gd name="connsiteY42" fmla="*/ 4922756 h 6199726"/>
              <a:gd name="connsiteX43" fmla="*/ 967661 w 5426208"/>
              <a:gd name="connsiteY43" fmla="*/ 5506207 h 6199726"/>
              <a:gd name="connsiteX44" fmla="*/ 1523574 w 5426208"/>
              <a:gd name="connsiteY44" fmla="*/ 5761741 h 6199726"/>
              <a:gd name="connsiteX45" fmla="*/ 2369727 w 5426208"/>
              <a:gd name="connsiteY45" fmla="*/ 5813687 h 6199726"/>
              <a:gd name="connsiteX46" fmla="*/ 3483886 w 5426208"/>
              <a:gd name="connsiteY46" fmla="*/ 5540090 h 6199726"/>
              <a:gd name="connsiteX47" fmla="*/ 3575885 w 5426208"/>
              <a:gd name="connsiteY47" fmla="*/ 5668217 h 6199726"/>
              <a:gd name="connsiteX48" fmla="*/ 3506134 w 5426208"/>
              <a:gd name="connsiteY48" fmla="*/ 6199726 h 6199726"/>
              <a:gd name="connsiteX0" fmla="*/ 4469964 w 5426208"/>
              <a:gd name="connsiteY0" fmla="*/ 6067991 h 6199726"/>
              <a:gd name="connsiteX1" fmla="*/ 4282215 w 5426208"/>
              <a:gd name="connsiteY1" fmla="*/ 5520236 h 6199726"/>
              <a:gd name="connsiteX2" fmla="*/ 4330110 w 5426208"/>
              <a:gd name="connsiteY2" fmla="*/ 5252177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80892 w 5426208"/>
              <a:gd name="connsiteY8" fmla="*/ 4210607 h 6199726"/>
              <a:gd name="connsiteX9" fmla="*/ 4002122 w 5426208"/>
              <a:gd name="connsiteY9" fmla="*/ 3520509 h 6199726"/>
              <a:gd name="connsiteX10" fmla="*/ 4150946 w 5426208"/>
              <a:gd name="connsiteY10" fmla="*/ 2009873 h 6199726"/>
              <a:gd name="connsiteX11" fmla="*/ 4347694 w 5426208"/>
              <a:gd name="connsiteY11" fmla="*/ 1408876 h 6199726"/>
              <a:gd name="connsiteX12" fmla="*/ 4596120 w 5426208"/>
              <a:gd name="connsiteY12" fmla="*/ 925301 h 6199726"/>
              <a:gd name="connsiteX13" fmla="*/ 4049958 w 5426208"/>
              <a:gd name="connsiteY13" fmla="*/ 1199168 h 6199726"/>
              <a:gd name="connsiteX14" fmla="*/ 3488008 w 5426208"/>
              <a:gd name="connsiteY14" fmla="*/ 2315589 h 6199726"/>
              <a:gd name="connsiteX15" fmla="*/ 3287203 w 5426208"/>
              <a:gd name="connsiteY15" fmla="*/ 3409262 h 6199726"/>
              <a:gd name="connsiteX16" fmla="*/ 3292845 w 5426208"/>
              <a:gd name="connsiteY16" fmla="*/ 4093197 h 6199726"/>
              <a:gd name="connsiteX17" fmla="*/ 3192806 w 5426208"/>
              <a:gd name="connsiteY17" fmla="*/ 3842803 h 6199726"/>
              <a:gd name="connsiteX18" fmla="*/ 3006290 w 5426208"/>
              <a:gd name="connsiteY18" fmla="*/ 2973071 h 6199726"/>
              <a:gd name="connsiteX19" fmla="*/ 2391566 w 5426208"/>
              <a:gd name="connsiteY19" fmla="*/ 1651865 h 6199726"/>
              <a:gd name="connsiteX20" fmla="*/ 2042048 w 5426208"/>
              <a:gd name="connsiteY20" fmla="*/ 680694 h 6199726"/>
              <a:gd name="connsiteX21" fmla="*/ 1976061 w 5426208"/>
              <a:gd name="connsiteY21" fmla="*/ 237634 h 6199726"/>
              <a:gd name="connsiteX22" fmla="*/ 1853512 w 5426208"/>
              <a:gd name="connsiteY22" fmla="*/ 1964 h 6199726"/>
              <a:gd name="connsiteX23" fmla="*/ 1674403 w 5426208"/>
              <a:gd name="connsiteY23" fmla="*/ 360183 h 6199726"/>
              <a:gd name="connsiteX24" fmla="*/ 1504721 w 5426208"/>
              <a:gd name="connsiteY24" fmla="*/ 1415985 h 6199726"/>
              <a:gd name="connsiteX25" fmla="*/ 1919500 w 5426208"/>
              <a:gd name="connsiteY25" fmla="*/ 2745164 h 6199726"/>
              <a:gd name="connsiteX26" fmla="*/ 2525505 w 5426208"/>
              <a:gd name="connsiteY26" fmla="*/ 3885807 h 6199726"/>
              <a:gd name="connsiteX27" fmla="*/ 2507282 w 5426208"/>
              <a:gd name="connsiteY27" fmla="*/ 4079026 h 6199726"/>
              <a:gd name="connsiteX28" fmla="*/ 1259624 w 5426208"/>
              <a:gd name="connsiteY28" fmla="*/ 2566055 h 6199726"/>
              <a:gd name="connsiteX29" fmla="*/ 760003 w 5426208"/>
              <a:gd name="connsiteY29" fmla="*/ 2019300 h 6199726"/>
              <a:gd name="connsiteX30" fmla="*/ 213248 w 5426208"/>
              <a:gd name="connsiteY30" fmla="*/ 1510253 h 6199726"/>
              <a:gd name="connsiteX31" fmla="*/ 213248 w 5426208"/>
              <a:gd name="connsiteY31" fmla="*/ 1642228 h 6199726"/>
              <a:gd name="connsiteX32" fmla="*/ 694015 w 5426208"/>
              <a:gd name="connsiteY32" fmla="*/ 2980834 h 6199726"/>
              <a:gd name="connsiteX33" fmla="*/ 1287904 w 5426208"/>
              <a:gd name="connsiteY33" fmla="*/ 4102624 h 6199726"/>
              <a:gd name="connsiteX34" fmla="*/ 2042048 w 5426208"/>
              <a:gd name="connsiteY34" fmla="*/ 4715366 h 6199726"/>
              <a:gd name="connsiteX35" fmla="*/ 2771689 w 5426208"/>
              <a:gd name="connsiteY35" fmla="*/ 5012089 h 6199726"/>
              <a:gd name="connsiteX36" fmla="*/ 2258473 w 5426208"/>
              <a:gd name="connsiteY36" fmla="*/ 5048142 h 6199726"/>
              <a:gd name="connsiteX37" fmla="*/ 1485802 w 5426208"/>
              <a:gd name="connsiteY37" fmla="*/ 4878460 h 6199726"/>
              <a:gd name="connsiteX38" fmla="*/ 760003 w 5426208"/>
              <a:gd name="connsiteY38" fmla="*/ 4187465 h 6199726"/>
              <a:gd name="connsiteX39" fmla="*/ 260382 w 5426208"/>
              <a:gd name="connsiteY39" fmla="*/ 3291919 h 6199726"/>
              <a:gd name="connsiteX40" fmla="*/ 5859 w 5426208"/>
              <a:gd name="connsiteY40" fmla="*/ 2924273 h 6199726"/>
              <a:gd name="connsiteX41" fmla="*/ 109554 w 5426208"/>
              <a:gd name="connsiteY41" fmla="*/ 3518162 h 6199726"/>
              <a:gd name="connsiteX42" fmla="*/ 420638 w 5426208"/>
              <a:gd name="connsiteY42" fmla="*/ 4922756 h 6199726"/>
              <a:gd name="connsiteX43" fmla="*/ 967661 w 5426208"/>
              <a:gd name="connsiteY43" fmla="*/ 5506207 h 6199726"/>
              <a:gd name="connsiteX44" fmla="*/ 1523574 w 5426208"/>
              <a:gd name="connsiteY44" fmla="*/ 5761741 h 6199726"/>
              <a:gd name="connsiteX45" fmla="*/ 2369727 w 5426208"/>
              <a:gd name="connsiteY45" fmla="*/ 5813687 h 6199726"/>
              <a:gd name="connsiteX46" fmla="*/ 3483886 w 5426208"/>
              <a:gd name="connsiteY46" fmla="*/ 5540090 h 6199726"/>
              <a:gd name="connsiteX47" fmla="*/ 3575885 w 5426208"/>
              <a:gd name="connsiteY47" fmla="*/ 5668217 h 6199726"/>
              <a:gd name="connsiteX48" fmla="*/ 3506134 w 5426208"/>
              <a:gd name="connsiteY48" fmla="*/ 6199726 h 6199726"/>
              <a:gd name="connsiteX0" fmla="*/ 4469964 w 5426208"/>
              <a:gd name="connsiteY0" fmla="*/ 6067991 h 6199726"/>
              <a:gd name="connsiteX1" fmla="*/ 4282215 w 5426208"/>
              <a:gd name="connsiteY1" fmla="*/ 5520236 h 6199726"/>
              <a:gd name="connsiteX2" fmla="*/ 4330110 w 5426208"/>
              <a:gd name="connsiteY2" fmla="*/ 5252177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80892 w 5426208"/>
              <a:gd name="connsiteY8" fmla="*/ 4210607 h 6199726"/>
              <a:gd name="connsiteX9" fmla="*/ 4002122 w 5426208"/>
              <a:gd name="connsiteY9" fmla="*/ 3520509 h 6199726"/>
              <a:gd name="connsiteX10" fmla="*/ 4261463 w 5426208"/>
              <a:gd name="connsiteY10" fmla="*/ 1983295 h 6199726"/>
              <a:gd name="connsiteX11" fmla="*/ 4347694 w 5426208"/>
              <a:gd name="connsiteY11" fmla="*/ 1408876 h 6199726"/>
              <a:gd name="connsiteX12" fmla="*/ 4596120 w 5426208"/>
              <a:gd name="connsiteY12" fmla="*/ 925301 h 6199726"/>
              <a:gd name="connsiteX13" fmla="*/ 4049958 w 5426208"/>
              <a:gd name="connsiteY13" fmla="*/ 1199168 h 6199726"/>
              <a:gd name="connsiteX14" fmla="*/ 3488008 w 5426208"/>
              <a:gd name="connsiteY14" fmla="*/ 2315589 h 6199726"/>
              <a:gd name="connsiteX15" fmla="*/ 3287203 w 5426208"/>
              <a:gd name="connsiteY15" fmla="*/ 3409262 h 6199726"/>
              <a:gd name="connsiteX16" fmla="*/ 3292845 w 5426208"/>
              <a:gd name="connsiteY16" fmla="*/ 4093197 h 6199726"/>
              <a:gd name="connsiteX17" fmla="*/ 3192806 w 5426208"/>
              <a:gd name="connsiteY17" fmla="*/ 3842803 h 6199726"/>
              <a:gd name="connsiteX18" fmla="*/ 3006290 w 5426208"/>
              <a:gd name="connsiteY18" fmla="*/ 2973071 h 6199726"/>
              <a:gd name="connsiteX19" fmla="*/ 2391566 w 5426208"/>
              <a:gd name="connsiteY19" fmla="*/ 1651865 h 6199726"/>
              <a:gd name="connsiteX20" fmla="*/ 2042048 w 5426208"/>
              <a:gd name="connsiteY20" fmla="*/ 680694 h 6199726"/>
              <a:gd name="connsiteX21" fmla="*/ 1976061 w 5426208"/>
              <a:gd name="connsiteY21" fmla="*/ 237634 h 6199726"/>
              <a:gd name="connsiteX22" fmla="*/ 1853512 w 5426208"/>
              <a:gd name="connsiteY22" fmla="*/ 1964 h 6199726"/>
              <a:gd name="connsiteX23" fmla="*/ 1674403 w 5426208"/>
              <a:gd name="connsiteY23" fmla="*/ 360183 h 6199726"/>
              <a:gd name="connsiteX24" fmla="*/ 1504721 w 5426208"/>
              <a:gd name="connsiteY24" fmla="*/ 1415985 h 6199726"/>
              <a:gd name="connsiteX25" fmla="*/ 1919500 w 5426208"/>
              <a:gd name="connsiteY25" fmla="*/ 2745164 h 6199726"/>
              <a:gd name="connsiteX26" fmla="*/ 2525505 w 5426208"/>
              <a:gd name="connsiteY26" fmla="*/ 3885807 h 6199726"/>
              <a:gd name="connsiteX27" fmla="*/ 2507282 w 5426208"/>
              <a:gd name="connsiteY27" fmla="*/ 4079026 h 6199726"/>
              <a:gd name="connsiteX28" fmla="*/ 1259624 w 5426208"/>
              <a:gd name="connsiteY28" fmla="*/ 2566055 h 6199726"/>
              <a:gd name="connsiteX29" fmla="*/ 760003 w 5426208"/>
              <a:gd name="connsiteY29" fmla="*/ 2019300 h 6199726"/>
              <a:gd name="connsiteX30" fmla="*/ 213248 w 5426208"/>
              <a:gd name="connsiteY30" fmla="*/ 1510253 h 6199726"/>
              <a:gd name="connsiteX31" fmla="*/ 213248 w 5426208"/>
              <a:gd name="connsiteY31" fmla="*/ 1642228 h 6199726"/>
              <a:gd name="connsiteX32" fmla="*/ 694015 w 5426208"/>
              <a:gd name="connsiteY32" fmla="*/ 2980834 h 6199726"/>
              <a:gd name="connsiteX33" fmla="*/ 1287904 w 5426208"/>
              <a:gd name="connsiteY33" fmla="*/ 4102624 h 6199726"/>
              <a:gd name="connsiteX34" fmla="*/ 2042048 w 5426208"/>
              <a:gd name="connsiteY34" fmla="*/ 4715366 h 6199726"/>
              <a:gd name="connsiteX35" fmla="*/ 2771689 w 5426208"/>
              <a:gd name="connsiteY35" fmla="*/ 5012089 h 6199726"/>
              <a:gd name="connsiteX36" fmla="*/ 2258473 w 5426208"/>
              <a:gd name="connsiteY36" fmla="*/ 5048142 h 6199726"/>
              <a:gd name="connsiteX37" fmla="*/ 1485802 w 5426208"/>
              <a:gd name="connsiteY37" fmla="*/ 4878460 h 6199726"/>
              <a:gd name="connsiteX38" fmla="*/ 760003 w 5426208"/>
              <a:gd name="connsiteY38" fmla="*/ 4187465 h 6199726"/>
              <a:gd name="connsiteX39" fmla="*/ 260382 w 5426208"/>
              <a:gd name="connsiteY39" fmla="*/ 3291919 h 6199726"/>
              <a:gd name="connsiteX40" fmla="*/ 5859 w 5426208"/>
              <a:gd name="connsiteY40" fmla="*/ 2924273 h 6199726"/>
              <a:gd name="connsiteX41" fmla="*/ 109554 w 5426208"/>
              <a:gd name="connsiteY41" fmla="*/ 3518162 h 6199726"/>
              <a:gd name="connsiteX42" fmla="*/ 420638 w 5426208"/>
              <a:gd name="connsiteY42" fmla="*/ 4922756 h 6199726"/>
              <a:gd name="connsiteX43" fmla="*/ 967661 w 5426208"/>
              <a:gd name="connsiteY43" fmla="*/ 5506207 h 6199726"/>
              <a:gd name="connsiteX44" fmla="*/ 1523574 w 5426208"/>
              <a:gd name="connsiteY44" fmla="*/ 5761741 h 6199726"/>
              <a:gd name="connsiteX45" fmla="*/ 2369727 w 5426208"/>
              <a:gd name="connsiteY45" fmla="*/ 5813687 h 6199726"/>
              <a:gd name="connsiteX46" fmla="*/ 3483886 w 5426208"/>
              <a:gd name="connsiteY46" fmla="*/ 5540090 h 6199726"/>
              <a:gd name="connsiteX47" fmla="*/ 3575885 w 5426208"/>
              <a:gd name="connsiteY47" fmla="*/ 5668217 h 6199726"/>
              <a:gd name="connsiteX48" fmla="*/ 3506134 w 5426208"/>
              <a:gd name="connsiteY48" fmla="*/ 6199726 h 6199726"/>
              <a:gd name="connsiteX0" fmla="*/ 4469964 w 5426208"/>
              <a:gd name="connsiteY0" fmla="*/ 6067991 h 6199726"/>
              <a:gd name="connsiteX1" fmla="*/ 4282215 w 5426208"/>
              <a:gd name="connsiteY1" fmla="*/ 5520236 h 6199726"/>
              <a:gd name="connsiteX2" fmla="*/ 4330110 w 5426208"/>
              <a:gd name="connsiteY2" fmla="*/ 5252177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80892 w 5426208"/>
              <a:gd name="connsiteY8" fmla="*/ 4210607 h 6199726"/>
              <a:gd name="connsiteX9" fmla="*/ 4002122 w 5426208"/>
              <a:gd name="connsiteY9" fmla="*/ 3520509 h 6199726"/>
              <a:gd name="connsiteX10" fmla="*/ 4261463 w 5426208"/>
              <a:gd name="connsiteY10" fmla="*/ 1983295 h 6199726"/>
              <a:gd name="connsiteX11" fmla="*/ 4416873 w 5426208"/>
              <a:gd name="connsiteY11" fmla="*/ 1383755 h 6199726"/>
              <a:gd name="connsiteX12" fmla="*/ 4596120 w 5426208"/>
              <a:gd name="connsiteY12" fmla="*/ 925301 h 6199726"/>
              <a:gd name="connsiteX13" fmla="*/ 4049958 w 5426208"/>
              <a:gd name="connsiteY13" fmla="*/ 1199168 h 6199726"/>
              <a:gd name="connsiteX14" fmla="*/ 3488008 w 5426208"/>
              <a:gd name="connsiteY14" fmla="*/ 2315589 h 6199726"/>
              <a:gd name="connsiteX15" fmla="*/ 3287203 w 5426208"/>
              <a:gd name="connsiteY15" fmla="*/ 3409262 h 6199726"/>
              <a:gd name="connsiteX16" fmla="*/ 3292845 w 5426208"/>
              <a:gd name="connsiteY16" fmla="*/ 4093197 h 6199726"/>
              <a:gd name="connsiteX17" fmla="*/ 3192806 w 5426208"/>
              <a:gd name="connsiteY17" fmla="*/ 3842803 h 6199726"/>
              <a:gd name="connsiteX18" fmla="*/ 3006290 w 5426208"/>
              <a:gd name="connsiteY18" fmla="*/ 2973071 h 6199726"/>
              <a:gd name="connsiteX19" fmla="*/ 2391566 w 5426208"/>
              <a:gd name="connsiteY19" fmla="*/ 1651865 h 6199726"/>
              <a:gd name="connsiteX20" fmla="*/ 2042048 w 5426208"/>
              <a:gd name="connsiteY20" fmla="*/ 680694 h 6199726"/>
              <a:gd name="connsiteX21" fmla="*/ 1976061 w 5426208"/>
              <a:gd name="connsiteY21" fmla="*/ 237634 h 6199726"/>
              <a:gd name="connsiteX22" fmla="*/ 1853512 w 5426208"/>
              <a:gd name="connsiteY22" fmla="*/ 1964 h 6199726"/>
              <a:gd name="connsiteX23" fmla="*/ 1674403 w 5426208"/>
              <a:gd name="connsiteY23" fmla="*/ 360183 h 6199726"/>
              <a:gd name="connsiteX24" fmla="*/ 1504721 w 5426208"/>
              <a:gd name="connsiteY24" fmla="*/ 1415985 h 6199726"/>
              <a:gd name="connsiteX25" fmla="*/ 1919500 w 5426208"/>
              <a:gd name="connsiteY25" fmla="*/ 2745164 h 6199726"/>
              <a:gd name="connsiteX26" fmla="*/ 2525505 w 5426208"/>
              <a:gd name="connsiteY26" fmla="*/ 3885807 h 6199726"/>
              <a:gd name="connsiteX27" fmla="*/ 2507282 w 5426208"/>
              <a:gd name="connsiteY27" fmla="*/ 4079026 h 6199726"/>
              <a:gd name="connsiteX28" fmla="*/ 1259624 w 5426208"/>
              <a:gd name="connsiteY28" fmla="*/ 2566055 h 6199726"/>
              <a:gd name="connsiteX29" fmla="*/ 760003 w 5426208"/>
              <a:gd name="connsiteY29" fmla="*/ 2019300 h 6199726"/>
              <a:gd name="connsiteX30" fmla="*/ 213248 w 5426208"/>
              <a:gd name="connsiteY30" fmla="*/ 1510253 h 6199726"/>
              <a:gd name="connsiteX31" fmla="*/ 213248 w 5426208"/>
              <a:gd name="connsiteY31" fmla="*/ 1642228 h 6199726"/>
              <a:gd name="connsiteX32" fmla="*/ 694015 w 5426208"/>
              <a:gd name="connsiteY32" fmla="*/ 2980834 h 6199726"/>
              <a:gd name="connsiteX33" fmla="*/ 1287904 w 5426208"/>
              <a:gd name="connsiteY33" fmla="*/ 4102624 h 6199726"/>
              <a:gd name="connsiteX34" fmla="*/ 2042048 w 5426208"/>
              <a:gd name="connsiteY34" fmla="*/ 4715366 h 6199726"/>
              <a:gd name="connsiteX35" fmla="*/ 2771689 w 5426208"/>
              <a:gd name="connsiteY35" fmla="*/ 5012089 h 6199726"/>
              <a:gd name="connsiteX36" fmla="*/ 2258473 w 5426208"/>
              <a:gd name="connsiteY36" fmla="*/ 5048142 h 6199726"/>
              <a:gd name="connsiteX37" fmla="*/ 1485802 w 5426208"/>
              <a:gd name="connsiteY37" fmla="*/ 4878460 h 6199726"/>
              <a:gd name="connsiteX38" fmla="*/ 760003 w 5426208"/>
              <a:gd name="connsiteY38" fmla="*/ 4187465 h 6199726"/>
              <a:gd name="connsiteX39" fmla="*/ 260382 w 5426208"/>
              <a:gd name="connsiteY39" fmla="*/ 3291919 h 6199726"/>
              <a:gd name="connsiteX40" fmla="*/ 5859 w 5426208"/>
              <a:gd name="connsiteY40" fmla="*/ 2924273 h 6199726"/>
              <a:gd name="connsiteX41" fmla="*/ 109554 w 5426208"/>
              <a:gd name="connsiteY41" fmla="*/ 3518162 h 6199726"/>
              <a:gd name="connsiteX42" fmla="*/ 420638 w 5426208"/>
              <a:gd name="connsiteY42" fmla="*/ 4922756 h 6199726"/>
              <a:gd name="connsiteX43" fmla="*/ 967661 w 5426208"/>
              <a:gd name="connsiteY43" fmla="*/ 5506207 h 6199726"/>
              <a:gd name="connsiteX44" fmla="*/ 1523574 w 5426208"/>
              <a:gd name="connsiteY44" fmla="*/ 5761741 h 6199726"/>
              <a:gd name="connsiteX45" fmla="*/ 2369727 w 5426208"/>
              <a:gd name="connsiteY45" fmla="*/ 5813687 h 6199726"/>
              <a:gd name="connsiteX46" fmla="*/ 3483886 w 5426208"/>
              <a:gd name="connsiteY46" fmla="*/ 5540090 h 6199726"/>
              <a:gd name="connsiteX47" fmla="*/ 3575885 w 5426208"/>
              <a:gd name="connsiteY47" fmla="*/ 5668217 h 6199726"/>
              <a:gd name="connsiteX48" fmla="*/ 3506134 w 5426208"/>
              <a:gd name="connsiteY48" fmla="*/ 6199726 h 6199726"/>
              <a:gd name="connsiteX0" fmla="*/ 4469964 w 5426208"/>
              <a:gd name="connsiteY0" fmla="*/ 6067996 h 6199731"/>
              <a:gd name="connsiteX1" fmla="*/ 4282215 w 5426208"/>
              <a:gd name="connsiteY1" fmla="*/ 5520241 h 6199731"/>
              <a:gd name="connsiteX2" fmla="*/ 4330110 w 5426208"/>
              <a:gd name="connsiteY2" fmla="*/ 5252182 h 6199731"/>
              <a:gd name="connsiteX3" fmla="*/ 4631881 w 5426208"/>
              <a:gd name="connsiteY3" fmla="*/ 4847196 h 6199731"/>
              <a:gd name="connsiteX4" fmla="*/ 5058626 w 5426208"/>
              <a:gd name="connsiteY4" fmla="*/ 3800971 h 6199731"/>
              <a:gd name="connsiteX5" fmla="*/ 5416844 w 5426208"/>
              <a:gd name="connsiteY5" fmla="*/ 2735742 h 6199731"/>
              <a:gd name="connsiteX6" fmla="*/ 5253752 w 5426208"/>
              <a:gd name="connsiteY6" fmla="*/ 2747942 h 6199731"/>
              <a:gd name="connsiteX7" fmla="*/ 4553133 w 5426208"/>
              <a:gd name="connsiteY7" fmla="*/ 3267459 h 6199731"/>
              <a:gd name="connsiteX8" fmla="*/ 3980892 w 5426208"/>
              <a:gd name="connsiteY8" fmla="*/ 4210612 h 6199731"/>
              <a:gd name="connsiteX9" fmla="*/ 4002122 w 5426208"/>
              <a:gd name="connsiteY9" fmla="*/ 3520514 h 6199731"/>
              <a:gd name="connsiteX10" fmla="*/ 4261463 w 5426208"/>
              <a:gd name="connsiteY10" fmla="*/ 1983300 h 6199731"/>
              <a:gd name="connsiteX11" fmla="*/ 4416873 w 5426208"/>
              <a:gd name="connsiteY11" fmla="*/ 1383760 h 6199731"/>
              <a:gd name="connsiteX12" fmla="*/ 4596120 w 5426208"/>
              <a:gd name="connsiteY12" fmla="*/ 925306 h 6199731"/>
              <a:gd name="connsiteX13" fmla="*/ 4049958 w 5426208"/>
              <a:gd name="connsiteY13" fmla="*/ 1199173 h 6199731"/>
              <a:gd name="connsiteX14" fmla="*/ 3488008 w 5426208"/>
              <a:gd name="connsiteY14" fmla="*/ 2315594 h 6199731"/>
              <a:gd name="connsiteX15" fmla="*/ 3287203 w 5426208"/>
              <a:gd name="connsiteY15" fmla="*/ 3409267 h 6199731"/>
              <a:gd name="connsiteX16" fmla="*/ 3292845 w 5426208"/>
              <a:gd name="connsiteY16" fmla="*/ 4093202 h 6199731"/>
              <a:gd name="connsiteX17" fmla="*/ 3192806 w 5426208"/>
              <a:gd name="connsiteY17" fmla="*/ 3842808 h 6199731"/>
              <a:gd name="connsiteX18" fmla="*/ 3006290 w 5426208"/>
              <a:gd name="connsiteY18" fmla="*/ 2973076 h 6199731"/>
              <a:gd name="connsiteX19" fmla="*/ 2391566 w 5426208"/>
              <a:gd name="connsiteY19" fmla="*/ 1651870 h 6199731"/>
              <a:gd name="connsiteX20" fmla="*/ 2086078 w 5426208"/>
              <a:gd name="connsiteY20" fmla="*/ 683692 h 6199731"/>
              <a:gd name="connsiteX21" fmla="*/ 1976061 w 5426208"/>
              <a:gd name="connsiteY21" fmla="*/ 237639 h 6199731"/>
              <a:gd name="connsiteX22" fmla="*/ 1853512 w 5426208"/>
              <a:gd name="connsiteY22" fmla="*/ 1969 h 6199731"/>
              <a:gd name="connsiteX23" fmla="*/ 1674403 w 5426208"/>
              <a:gd name="connsiteY23" fmla="*/ 360188 h 6199731"/>
              <a:gd name="connsiteX24" fmla="*/ 1504721 w 5426208"/>
              <a:gd name="connsiteY24" fmla="*/ 1415990 h 6199731"/>
              <a:gd name="connsiteX25" fmla="*/ 1919500 w 5426208"/>
              <a:gd name="connsiteY25" fmla="*/ 2745169 h 6199731"/>
              <a:gd name="connsiteX26" fmla="*/ 2525505 w 5426208"/>
              <a:gd name="connsiteY26" fmla="*/ 3885812 h 6199731"/>
              <a:gd name="connsiteX27" fmla="*/ 2507282 w 5426208"/>
              <a:gd name="connsiteY27" fmla="*/ 4079031 h 6199731"/>
              <a:gd name="connsiteX28" fmla="*/ 1259624 w 5426208"/>
              <a:gd name="connsiteY28" fmla="*/ 2566060 h 6199731"/>
              <a:gd name="connsiteX29" fmla="*/ 760003 w 5426208"/>
              <a:gd name="connsiteY29" fmla="*/ 2019305 h 6199731"/>
              <a:gd name="connsiteX30" fmla="*/ 213248 w 5426208"/>
              <a:gd name="connsiteY30" fmla="*/ 1510258 h 6199731"/>
              <a:gd name="connsiteX31" fmla="*/ 213248 w 5426208"/>
              <a:gd name="connsiteY31" fmla="*/ 1642233 h 6199731"/>
              <a:gd name="connsiteX32" fmla="*/ 694015 w 5426208"/>
              <a:gd name="connsiteY32" fmla="*/ 2980839 h 6199731"/>
              <a:gd name="connsiteX33" fmla="*/ 1287904 w 5426208"/>
              <a:gd name="connsiteY33" fmla="*/ 4102629 h 6199731"/>
              <a:gd name="connsiteX34" fmla="*/ 2042048 w 5426208"/>
              <a:gd name="connsiteY34" fmla="*/ 4715371 h 6199731"/>
              <a:gd name="connsiteX35" fmla="*/ 2771689 w 5426208"/>
              <a:gd name="connsiteY35" fmla="*/ 5012094 h 6199731"/>
              <a:gd name="connsiteX36" fmla="*/ 2258473 w 5426208"/>
              <a:gd name="connsiteY36" fmla="*/ 5048147 h 6199731"/>
              <a:gd name="connsiteX37" fmla="*/ 1485802 w 5426208"/>
              <a:gd name="connsiteY37" fmla="*/ 4878465 h 6199731"/>
              <a:gd name="connsiteX38" fmla="*/ 760003 w 5426208"/>
              <a:gd name="connsiteY38" fmla="*/ 4187470 h 6199731"/>
              <a:gd name="connsiteX39" fmla="*/ 260382 w 5426208"/>
              <a:gd name="connsiteY39" fmla="*/ 3291924 h 6199731"/>
              <a:gd name="connsiteX40" fmla="*/ 5859 w 5426208"/>
              <a:gd name="connsiteY40" fmla="*/ 2924278 h 6199731"/>
              <a:gd name="connsiteX41" fmla="*/ 109554 w 5426208"/>
              <a:gd name="connsiteY41" fmla="*/ 3518167 h 6199731"/>
              <a:gd name="connsiteX42" fmla="*/ 420638 w 5426208"/>
              <a:gd name="connsiteY42" fmla="*/ 4922761 h 6199731"/>
              <a:gd name="connsiteX43" fmla="*/ 967661 w 5426208"/>
              <a:gd name="connsiteY43" fmla="*/ 5506212 h 6199731"/>
              <a:gd name="connsiteX44" fmla="*/ 1523574 w 5426208"/>
              <a:gd name="connsiteY44" fmla="*/ 5761746 h 6199731"/>
              <a:gd name="connsiteX45" fmla="*/ 2369727 w 5426208"/>
              <a:gd name="connsiteY45" fmla="*/ 5813692 h 6199731"/>
              <a:gd name="connsiteX46" fmla="*/ 3483886 w 5426208"/>
              <a:gd name="connsiteY46" fmla="*/ 5540095 h 6199731"/>
              <a:gd name="connsiteX47" fmla="*/ 3575885 w 5426208"/>
              <a:gd name="connsiteY47" fmla="*/ 5668222 h 6199731"/>
              <a:gd name="connsiteX48" fmla="*/ 3506134 w 5426208"/>
              <a:gd name="connsiteY48" fmla="*/ 6199731 h 6199731"/>
              <a:gd name="connsiteX0" fmla="*/ 4469964 w 5426208"/>
              <a:gd name="connsiteY0" fmla="*/ 6067996 h 6199731"/>
              <a:gd name="connsiteX1" fmla="*/ 4282215 w 5426208"/>
              <a:gd name="connsiteY1" fmla="*/ 5520241 h 6199731"/>
              <a:gd name="connsiteX2" fmla="*/ 4330110 w 5426208"/>
              <a:gd name="connsiteY2" fmla="*/ 5252182 h 6199731"/>
              <a:gd name="connsiteX3" fmla="*/ 4631881 w 5426208"/>
              <a:gd name="connsiteY3" fmla="*/ 4847196 h 6199731"/>
              <a:gd name="connsiteX4" fmla="*/ 5058626 w 5426208"/>
              <a:gd name="connsiteY4" fmla="*/ 3800971 h 6199731"/>
              <a:gd name="connsiteX5" fmla="*/ 5416844 w 5426208"/>
              <a:gd name="connsiteY5" fmla="*/ 2735742 h 6199731"/>
              <a:gd name="connsiteX6" fmla="*/ 5253752 w 5426208"/>
              <a:gd name="connsiteY6" fmla="*/ 2747942 h 6199731"/>
              <a:gd name="connsiteX7" fmla="*/ 4553133 w 5426208"/>
              <a:gd name="connsiteY7" fmla="*/ 3267459 h 6199731"/>
              <a:gd name="connsiteX8" fmla="*/ 3980892 w 5426208"/>
              <a:gd name="connsiteY8" fmla="*/ 4210612 h 6199731"/>
              <a:gd name="connsiteX9" fmla="*/ 4002122 w 5426208"/>
              <a:gd name="connsiteY9" fmla="*/ 3520514 h 6199731"/>
              <a:gd name="connsiteX10" fmla="*/ 4261463 w 5426208"/>
              <a:gd name="connsiteY10" fmla="*/ 1983300 h 6199731"/>
              <a:gd name="connsiteX11" fmla="*/ 4416873 w 5426208"/>
              <a:gd name="connsiteY11" fmla="*/ 1383760 h 6199731"/>
              <a:gd name="connsiteX12" fmla="*/ 4596120 w 5426208"/>
              <a:gd name="connsiteY12" fmla="*/ 925306 h 6199731"/>
              <a:gd name="connsiteX13" fmla="*/ 4049958 w 5426208"/>
              <a:gd name="connsiteY13" fmla="*/ 1199173 h 6199731"/>
              <a:gd name="connsiteX14" fmla="*/ 3488008 w 5426208"/>
              <a:gd name="connsiteY14" fmla="*/ 2315594 h 6199731"/>
              <a:gd name="connsiteX15" fmla="*/ 3287203 w 5426208"/>
              <a:gd name="connsiteY15" fmla="*/ 3409267 h 6199731"/>
              <a:gd name="connsiteX16" fmla="*/ 3292845 w 5426208"/>
              <a:gd name="connsiteY16" fmla="*/ 4093202 h 6199731"/>
              <a:gd name="connsiteX17" fmla="*/ 3192806 w 5426208"/>
              <a:gd name="connsiteY17" fmla="*/ 3842808 h 6199731"/>
              <a:gd name="connsiteX18" fmla="*/ 3006290 w 5426208"/>
              <a:gd name="connsiteY18" fmla="*/ 2973076 h 6199731"/>
              <a:gd name="connsiteX19" fmla="*/ 2437902 w 5426208"/>
              <a:gd name="connsiteY19" fmla="*/ 1628845 h 6199731"/>
              <a:gd name="connsiteX20" fmla="*/ 2086078 w 5426208"/>
              <a:gd name="connsiteY20" fmla="*/ 683692 h 6199731"/>
              <a:gd name="connsiteX21" fmla="*/ 1976061 w 5426208"/>
              <a:gd name="connsiteY21" fmla="*/ 237639 h 6199731"/>
              <a:gd name="connsiteX22" fmla="*/ 1853512 w 5426208"/>
              <a:gd name="connsiteY22" fmla="*/ 1969 h 6199731"/>
              <a:gd name="connsiteX23" fmla="*/ 1674403 w 5426208"/>
              <a:gd name="connsiteY23" fmla="*/ 360188 h 6199731"/>
              <a:gd name="connsiteX24" fmla="*/ 1504721 w 5426208"/>
              <a:gd name="connsiteY24" fmla="*/ 1415990 h 6199731"/>
              <a:gd name="connsiteX25" fmla="*/ 1919500 w 5426208"/>
              <a:gd name="connsiteY25" fmla="*/ 2745169 h 6199731"/>
              <a:gd name="connsiteX26" fmla="*/ 2525505 w 5426208"/>
              <a:gd name="connsiteY26" fmla="*/ 3885812 h 6199731"/>
              <a:gd name="connsiteX27" fmla="*/ 2507282 w 5426208"/>
              <a:gd name="connsiteY27" fmla="*/ 4079031 h 6199731"/>
              <a:gd name="connsiteX28" fmla="*/ 1259624 w 5426208"/>
              <a:gd name="connsiteY28" fmla="*/ 2566060 h 6199731"/>
              <a:gd name="connsiteX29" fmla="*/ 760003 w 5426208"/>
              <a:gd name="connsiteY29" fmla="*/ 2019305 h 6199731"/>
              <a:gd name="connsiteX30" fmla="*/ 213248 w 5426208"/>
              <a:gd name="connsiteY30" fmla="*/ 1510258 h 6199731"/>
              <a:gd name="connsiteX31" fmla="*/ 213248 w 5426208"/>
              <a:gd name="connsiteY31" fmla="*/ 1642233 h 6199731"/>
              <a:gd name="connsiteX32" fmla="*/ 694015 w 5426208"/>
              <a:gd name="connsiteY32" fmla="*/ 2980839 h 6199731"/>
              <a:gd name="connsiteX33" fmla="*/ 1287904 w 5426208"/>
              <a:gd name="connsiteY33" fmla="*/ 4102629 h 6199731"/>
              <a:gd name="connsiteX34" fmla="*/ 2042048 w 5426208"/>
              <a:gd name="connsiteY34" fmla="*/ 4715371 h 6199731"/>
              <a:gd name="connsiteX35" fmla="*/ 2771689 w 5426208"/>
              <a:gd name="connsiteY35" fmla="*/ 5012094 h 6199731"/>
              <a:gd name="connsiteX36" fmla="*/ 2258473 w 5426208"/>
              <a:gd name="connsiteY36" fmla="*/ 5048147 h 6199731"/>
              <a:gd name="connsiteX37" fmla="*/ 1485802 w 5426208"/>
              <a:gd name="connsiteY37" fmla="*/ 4878465 h 6199731"/>
              <a:gd name="connsiteX38" fmla="*/ 760003 w 5426208"/>
              <a:gd name="connsiteY38" fmla="*/ 4187470 h 6199731"/>
              <a:gd name="connsiteX39" fmla="*/ 260382 w 5426208"/>
              <a:gd name="connsiteY39" fmla="*/ 3291924 h 6199731"/>
              <a:gd name="connsiteX40" fmla="*/ 5859 w 5426208"/>
              <a:gd name="connsiteY40" fmla="*/ 2924278 h 6199731"/>
              <a:gd name="connsiteX41" fmla="*/ 109554 w 5426208"/>
              <a:gd name="connsiteY41" fmla="*/ 3518167 h 6199731"/>
              <a:gd name="connsiteX42" fmla="*/ 420638 w 5426208"/>
              <a:gd name="connsiteY42" fmla="*/ 4922761 h 6199731"/>
              <a:gd name="connsiteX43" fmla="*/ 967661 w 5426208"/>
              <a:gd name="connsiteY43" fmla="*/ 5506212 h 6199731"/>
              <a:gd name="connsiteX44" fmla="*/ 1523574 w 5426208"/>
              <a:gd name="connsiteY44" fmla="*/ 5761746 h 6199731"/>
              <a:gd name="connsiteX45" fmla="*/ 2369727 w 5426208"/>
              <a:gd name="connsiteY45" fmla="*/ 5813692 h 6199731"/>
              <a:gd name="connsiteX46" fmla="*/ 3483886 w 5426208"/>
              <a:gd name="connsiteY46" fmla="*/ 5540095 h 6199731"/>
              <a:gd name="connsiteX47" fmla="*/ 3575885 w 5426208"/>
              <a:gd name="connsiteY47" fmla="*/ 5668222 h 6199731"/>
              <a:gd name="connsiteX48" fmla="*/ 3506134 w 5426208"/>
              <a:gd name="connsiteY48" fmla="*/ 6199731 h 6199731"/>
              <a:gd name="connsiteX0" fmla="*/ 4469964 w 5426208"/>
              <a:gd name="connsiteY0" fmla="*/ 6067996 h 6199731"/>
              <a:gd name="connsiteX1" fmla="*/ 4282215 w 5426208"/>
              <a:gd name="connsiteY1" fmla="*/ 5520241 h 6199731"/>
              <a:gd name="connsiteX2" fmla="*/ 4330110 w 5426208"/>
              <a:gd name="connsiteY2" fmla="*/ 5252182 h 6199731"/>
              <a:gd name="connsiteX3" fmla="*/ 4631881 w 5426208"/>
              <a:gd name="connsiteY3" fmla="*/ 4847196 h 6199731"/>
              <a:gd name="connsiteX4" fmla="*/ 5058626 w 5426208"/>
              <a:gd name="connsiteY4" fmla="*/ 3800971 h 6199731"/>
              <a:gd name="connsiteX5" fmla="*/ 5416844 w 5426208"/>
              <a:gd name="connsiteY5" fmla="*/ 2735742 h 6199731"/>
              <a:gd name="connsiteX6" fmla="*/ 5253752 w 5426208"/>
              <a:gd name="connsiteY6" fmla="*/ 2747942 h 6199731"/>
              <a:gd name="connsiteX7" fmla="*/ 4553133 w 5426208"/>
              <a:gd name="connsiteY7" fmla="*/ 3267459 h 6199731"/>
              <a:gd name="connsiteX8" fmla="*/ 3980892 w 5426208"/>
              <a:gd name="connsiteY8" fmla="*/ 4210612 h 6199731"/>
              <a:gd name="connsiteX9" fmla="*/ 4002122 w 5426208"/>
              <a:gd name="connsiteY9" fmla="*/ 3520514 h 6199731"/>
              <a:gd name="connsiteX10" fmla="*/ 4261463 w 5426208"/>
              <a:gd name="connsiteY10" fmla="*/ 1983300 h 6199731"/>
              <a:gd name="connsiteX11" fmla="*/ 4416873 w 5426208"/>
              <a:gd name="connsiteY11" fmla="*/ 1383760 h 6199731"/>
              <a:gd name="connsiteX12" fmla="*/ 4596120 w 5426208"/>
              <a:gd name="connsiteY12" fmla="*/ 925306 h 6199731"/>
              <a:gd name="connsiteX13" fmla="*/ 4049958 w 5426208"/>
              <a:gd name="connsiteY13" fmla="*/ 1199173 h 6199731"/>
              <a:gd name="connsiteX14" fmla="*/ 3488008 w 5426208"/>
              <a:gd name="connsiteY14" fmla="*/ 2315594 h 6199731"/>
              <a:gd name="connsiteX15" fmla="*/ 3287203 w 5426208"/>
              <a:gd name="connsiteY15" fmla="*/ 3409267 h 6199731"/>
              <a:gd name="connsiteX16" fmla="*/ 3292845 w 5426208"/>
              <a:gd name="connsiteY16" fmla="*/ 4093202 h 6199731"/>
              <a:gd name="connsiteX17" fmla="*/ 3192806 w 5426208"/>
              <a:gd name="connsiteY17" fmla="*/ 3842808 h 6199731"/>
              <a:gd name="connsiteX18" fmla="*/ 3006290 w 5426208"/>
              <a:gd name="connsiteY18" fmla="*/ 2973076 h 6199731"/>
              <a:gd name="connsiteX19" fmla="*/ 2437902 w 5426208"/>
              <a:gd name="connsiteY19" fmla="*/ 1628845 h 6199731"/>
              <a:gd name="connsiteX20" fmla="*/ 2086078 w 5426208"/>
              <a:gd name="connsiteY20" fmla="*/ 683692 h 6199731"/>
              <a:gd name="connsiteX21" fmla="*/ 1976061 w 5426208"/>
              <a:gd name="connsiteY21" fmla="*/ 237639 h 6199731"/>
              <a:gd name="connsiteX22" fmla="*/ 1853512 w 5426208"/>
              <a:gd name="connsiteY22" fmla="*/ 1969 h 6199731"/>
              <a:gd name="connsiteX23" fmla="*/ 1674403 w 5426208"/>
              <a:gd name="connsiteY23" fmla="*/ 360188 h 6199731"/>
              <a:gd name="connsiteX24" fmla="*/ 1504721 w 5426208"/>
              <a:gd name="connsiteY24" fmla="*/ 1415990 h 6199731"/>
              <a:gd name="connsiteX25" fmla="*/ 1919500 w 5426208"/>
              <a:gd name="connsiteY25" fmla="*/ 2745169 h 6199731"/>
              <a:gd name="connsiteX26" fmla="*/ 2511779 w 5426208"/>
              <a:gd name="connsiteY26" fmla="*/ 3912880 h 6199731"/>
              <a:gd name="connsiteX27" fmla="*/ 2507282 w 5426208"/>
              <a:gd name="connsiteY27" fmla="*/ 4079031 h 6199731"/>
              <a:gd name="connsiteX28" fmla="*/ 1259624 w 5426208"/>
              <a:gd name="connsiteY28" fmla="*/ 2566060 h 6199731"/>
              <a:gd name="connsiteX29" fmla="*/ 760003 w 5426208"/>
              <a:gd name="connsiteY29" fmla="*/ 2019305 h 6199731"/>
              <a:gd name="connsiteX30" fmla="*/ 213248 w 5426208"/>
              <a:gd name="connsiteY30" fmla="*/ 1510258 h 6199731"/>
              <a:gd name="connsiteX31" fmla="*/ 213248 w 5426208"/>
              <a:gd name="connsiteY31" fmla="*/ 1642233 h 6199731"/>
              <a:gd name="connsiteX32" fmla="*/ 694015 w 5426208"/>
              <a:gd name="connsiteY32" fmla="*/ 2980839 h 6199731"/>
              <a:gd name="connsiteX33" fmla="*/ 1287904 w 5426208"/>
              <a:gd name="connsiteY33" fmla="*/ 4102629 h 6199731"/>
              <a:gd name="connsiteX34" fmla="*/ 2042048 w 5426208"/>
              <a:gd name="connsiteY34" fmla="*/ 4715371 h 6199731"/>
              <a:gd name="connsiteX35" fmla="*/ 2771689 w 5426208"/>
              <a:gd name="connsiteY35" fmla="*/ 5012094 h 6199731"/>
              <a:gd name="connsiteX36" fmla="*/ 2258473 w 5426208"/>
              <a:gd name="connsiteY36" fmla="*/ 5048147 h 6199731"/>
              <a:gd name="connsiteX37" fmla="*/ 1485802 w 5426208"/>
              <a:gd name="connsiteY37" fmla="*/ 4878465 h 6199731"/>
              <a:gd name="connsiteX38" fmla="*/ 760003 w 5426208"/>
              <a:gd name="connsiteY38" fmla="*/ 4187470 h 6199731"/>
              <a:gd name="connsiteX39" fmla="*/ 260382 w 5426208"/>
              <a:gd name="connsiteY39" fmla="*/ 3291924 h 6199731"/>
              <a:gd name="connsiteX40" fmla="*/ 5859 w 5426208"/>
              <a:gd name="connsiteY40" fmla="*/ 2924278 h 6199731"/>
              <a:gd name="connsiteX41" fmla="*/ 109554 w 5426208"/>
              <a:gd name="connsiteY41" fmla="*/ 3518167 h 6199731"/>
              <a:gd name="connsiteX42" fmla="*/ 420638 w 5426208"/>
              <a:gd name="connsiteY42" fmla="*/ 4922761 h 6199731"/>
              <a:gd name="connsiteX43" fmla="*/ 967661 w 5426208"/>
              <a:gd name="connsiteY43" fmla="*/ 5506212 h 6199731"/>
              <a:gd name="connsiteX44" fmla="*/ 1523574 w 5426208"/>
              <a:gd name="connsiteY44" fmla="*/ 5761746 h 6199731"/>
              <a:gd name="connsiteX45" fmla="*/ 2369727 w 5426208"/>
              <a:gd name="connsiteY45" fmla="*/ 5813692 h 6199731"/>
              <a:gd name="connsiteX46" fmla="*/ 3483886 w 5426208"/>
              <a:gd name="connsiteY46" fmla="*/ 5540095 h 6199731"/>
              <a:gd name="connsiteX47" fmla="*/ 3575885 w 5426208"/>
              <a:gd name="connsiteY47" fmla="*/ 5668222 h 6199731"/>
              <a:gd name="connsiteX48" fmla="*/ 3506134 w 5426208"/>
              <a:gd name="connsiteY48" fmla="*/ 6199731 h 6199731"/>
              <a:gd name="connsiteX0" fmla="*/ 4469964 w 5426208"/>
              <a:gd name="connsiteY0" fmla="*/ 6067996 h 6199731"/>
              <a:gd name="connsiteX1" fmla="*/ 4282215 w 5426208"/>
              <a:gd name="connsiteY1" fmla="*/ 5520241 h 6199731"/>
              <a:gd name="connsiteX2" fmla="*/ 4330110 w 5426208"/>
              <a:gd name="connsiteY2" fmla="*/ 5252182 h 6199731"/>
              <a:gd name="connsiteX3" fmla="*/ 4631881 w 5426208"/>
              <a:gd name="connsiteY3" fmla="*/ 4847196 h 6199731"/>
              <a:gd name="connsiteX4" fmla="*/ 5058626 w 5426208"/>
              <a:gd name="connsiteY4" fmla="*/ 3800971 h 6199731"/>
              <a:gd name="connsiteX5" fmla="*/ 5416844 w 5426208"/>
              <a:gd name="connsiteY5" fmla="*/ 2735742 h 6199731"/>
              <a:gd name="connsiteX6" fmla="*/ 5253752 w 5426208"/>
              <a:gd name="connsiteY6" fmla="*/ 2747942 h 6199731"/>
              <a:gd name="connsiteX7" fmla="*/ 4553133 w 5426208"/>
              <a:gd name="connsiteY7" fmla="*/ 3267459 h 6199731"/>
              <a:gd name="connsiteX8" fmla="*/ 3980892 w 5426208"/>
              <a:gd name="connsiteY8" fmla="*/ 4210612 h 6199731"/>
              <a:gd name="connsiteX9" fmla="*/ 4002122 w 5426208"/>
              <a:gd name="connsiteY9" fmla="*/ 3520514 h 6199731"/>
              <a:gd name="connsiteX10" fmla="*/ 4261463 w 5426208"/>
              <a:gd name="connsiteY10" fmla="*/ 1983300 h 6199731"/>
              <a:gd name="connsiteX11" fmla="*/ 4416873 w 5426208"/>
              <a:gd name="connsiteY11" fmla="*/ 1383760 h 6199731"/>
              <a:gd name="connsiteX12" fmla="*/ 4596120 w 5426208"/>
              <a:gd name="connsiteY12" fmla="*/ 925306 h 6199731"/>
              <a:gd name="connsiteX13" fmla="*/ 4049958 w 5426208"/>
              <a:gd name="connsiteY13" fmla="*/ 1199173 h 6199731"/>
              <a:gd name="connsiteX14" fmla="*/ 3488008 w 5426208"/>
              <a:gd name="connsiteY14" fmla="*/ 2315594 h 6199731"/>
              <a:gd name="connsiteX15" fmla="*/ 3287203 w 5426208"/>
              <a:gd name="connsiteY15" fmla="*/ 3409267 h 6199731"/>
              <a:gd name="connsiteX16" fmla="*/ 3292845 w 5426208"/>
              <a:gd name="connsiteY16" fmla="*/ 4093202 h 6199731"/>
              <a:gd name="connsiteX17" fmla="*/ 3192806 w 5426208"/>
              <a:gd name="connsiteY17" fmla="*/ 3842808 h 6199731"/>
              <a:gd name="connsiteX18" fmla="*/ 3006290 w 5426208"/>
              <a:gd name="connsiteY18" fmla="*/ 2973076 h 6199731"/>
              <a:gd name="connsiteX19" fmla="*/ 2437902 w 5426208"/>
              <a:gd name="connsiteY19" fmla="*/ 1628845 h 6199731"/>
              <a:gd name="connsiteX20" fmla="*/ 2086078 w 5426208"/>
              <a:gd name="connsiteY20" fmla="*/ 683692 h 6199731"/>
              <a:gd name="connsiteX21" fmla="*/ 1976061 w 5426208"/>
              <a:gd name="connsiteY21" fmla="*/ 237639 h 6199731"/>
              <a:gd name="connsiteX22" fmla="*/ 1853512 w 5426208"/>
              <a:gd name="connsiteY22" fmla="*/ 1969 h 6199731"/>
              <a:gd name="connsiteX23" fmla="*/ 1674403 w 5426208"/>
              <a:gd name="connsiteY23" fmla="*/ 360188 h 6199731"/>
              <a:gd name="connsiteX24" fmla="*/ 1504721 w 5426208"/>
              <a:gd name="connsiteY24" fmla="*/ 1415990 h 6199731"/>
              <a:gd name="connsiteX25" fmla="*/ 1919500 w 5426208"/>
              <a:gd name="connsiteY25" fmla="*/ 2745169 h 6199731"/>
              <a:gd name="connsiteX26" fmla="*/ 2511779 w 5426208"/>
              <a:gd name="connsiteY26" fmla="*/ 3912880 h 6199731"/>
              <a:gd name="connsiteX27" fmla="*/ 2507282 w 5426208"/>
              <a:gd name="connsiteY27" fmla="*/ 4079031 h 6199731"/>
              <a:gd name="connsiteX28" fmla="*/ 1259624 w 5426208"/>
              <a:gd name="connsiteY28" fmla="*/ 2566060 h 6199731"/>
              <a:gd name="connsiteX29" fmla="*/ 760003 w 5426208"/>
              <a:gd name="connsiteY29" fmla="*/ 2019305 h 6199731"/>
              <a:gd name="connsiteX30" fmla="*/ 213248 w 5426208"/>
              <a:gd name="connsiteY30" fmla="*/ 1510258 h 6199731"/>
              <a:gd name="connsiteX31" fmla="*/ 213248 w 5426208"/>
              <a:gd name="connsiteY31" fmla="*/ 1642233 h 6199731"/>
              <a:gd name="connsiteX32" fmla="*/ 694015 w 5426208"/>
              <a:gd name="connsiteY32" fmla="*/ 2980839 h 6199731"/>
              <a:gd name="connsiteX33" fmla="*/ 1287904 w 5426208"/>
              <a:gd name="connsiteY33" fmla="*/ 4102629 h 6199731"/>
              <a:gd name="connsiteX34" fmla="*/ 2042048 w 5426208"/>
              <a:gd name="connsiteY34" fmla="*/ 4715371 h 6199731"/>
              <a:gd name="connsiteX35" fmla="*/ 2771689 w 5426208"/>
              <a:gd name="connsiteY35" fmla="*/ 5012094 h 6199731"/>
              <a:gd name="connsiteX36" fmla="*/ 2258473 w 5426208"/>
              <a:gd name="connsiteY36" fmla="*/ 5048147 h 6199731"/>
              <a:gd name="connsiteX37" fmla="*/ 1485802 w 5426208"/>
              <a:gd name="connsiteY37" fmla="*/ 4878465 h 6199731"/>
              <a:gd name="connsiteX38" fmla="*/ 760003 w 5426208"/>
              <a:gd name="connsiteY38" fmla="*/ 4187470 h 6199731"/>
              <a:gd name="connsiteX39" fmla="*/ 260382 w 5426208"/>
              <a:gd name="connsiteY39" fmla="*/ 3291924 h 6199731"/>
              <a:gd name="connsiteX40" fmla="*/ 5859 w 5426208"/>
              <a:gd name="connsiteY40" fmla="*/ 2924278 h 6199731"/>
              <a:gd name="connsiteX41" fmla="*/ 109554 w 5426208"/>
              <a:gd name="connsiteY41" fmla="*/ 3518167 h 6199731"/>
              <a:gd name="connsiteX42" fmla="*/ 420638 w 5426208"/>
              <a:gd name="connsiteY42" fmla="*/ 4922761 h 6199731"/>
              <a:gd name="connsiteX43" fmla="*/ 967661 w 5426208"/>
              <a:gd name="connsiteY43" fmla="*/ 5506212 h 6199731"/>
              <a:gd name="connsiteX44" fmla="*/ 1523574 w 5426208"/>
              <a:gd name="connsiteY44" fmla="*/ 5761746 h 6199731"/>
              <a:gd name="connsiteX45" fmla="*/ 2369727 w 5426208"/>
              <a:gd name="connsiteY45" fmla="*/ 5813692 h 6199731"/>
              <a:gd name="connsiteX46" fmla="*/ 3483886 w 5426208"/>
              <a:gd name="connsiteY46" fmla="*/ 5540095 h 6199731"/>
              <a:gd name="connsiteX47" fmla="*/ 3575885 w 5426208"/>
              <a:gd name="connsiteY47" fmla="*/ 5668222 h 6199731"/>
              <a:gd name="connsiteX48" fmla="*/ 3506134 w 5426208"/>
              <a:gd name="connsiteY48" fmla="*/ 6199731 h 6199731"/>
              <a:gd name="connsiteX0" fmla="*/ 4469964 w 5426208"/>
              <a:gd name="connsiteY0" fmla="*/ 6067996 h 6199731"/>
              <a:gd name="connsiteX1" fmla="*/ 4282215 w 5426208"/>
              <a:gd name="connsiteY1" fmla="*/ 5520241 h 6199731"/>
              <a:gd name="connsiteX2" fmla="*/ 4330110 w 5426208"/>
              <a:gd name="connsiteY2" fmla="*/ 5252182 h 6199731"/>
              <a:gd name="connsiteX3" fmla="*/ 4631881 w 5426208"/>
              <a:gd name="connsiteY3" fmla="*/ 4847196 h 6199731"/>
              <a:gd name="connsiteX4" fmla="*/ 5058626 w 5426208"/>
              <a:gd name="connsiteY4" fmla="*/ 3800971 h 6199731"/>
              <a:gd name="connsiteX5" fmla="*/ 5416844 w 5426208"/>
              <a:gd name="connsiteY5" fmla="*/ 2735742 h 6199731"/>
              <a:gd name="connsiteX6" fmla="*/ 5253752 w 5426208"/>
              <a:gd name="connsiteY6" fmla="*/ 2747942 h 6199731"/>
              <a:gd name="connsiteX7" fmla="*/ 4553133 w 5426208"/>
              <a:gd name="connsiteY7" fmla="*/ 3267459 h 6199731"/>
              <a:gd name="connsiteX8" fmla="*/ 3980892 w 5426208"/>
              <a:gd name="connsiteY8" fmla="*/ 4210612 h 6199731"/>
              <a:gd name="connsiteX9" fmla="*/ 4002122 w 5426208"/>
              <a:gd name="connsiteY9" fmla="*/ 3520514 h 6199731"/>
              <a:gd name="connsiteX10" fmla="*/ 4261463 w 5426208"/>
              <a:gd name="connsiteY10" fmla="*/ 1983300 h 6199731"/>
              <a:gd name="connsiteX11" fmla="*/ 4416873 w 5426208"/>
              <a:gd name="connsiteY11" fmla="*/ 1383760 h 6199731"/>
              <a:gd name="connsiteX12" fmla="*/ 4596120 w 5426208"/>
              <a:gd name="connsiteY12" fmla="*/ 925306 h 6199731"/>
              <a:gd name="connsiteX13" fmla="*/ 4049958 w 5426208"/>
              <a:gd name="connsiteY13" fmla="*/ 1199173 h 6199731"/>
              <a:gd name="connsiteX14" fmla="*/ 3488008 w 5426208"/>
              <a:gd name="connsiteY14" fmla="*/ 2315594 h 6199731"/>
              <a:gd name="connsiteX15" fmla="*/ 3287203 w 5426208"/>
              <a:gd name="connsiteY15" fmla="*/ 3409267 h 6199731"/>
              <a:gd name="connsiteX16" fmla="*/ 3292845 w 5426208"/>
              <a:gd name="connsiteY16" fmla="*/ 4093202 h 6199731"/>
              <a:gd name="connsiteX17" fmla="*/ 3192806 w 5426208"/>
              <a:gd name="connsiteY17" fmla="*/ 3842808 h 6199731"/>
              <a:gd name="connsiteX18" fmla="*/ 3006290 w 5426208"/>
              <a:gd name="connsiteY18" fmla="*/ 2973076 h 6199731"/>
              <a:gd name="connsiteX19" fmla="*/ 2437902 w 5426208"/>
              <a:gd name="connsiteY19" fmla="*/ 1628845 h 6199731"/>
              <a:gd name="connsiteX20" fmla="*/ 2086078 w 5426208"/>
              <a:gd name="connsiteY20" fmla="*/ 683692 h 6199731"/>
              <a:gd name="connsiteX21" fmla="*/ 1976061 w 5426208"/>
              <a:gd name="connsiteY21" fmla="*/ 237639 h 6199731"/>
              <a:gd name="connsiteX22" fmla="*/ 1853512 w 5426208"/>
              <a:gd name="connsiteY22" fmla="*/ 1969 h 6199731"/>
              <a:gd name="connsiteX23" fmla="*/ 1674403 w 5426208"/>
              <a:gd name="connsiteY23" fmla="*/ 360188 h 6199731"/>
              <a:gd name="connsiteX24" fmla="*/ 1504721 w 5426208"/>
              <a:gd name="connsiteY24" fmla="*/ 1415990 h 6199731"/>
              <a:gd name="connsiteX25" fmla="*/ 1919500 w 5426208"/>
              <a:gd name="connsiteY25" fmla="*/ 2745169 h 6199731"/>
              <a:gd name="connsiteX26" fmla="*/ 2511779 w 5426208"/>
              <a:gd name="connsiteY26" fmla="*/ 3912880 h 6199731"/>
              <a:gd name="connsiteX27" fmla="*/ 2507282 w 5426208"/>
              <a:gd name="connsiteY27" fmla="*/ 4079031 h 6199731"/>
              <a:gd name="connsiteX28" fmla="*/ 1259624 w 5426208"/>
              <a:gd name="connsiteY28" fmla="*/ 2566060 h 6199731"/>
              <a:gd name="connsiteX29" fmla="*/ 760003 w 5426208"/>
              <a:gd name="connsiteY29" fmla="*/ 2019305 h 6199731"/>
              <a:gd name="connsiteX30" fmla="*/ 213248 w 5426208"/>
              <a:gd name="connsiteY30" fmla="*/ 1510258 h 6199731"/>
              <a:gd name="connsiteX31" fmla="*/ 213248 w 5426208"/>
              <a:gd name="connsiteY31" fmla="*/ 1642233 h 6199731"/>
              <a:gd name="connsiteX32" fmla="*/ 694015 w 5426208"/>
              <a:gd name="connsiteY32" fmla="*/ 2980839 h 6199731"/>
              <a:gd name="connsiteX33" fmla="*/ 1287904 w 5426208"/>
              <a:gd name="connsiteY33" fmla="*/ 4102629 h 6199731"/>
              <a:gd name="connsiteX34" fmla="*/ 2015715 w 5426208"/>
              <a:gd name="connsiteY34" fmla="*/ 4652101 h 6199731"/>
              <a:gd name="connsiteX35" fmla="*/ 2771689 w 5426208"/>
              <a:gd name="connsiteY35" fmla="*/ 5012094 h 6199731"/>
              <a:gd name="connsiteX36" fmla="*/ 2258473 w 5426208"/>
              <a:gd name="connsiteY36" fmla="*/ 5048147 h 6199731"/>
              <a:gd name="connsiteX37" fmla="*/ 1485802 w 5426208"/>
              <a:gd name="connsiteY37" fmla="*/ 4878465 h 6199731"/>
              <a:gd name="connsiteX38" fmla="*/ 760003 w 5426208"/>
              <a:gd name="connsiteY38" fmla="*/ 4187470 h 6199731"/>
              <a:gd name="connsiteX39" fmla="*/ 260382 w 5426208"/>
              <a:gd name="connsiteY39" fmla="*/ 3291924 h 6199731"/>
              <a:gd name="connsiteX40" fmla="*/ 5859 w 5426208"/>
              <a:gd name="connsiteY40" fmla="*/ 2924278 h 6199731"/>
              <a:gd name="connsiteX41" fmla="*/ 109554 w 5426208"/>
              <a:gd name="connsiteY41" fmla="*/ 3518167 h 6199731"/>
              <a:gd name="connsiteX42" fmla="*/ 420638 w 5426208"/>
              <a:gd name="connsiteY42" fmla="*/ 4922761 h 6199731"/>
              <a:gd name="connsiteX43" fmla="*/ 967661 w 5426208"/>
              <a:gd name="connsiteY43" fmla="*/ 5506212 h 6199731"/>
              <a:gd name="connsiteX44" fmla="*/ 1523574 w 5426208"/>
              <a:gd name="connsiteY44" fmla="*/ 5761746 h 6199731"/>
              <a:gd name="connsiteX45" fmla="*/ 2369727 w 5426208"/>
              <a:gd name="connsiteY45" fmla="*/ 5813692 h 6199731"/>
              <a:gd name="connsiteX46" fmla="*/ 3483886 w 5426208"/>
              <a:gd name="connsiteY46" fmla="*/ 5540095 h 6199731"/>
              <a:gd name="connsiteX47" fmla="*/ 3575885 w 5426208"/>
              <a:gd name="connsiteY47" fmla="*/ 5668222 h 6199731"/>
              <a:gd name="connsiteX48" fmla="*/ 3506134 w 5426208"/>
              <a:gd name="connsiteY48" fmla="*/ 6199731 h 6199731"/>
              <a:gd name="connsiteX0" fmla="*/ 4469964 w 5426208"/>
              <a:gd name="connsiteY0" fmla="*/ 6067996 h 6199731"/>
              <a:gd name="connsiteX1" fmla="*/ 4282215 w 5426208"/>
              <a:gd name="connsiteY1" fmla="*/ 5520241 h 6199731"/>
              <a:gd name="connsiteX2" fmla="*/ 4330110 w 5426208"/>
              <a:gd name="connsiteY2" fmla="*/ 5252182 h 6199731"/>
              <a:gd name="connsiteX3" fmla="*/ 4631881 w 5426208"/>
              <a:gd name="connsiteY3" fmla="*/ 4847196 h 6199731"/>
              <a:gd name="connsiteX4" fmla="*/ 5058626 w 5426208"/>
              <a:gd name="connsiteY4" fmla="*/ 3800971 h 6199731"/>
              <a:gd name="connsiteX5" fmla="*/ 5416844 w 5426208"/>
              <a:gd name="connsiteY5" fmla="*/ 2735742 h 6199731"/>
              <a:gd name="connsiteX6" fmla="*/ 5253752 w 5426208"/>
              <a:gd name="connsiteY6" fmla="*/ 2747942 h 6199731"/>
              <a:gd name="connsiteX7" fmla="*/ 4553133 w 5426208"/>
              <a:gd name="connsiteY7" fmla="*/ 3267459 h 6199731"/>
              <a:gd name="connsiteX8" fmla="*/ 3980892 w 5426208"/>
              <a:gd name="connsiteY8" fmla="*/ 4210612 h 6199731"/>
              <a:gd name="connsiteX9" fmla="*/ 4002122 w 5426208"/>
              <a:gd name="connsiteY9" fmla="*/ 3520514 h 6199731"/>
              <a:gd name="connsiteX10" fmla="*/ 4261463 w 5426208"/>
              <a:gd name="connsiteY10" fmla="*/ 1983300 h 6199731"/>
              <a:gd name="connsiteX11" fmla="*/ 4416873 w 5426208"/>
              <a:gd name="connsiteY11" fmla="*/ 1383760 h 6199731"/>
              <a:gd name="connsiteX12" fmla="*/ 4596120 w 5426208"/>
              <a:gd name="connsiteY12" fmla="*/ 925306 h 6199731"/>
              <a:gd name="connsiteX13" fmla="*/ 4049958 w 5426208"/>
              <a:gd name="connsiteY13" fmla="*/ 1199173 h 6199731"/>
              <a:gd name="connsiteX14" fmla="*/ 3488008 w 5426208"/>
              <a:gd name="connsiteY14" fmla="*/ 2315594 h 6199731"/>
              <a:gd name="connsiteX15" fmla="*/ 3287203 w 5426208"/>
              <a:gd name="connsiteY15" fmla="*/ 3409267 h 6199731"/>
              <a:gd name="connsiteX16" fmla="*/ 3292845 w 5426208"/>
              <a:gd name="connsiteY16" fmla="*/ 4093202 h 6199731"/>
              <a:gd name="connsiteX17" fmla="*/ 3192806 w 5426208"/>
              <a:gd name="connsiteY17" fmla="*/ 3842808 h 6199731"/>
              <a:gd name="connsiteX18" fmla="*/ 3006290 w 5426208"/>
              <a:gd name="connsiteY18" fmla="*/ 2973076 h 6199731"/>
              <a:gd name="connsiteX19" fmla="*/ 2437902 w 5426208"/>
              <a:gd name="connsiteY19" fmla="*/ 1628845 h 6199731"/>
              <a:gd name="connsiteX20" fmla="*/ 2086078 w 5426208"/>
              <a:gd name="connsiteY20" fmla="*/ 683692 h 6199731"/>
              <a:gd name="connsiteX21" fmla="*/ 1976061 w 5426208"/>
              <a:gd name="connsiteY21" fmla="*/ 237639 h 6199731"/>
              <a:gd name="connsiteX22" fmla="*/ 1853512 w 5426208"/>
              <a:gd name="connsiteY22" fmla="*/ 1969 h 6199731"/>
              <a:gd name="connsiteX23" fmla="*/ 1674403 w 5426208"/>
              <a:gd name="connsiteY23" fmla="*/ 360188 h 6199731"/>
              <a:gd name="connsiteX24" fmla="*/ 1504721 w 5426208"/>
              <a:gd name="connsiteY24" fmla="*/ 1415990 h 6199731"/>
              <a:gd name="connsiteX25" fmla="*/ 1919500 w 5426208"/>
              <a:gd name="connsiteY25" fmla="*/ 2745169 h 6199731"/>
              <a:gd name="connsiteX26" fmla="*/ 2511779 w 5426208"/>
              <a:gd name="connsiteY26" fmla="*/ 3912880 h 6199731"/>
              <a:gd name="connsiteX27" fmla="*/ 2507282 w 5426208"/>
              <a:gd name="connsiteY27" fmla="*/ 4079031 h 6199731"/>
              <a:gd name="connsiteX28" fmla="*/ 1259624 w 5426208"/>
              <a:gd name="connsiteY28" fmla="*/ 2566060 h 6199731"/>
              <a:gd name="connsiteX29" fmla="*/ 760003 w 5426208"/>
              <a:gd name="connsiteY29" fmla="*/ 2019305 h 6199731"/>
              <a:gd name="connsiteX30" fmla="*/ 213248 w 5426208"/>
              <a:gd name="connsiteY30" fmla="*/ 1510258 h 6199731"/>
              <a:gd name="connsiteX31" fmla="*/ 213248 w 5426208"/>
              <a:gd name="connsiteY31" fmla="*/ 1642233 h 6199731"/>
              <a:gd name="connsiteX32" fmla="*/ 694015 w 5426208"/>
              <a:gd name="connsiteY32" fmla="*/ 2980839 h 6199731"/>
              <a:gd name="connsiteX33" fmla="*/ 1253280 w 5426208"/>
              <a:gd name="connsiteY33" fmla="*/ 4010799 h 6199731"/>
              <a:gd name="connsiteX34" fmla="*/ 2015715 w 5426208"/>
              <a:gd name="connsiteY34" fmla="*/ 4652101 h 6199731"/>
              <a:gd name="connsiteX35" fmla="*/ 2771689 w 5426208"/>
              <a:gd name="connsiteY35" fmla="*/ 5012094 h 6199731"/>
              <a:gd name="connsiteX36" fmla="*/ 2258473 w 5426208"/>
              <a:gd name="connsiteY36" fmla="*/ 5048147 h 6199731"/>
              <a:gd name="connsiteX37" fmla="*/ 1485802 w 5426208"/>
              <a:gd name="connsiteY37" fmla="*/ 4878465 h 6199731"/>
              <a:gd name="connsiteX38" fmla="*/ 760003 w 5426208"/>
              <a:gd name="connsiteY38" fmla="*/ 4187470 h 6199731"/>
              <a:gd name="connsiteX39" fmla="*/ 260382 w 5426208"/>
              <a:gd name="connsiteY39" fmla="*/ 3291924 h 6199731"/>
              <a:gd name="connsiteX40" fmla="*/ 5859 w 5426208"/>
              <a:gd name="connsiteY40" fmla="*/ 2924278 h 6199731"/>
              <a:gd name="connsiteX41" fmla="*/ 109554 w 5426208"/>
              <a:gd name="connsiteY41" fmla="*/ 3518167 h 6199731"/>
              <a:gd name="connsiteX42" fmla="*/ 420638 w 5426208"/>
              <a:gd name="connsiteY42" fmla="*/ 4922761 h 6199731"/>
              <a:gd name="connsiteX43" fmla="*/ 967661 w 5426208"/>
              <a:gd name="connsiteY43" fmla="*/ 5506212 h 6199731"/>
              <a:gd name="connsiteX44" fmla="*/ 1523574 w 5426208"/>
              <a:gd name="connsiteY44" fmla="*/ 5761746 h 6199731"/>
              <a:gd name="connsiteX45" fmla="*/ 2369727 w 5426208"/>
              <a:gd name="connsiteY45" fmla="*/ 5813692 h 6199731"/>
              <a:gd name="connsiteX46" fmla="*/ 3483886 w 5426208"/>
              <a:gd name="connsiteY46" fmla="*/ 5540095 h 6199731"/>
              <a:gd name="connsiteX47" fmla="*/ 3575885 w 5426208"/>
              <a:gd name="connsiteY47" fmla="*/ 5668222 h 6199731"/>
              <a:gd name="connsiteX48" fmla="*/ 3506134 w 5426208"/>
              <a:gd name="connsiteY48" fmla="*/ 6199731 h 6199731"/>
              <a:gd name="connsiteX0" fmla="*/ 4469964 w 5426208"/>
              <a:gd name="connsiteY0" fmla="*/ 6067996 h 6199731"/>
              <a:gd name="connsiteX1" fmla="*/ 4282215 w 5426208"/>
              <a:gd name="connsiteY1" fmla="*/ 5520241 h 6199731"/>
              <a:gd name="connsiteX2" fmla="*/ 4330110 w 5426208"/>
              <a:gd name="connsiteY2" fmla="*/ 5252182 h 6199731"/>
              <a:gd name="connsiteX3" fmla="*/ 4631881 w 5426208"/>
              <a:gd name="connsiteY3" fmla="*/ 4847196 h 6199731"/>
              <a:gd name="connsiteX4" fmla="*/ 5058626 w 5426208"/>
              <a:gd name="connsiteY4" fmla="*/ 3800971 h 6199731"/>
              <a:gd name="connsiteX5" fmla="*/ 5416844 w 5426208"/>
              <a:gd name="connsiteY5" fmla="*/ 2735742 h 6199731"/>
              <a:gd name="connsiteX6" fmla="*/ 5253752 w 5426208"/>
              <a:gd name="connsiteY6" fmla="*/ 2747942 h 6199731"/>
              <a:gd name="connsiteX7" fmla="*/ 4553133 w 5426208"/>
              <a:gd name="connsiteY7" fmla="*/ 3267459 h 6199731"/>
              <a:gd name="connsiteX8" fmla="*/ 3980892 w 5426208"/>
              <a:gd name="connsiteY8" fmla="*/ 4210612 h 6199731"/>
              <a:gd name="connsiteX9" fmla="*/ 4002122 w 5426208"/>
              <a:gd name="connsiteY9" fmla="*/ 3520514 h 6199731"/>
              <a:gd name="connsiteX10" fmla="*/ 4261463 w 5426208"/>
              <a:gd name="connsiteY10" fmla="*/ 1983300 h 6199731"/>
              <a:gd name="connsiteX11" fmla="*/ 4416873 w 5426208"/>
              <a:gd name="connsiteY11" fmla="*/ 1383760 h 6199731"/>
              <a:gd name="connsiteX12" fmla="*/ 4596120 w 5426208"/>
              <a:gd name="connsiteY12" fmla="*/ 925306 h 6199731"/>
              <a:gd name="connsiteX13" fmla="*/ 4049958 w 5426208"/>
              <a:gd name="connsiteY13" fmla="*/ 1199173 h 6199731"/>
              <a:gd name="connsiteX14" fmla="*/ 3488008 w 5426208"/>
              <a:gd name="connsiteY14" fmla="*/ 2315594 h 6199731"/>
              <a:gd name="connsiteX15" fmla="*/ 3287203 w 5426208"/>
              <a:gd name="connsiteY15" fmla="*/ 3409267 h 6199731"/>
              <a:gd name="connsiteX16" fmla="*/ 3292845 w 5426208"/>
              <a:gd name="connsiteY16" fmla="*/ 4093202 h 6199731"/>
              <a:gd name="connsiteX17" fmla="*/ 3192806 w 5426208"/>
              <a:gd name="connsiteY17" fmla="*/ 3842808 h 6199731"/>
              <a:gd name="connsiteX18" fmla="*/ 3006290 w 5426208"/>
              <a:gd name="connsiteY18" fmla="*/ 2973076 h 6199731"/>
              <a:gd name="connsiteX19" fmla="*/ 2437902 w 5426208"/>
              <a:gd name="connsiteY19" fmla="*/ 1628845 h 6199731"/>
              <a:gd name="connsiteX20" fmla="*/ 2086078 w 5426208"/>
              <a:gd name="connsiteY20" fmla="*/ 683692 h 6199731"/>
              <a:gd name="connsiteX21" fmla="*/ 1976061 w 5426208"/>
              <a:gd name="connsiteY21" fmla="*/ 237639 h 6199731"/>
              <a:gd name="connsiteX22" fmla="*/ 1853512 w 5426208"/>
              <a:gd name="connsiteY22" fmla="*/ 1969 h 6199731"/>
              <a:gd name="connsiteX23" fmla="*/ 1674403 w 5426208"/>
              <a:gd name="connsiteY23" fmla="*/ 360188 h 6199731"/>
              <a:gd name="connsiteX24" fmla="*/ 1504721 w 5426208"/>
              <a:gd name="connsiteY24" fmla="*/ 1415990 h 6199731"/>
              <a:gd name="connsiteX25" fmla="*/ 1919500 w 5426208"/>
              <a:gd name="connsiteY25" fmla="*/ 2745169 h 6199731"/>
              <a:gd name="connsiteX26" fmla="*/ 2511779 w 5426208"/>
              <a:gd name="connsiteY26" fmla="*/ 3912880 h 6199731"/>
              <a:gd name="connsiteX27" fmla="*/ 2507282 w 5426208"/>
              <a:gd name="connsiteY27" fmla="*/ 4079031 h 6199731"/>
              <a:gd name="connsiteX28" fmla="*/ 1259624 w 5426208"/>
              <a:gd name="connsiteY28" fmla="*/ 2566060 h 6199731"/>
              <a:gd name="connsiteX29" fmla="*/ 760003 w 5426208"/>
              <a:gd name="connsiteY29" fmla="*/ 2019305 h 6199731"/>
              <a:gd name="connsiteX30" fmla="*/ 213248 w 5426208"/>
              <a:gd name="connsiteY30" fmla="*/ 1510258 h 6199731"/>
              <a:gd name="connsiteX31" fmla="*/ 213248 w 5426208"/>
              <a:gd name="connsiteY31" fmla="*/ 1642233 h 6199731"/>
              <a:gd name="connsiteX32" fmla="*/ 694015 w 5426208"/>
              <a:gd name="connsiteY32" fmla="*/ 2980839 h 6199731"/>
              <a:gd name="connsiteX33" fmla="*/ 1253280 w 5426208"/>
              <a:gd name="connsiteY33" fmla="*/ 4010799 h 6199731"/>
              <a:gd name="connsiteX34" fmla="*/ 2015715 w 5426208"/>
              <a:gd name="connsiteY34" fmla="*/ 4652101 h 6199731"/>
              <a:gd name="connsiteX35" fmla="*/ 2771689 w 5426208"/>
              <a:gd name="connsiteY35" fmla="*/ 5012094 h 6199731"/>
              <a:gd name="connsiteX36" fmla="*/ 2258473 w 5426208"/>
              <a:gd name="connsiteY36" fmla="*/ 5048147 h 6199731"/>
              <a:gd name="connsiteX37" fmla="*/ 1485802 w 5426208"/>
              <a:gd name="connsiteY37" fmla="*/ 4878465 h 6199731"/>
              <a:gd name="connsiteX38" fmla="*/ 760003 w 5426208"/>
              <a:gd name="connsiteY38" fmla="*/ 4187470 h 6199731"/>
              <a:gd name="connsiteX39" fmla="*/ 260382 w 5426208"/>
              <a:gd name="connsiteY39" fmla="*/ 3291924 h 6199731"/>
              <a:gd name="connsiteX40" fmla="*/ 5859 w 5426208"/>
              <a:gd name="connsiteY40" fmla="*/ 2924278 h 6199731"/>
              <a:gd name="connsiteX41" fmla="*/ 109554 w 5426208"/>
              <a:gd name="connsiteY41" fmla="*/ 3518167 h 6199731"/>
              <a:gd name="connsiteX42" fmla="*/ 420638 w 5426208"/>
              <a:gd name="connsiteY42" fmla="*/ 4922761 h 6199731"/>
              <a:gd name="connsiteX43" fmla="*/ 967661 w 5426208"/>
              <a:gd name="connsiteY43" fmla="*/ 5506212 h 6199731"/>
              <a:gd name="connsiteX44" fmla="*/ 1523574 w 5426208"/>
              <a:gd name="connsiteY44" fmla="*/ 5761746 h 6199731"/>
              <a:gd name="connsiteX45" fmla="*/ 2369727 w 5426208"/>
              <a:gd name="connsiteY45" fmla="*/ 5813692 h 6199731"/>
              <a:gd name="connsiteX46" fmla="*/ 3483886 w 5426208"/>
              <a:gd name="connsiteY46" fmla="*/ 5540095 h 6199731"/>
              <a:gd name="connsiteX47" fmla="*/ 3500869 w 5426208"/>
              <a:gd name="connsiteY47" fmla="*/ 5718513 h 6199731"/>
              <a:gd name="connsiteX48" fmla="*/ 3506134 w 5426208"/>
              <a:gd name="connsiteY48" fmla="*/ 6199731 h 6199731"/>
              <a:gd name="connsiteX0" fmla="*/ 4469964 w 5426208"/>
              <a:gd name="connsiteY0" fmla="*/ 6067996 h 6199731"/>
              <a:gd name="connsiteX1" fmla="*/ 4282215 w 5426208"/>
              <a:gd name="connsiteY1" fmla="*/ 5520241 h 6199731"/>
              <a:gd name="connsiteX2" fmla="*/ 4330110 w 5426208"/>
              <a:gd name="connsiteY2" fmla="*/ 5252182 h 6199731"/>
              <a:gd name="connsiteX3" fmla="*/ 4631881 w 5426208"/>
              <a:gd name="connsiteY3" fmla="*/ 4847196 h 6199731"/>
              <a:gd name="connsiteX4" fmla="*/ 5058626 w 5426208"/>
              <a:gd name="connsiteY4" fmla="*/ 3800971 h 6199731"/>
              <a:gd name="connsiteX5" fmla="*/ 5416844 w 5426208"/>
              <a:gd name="connsiteY5" fmla="*/ 2735742 h 6199731"/>
              <a:gd name="connsiteX6" fmla="*/ 5253752 w 5426208"/>
              <a:gd name="connsiteY6" fmla="*/ 2747942 h 6199731"/>
              <a:gd name="connsiteX7" fmla="*/ 4553133 w 5426208"/>
              <a:gd name="connsiteY7" fmla="*/ 3267459 h 6199731"/>
              <a:gd name="connsiteX8" fmla="*/ 3980892 w 5426208"/>
              <a:gd name="connsiteY8" fmla="*/ 4210612 h 6199731"/>
              <a:gd name="connsiteX9" fmla="*/ 4002122 w 5426208"/>
              <a:gd name="connsiteY9" fmla="*/ 3520514 h 6199731"/>
              <a:gd name="connsiteX10" fmla="*/ 4261463 w 5426208"/>
              <a:gd name="connsiteY10" fmla="*/ 1983300 h 6199731"/>
              <a:gd name="connsiteX11" fmla="*/ 4416873 w 5426208"/>
              <a:gd name="connsiteY11" fmla="*/ 1383760 h 6199731"/>
              <a:gd name="connsiteX12" fmla="*/ 4596120 w 5426208"/>
              <a:gd name="connsiteY12" fmla="*/ 925306 h 6199731"/>
              <a:gd name="connsiteX13" fmla="*/ 4049958 w 5426208"/>
              <a:gd name="connsiteY13" fmla="*/ 1199173 h 6199731"/>
              <a:gd name="connsiteX14" fmla="*/ 3488008 w 5426208"/>
              <a:gd name="connsiteY14" fmla="*/ 2315594 h 6199731"/>
              <a:gd name="connsiteX15" fmla="*/ 3287203 w 5426208"/>
              <a:gd name="connsiteY15" fmla="*/ 3409267 h 6199731"/>
              <a:gd name="connsiteX16" fmla="*/ 3292845 w 5426208"/>
              <a:gd name="connsiteY16" fmla="*/ 4093202 h 6199731"/>
              <a:gd name="connsiteX17" fmla="*/ 3192806 w 5426208"/>
              <a:gd name="connsiteY17" fmla="*/ 3842808 h 6199731"/>
              <a:gd name="connsiteX18" fmla="*/ 3006290 w 5426208"/>
              <a:gd name="connsiteY18" fmla="*/ 2973076 h 6199731"/>
              <a:gd name="connsiteX19" fmla="*/ 2437902 w 5426208"/>
              <a:gd name="connsiteY19" fmla="*/ 1628845 h 6199731"/>
              <a:gd name="connsiteX20" fmla="*/ 2086078 w 5426208"/>
              <a:gd name="connsiteY20" fmla="*/ 683692 h 6199731"/>
              <a:gd name="connsiteX21" fmla="*/ 1976061 w 5426208"/>
              <a:gd name="connsiteY21" fmla="*/ 237639 h 6199731"/>
              <a:gd name="connsiteX22" fmla="*/ 1853512 w 5426208"/>
              <a:gd name="connsiteY22" fmla="*/ 1969 h 6199731"/>
              <a:gd name="connsiteX23" fmla="*/ 1674403 w 5426208"/>
              <a:gd name="connsiteY23" fmla="*/ 360188 h 6199731"/>
              <a:gd name="connsiteX24" fmla="*/ 1504721 w 5426208"/>
              <a:gd name="connsiteY24" fmla="*/ 1415990 h 6199731"/>
              <a:gd name="connsiteX25" fmla="*/ 1919500 w 5426208"/>
              <a:gd name="connsiteY25" fmla="*/ 2745169 h 6199731"/>
              <a:gd name="connsiteX26" fmla="*/ 2511779 w 5426208"/>
              <a:gd name="connsiteY26" fmla="*/ 3912880 h 6199731"/>
              <a:gd name="connsiteX27" fmla="*/ 2507282 w 5426208"/>
              <a:gd name="connsiteY27" fmla="*/ 4079031 h 6199731"/>
              <a:gd name="connsiteX28" fmla="*/ 1259624 w 5426208"/>
              <a:gd name="connsiteY28" fmla="*/ 2566060 h 6199731"/>
              <a:gd name="connsiteX29" fmla="*/ 760003 w 5426208"/>
              <a:gd name="connsiteY29" fmla="*/ 2019305 h 6199731"/>
              <a:gd name="connsiteX30" fmla="*/ 213248 w 5426208"/>
              <a:gd name="connsiteY30" fmla="*/ 1510258 h 6199731"/>
              <a:gd name="connsiteX31" fmla="*/ 213248 w 5426208"/>
              <a:gd name="connsiteY31" fmla="*/ 1642233 h 6199731"/>
              <a:gd name="connsiteX32" fmla="*/ 694015 w 5426208"/>
              <a:gd name="connsiteY32" fmla="*/ 2980839 h 6199731"/>
              <a:gd name="connsiteX33" fmla="*/ 1253280 w 5426208"/>
              <a:gd name="connsiteY33" fmla="*/ 4010799 h 6199731"/>
              <a:gd name="connsiteX34" fmla="*/ 2015715 w 5426208"/>
              <a:gd name="connsiteY34" fmla="*/ 4652101 h 6199731"/>
              <a:gd name="connsiteX35" fmla="*/ 2771689 w 5426208"/>
              <a:gd name="connsiteY35" fmla="*/ 5012094 h 6199731"/>
              <a:gd name="connsiteX36" fmla="*/ 2258473 w 5426208"/>
              <a:gd name="connsiteY36" fmla="*/ 5048147 h 6199731"/>
              <a:gd name="connsiteX37" fmla="*/ 1485802 w 5426208"/>
              <a:gd name="connsiteY37" fmla="*/ 4878465 h 6199731"/>
              <a:gd name="connsiteX38" fmla="*/ 760003 w 5426208"/>
              <a:gd name="connsiteY38" fmla="*/ 4187470 h 6199731"/>
              <a:gd name="connsiteX39" fmla="*/ 260382 w 5426208"/>
              <a:gd name="connsiteY39" fmla="*/ 3291924 h 6199731"/>
              <a:gd name="connsiteX40" fmla="*/ 5859 w 5426208"/>
              <a:gd name="connsiteY40" fmla="*/ 2924278 h 6199731"/>
              <a:gd name="connsiteX41" fmla="*/ 109554 w 5426208"/>
              <a:gd name="connsiteY41" fmla="*/ 3518167 h 6199731"/>
              <a:gd name="connsiteX42" fmla="*/ 420638 w 5426208"/>
              <a:gd name="connsiteY42" fmla="*/ 4922761 h 6199731"/>
              <a:gd name="connsiteX43" fmla="*/ 967661 w 5426208"/>
              <a:gd name="connsiteY43" fmla="*/ 5506212 h 6199731"/>
              <a:gd name="connsiteX44" fmla="*/ 1523574 w 5426208"/>
              <a:gd name="connsiteY44" fmla="*/ 5761746 h 6199731"/>
              <a:gd name="connsiteX45" fmla="*/ 2369727 w 5426208"/>
              <a:gd name="connsiteY45" fmla="*/ 5813692 h 6199731"/>
              <a:gd name="connsiteX46" fmla="*/ 3384948 w 5426208"/>
              <a:gd name="connsiteY46" fmla="*/ 5645372 h 6199731"/>
              <a:gd name="connsiteX47" fmla="*/ 3500869 w 5426208"/>
              <a:gd name="connsiteY47" fmla="*/ 5718513 h 6199731"/>
              <a:gd name="connsiteX48" fmla="*/ 3506134 w 5426208"/>
              <a:gd name="connsiteY48" fmla="*/ 6199731 h 6199731"/>
              <a:gd name="connsiteX0" fmla="*/ 4469964 w 5426208"/>
              <a:gd name="connsiteY0" fmla="*/ 6067996 h 6199731"/>
              <a:gd name="connsiteX1" fmla="*/ 4282215 w 5426208"/>
              <a:gd name="connsiteY1" fmla="*/ 5520241 h 6199731"/>
              <a:gd name="connsiteX2" fmla="*/ 4330110 w 5426208"/>
              <a:gd name="connsiteY2" fmla="*/ 5252182 h 6199731"/>
              <a:gd name="connsiteX3" fmla="*/ 4631881 w 5426208"/>
              <a:gd name="connsiteY3" fmla="*/ 4847196 h 6199731"/>
              <a:gd name="connsiteX4" fmla="*/ 5058626 w 5426208"/>
              <a:gd name="connsiteY4" fmla="*/ 3800971 h 6199731"/>
              <a:gd name="connsiteX5" fmla="*/ 5416844 w 5426208"/>
              <a:gd name="connsiteY5" fmla="*/ 2735742 h 6199731"/>
              <a:gd name="connsiteX6" fmla="*/ 5253752 w 5426208"/>
              <a:gd name="connsiteY6" fmla="*/ 2747942 h 6199731"/>
              <a:gd name="connsiteX7" fmla="*/ 4553133 w 5426208"/>
              <a:gd name="connsiteY7" fmla="*/ 3267459 h 6199731"/>
              <a:gd name="connsiteX8" fmla="*/ 3980892 w 5426208"/>
              <a:gd name="connsiteY8" fmla="*/ 4210612 h 6199731"/>
              <a:gd name="connsiteX9" fmla="*/ 4002122 w 5426208"/>
              <a:gd name="connsiteY9" fmla="*/ 3520514 h 6199731"/>
              <a:gd name="connsiteX10" fmla="*/ 4261463 w 5426208"/>
              <a:gd name="connsiteY10" fmla="*/ 1983300 h 6199731"/>
              <a:gd name="connsiteX11" fmla="*/ 4416873 w 5426208"/>
              <a:gd name="connsiteY11" fmla="*/ 1383760 h 6199731"/>
              <a:gd name="connsiteX12" fmla="*/ 4596120 w 5426208"/>
              <a:gd name="connsiteY12" fmla="*/ 925306 h 6199731"/>
              <a:gd name="connsiteX13" fmla="*/ 4049958 w 5426208"/>
              <a:gd name="connsiteY13" fmla="*/ 1199173 h 6199731"/>
              <a:gd name="connsiteX14" fmla="*/ 3488008 w 5426208"/>
              <a:gd name="connsiteY14" fmla="*/ 2315594 h 6199731"/>
              <a:gd name="connsiteX15" fmla="*/ 3287203 w 5426208"/>
              <a:gd name="connsiteY15" fmla="*/ 3409267 h 6199731"/>
              <a:gd name="connsiteX16" fmla="*/ 3292845 w 5426208"/>
              <a:gd name="connsiteY16" fmla="*/ 4093202 h 6199731"/>
              <a:gd name="connsiteX17" fmla="*/ 3192806 w 5426208"/>
              <a:gd name="connsiteY17" fmla="*/ 3842808 h 6199731"/>
              <a:gd name="connsiteX18" fmla="*/ 3006290 w 5426208"/>
              <a:gd name="connsiteY18" fmla="*/ 2973076 h 6199731"/>
              <a:gd name="connsiteX19" fmla="*/ 2437902 w 5426208"/>
              <a:gd name="connsiteY19" fmla="*/ 1628845 h 6199731"/>
              <a:gd name="connsiteX20" fmla="*/ 2086078 w 5426208"/>
              <a:gd name="connsiteY20" fmla="*/ 683692 h 6199731"/>
              <a:gd name="connsiteX21" fmla="*/ 1976061 w 5426208"/>
              <a:gd name="connsiteY21" fmla="*/ 237639 h 6199731"/>
              <a:gd name="connsiteX22" fmla="*/ 1853512 w 5426208"/>
              <a:gd name="connsiteY22" fmla="*/ 1969 h 6199731"/>
              <a:gd name="connsiteX23" fmla="*/ 1674403 w 5426208"/>
              <a:gd name="connsiteY23" fmla="*/ 360188 h 6199731"/>
              <a:gd name="connsiteX24" fmla="*/ 1504721 w 5426208"/>
              <a:gd name="connsiteY24" fmla="*/ 1415990 h 6199731"/>
              <a:gd name="connsiteX25" fmla="*/ 1919500 w 5426208"/>
              <a:gd name="connsiteY25" fmla="*/ 2745169 h 6199731"/>
              <a:gd name="connsiteX26" fmla="*/ 2511779 w 5426208"/>
              <a:gd name="connsiteY26" fmla="*/ 3912880 h 6199731"/>
              <a:gd name="connsiteX27" fmla="*/ 2507282 w 5426208"/>
              <a:gd name="connsiteY27" fmla="*/ 4079031 h 6199731"/>
              <a:gd name="connsiteX28" fmla="*/ 1259624 w 5426208"/>
              <a:gd name="connsiteY28" fmla="*/ 2566060 h 6199731"/>
              <a:gd name="connsiteX29" fmla="*/ 760003 w 5426208"/>
              <a:gd name="connsiteY29" fmla="*/ 2019305 h 6199731"/>
              <a:gd name="connsiteX30" fmla="*/ 213248 w 5426208"/>
              <a:gd name="connsiteY30" fmla="*/ 1510258 h 6199731"/>
              <a:gd name="connsiteX31" fmla="*/ 213248 w 5426208"/>
              <a:gd name="connsiteY31" fmla="*/ 1642233 h 6199731"/>
              <a:gd name="connsiteX32" fmla="*/ 694015 w 5426208"/>
              <a:gd name="connsiteY32" fmla="*/ 2980839 h 6199731"/>
              <a:gd name="connsiteX33" fmla="*/ 1253280 w 5426208"/>
              <a:gd name="connsiteY33" fmla="*/ 4010799 h 6199731"/>
              <a:gd name="connsiteX34" fmla="*/ 2015715 w 5426208"/>
              <a:gd name="connsiteY34" fmla="*/ 4652101 h 6199731"/>
              <a:gd name="connsiteX35" fmla="*/ 2771689 w 5426208"/>
              <a:gd name="connsiteY35" fmla="*/ 5012094 h 6199731"/>
              <a:gd name="connsiteX36" fmla="*/ 2258473 w 5426208"/>
              <a:gd name="connsiteY36" fmla="*/ 5048147 h 6199731"/>
              <a:gd name="connsiteX37" fmla="*/ 1485802 w 5426208"/>
              <a:gd name="connsiteY37" fmla="*/ 4878465 h 6199731"/>
              <a:gd name="connsiteX38" fmla="*/ 760003 w 5426208"/>
              <a:gd name="connsiteY38" fmla="*/ 4187470 h 6199731"/>
              <a:gd name="connsiteX39" fmla="*/ 260382 w 5426208"/>
              <a:gd name="connsiteY39" fmla="*/ 3291924 h 6199731"/>
              <a:gd name="connsiteX40" fmla="*/ 5859 w 5426208"/>
              <a:gd name="connsiteY40" fmla="*/ 2924278 h 6199731"/>
              <a:gd name="connsiteX41" fmla="*/ 109554 w 5426208"/>
              <a:gd name="connsiteY41" fmla="*/ 3518167 h 6199731"/>
              <a:gd name="connsiteX42" fmla="*/ 420638 w 5426208"/>
              <a:gd name="connsiteY42" fmla="*/ 4922761 h 6199731"/>
              <a:gd name="connsiteX43" fmla="*/ 967661 w 5426208"/>
              <a:gd name="connsiteY43" fmla="*/ 5506212 h 6199731"/>
              <a:gd name="connsiteX44" fmla="*/ 1523574 w 5426208"/>
              <a:gd name="connsiteY44" fmla="*/ 5761746 h 6199731"/>
              <a:gd name="connsiteX45" fmla="*/ 2369727 w 5426208"/>
              <a:gd name="connsiteY45" fmla="*/ 5813692 h 6199731"/>
              <a:gd name="connsiteX46" fmla="*/ 3384948 w 5426208"/>
              <a:gd name="connsiteY46" fmla="*/ 5645372 h 6199731"/>
              <a:gd name="connsiteX47" fmla="*/ 3500869 w 5426208"/>
              <a:gd name="connsiteY47" fmla="*/ 5718513 h 6199731"/>
              <a:gd name="connsiteX48" fmla="*/ 3506134 w 5426208"/>
              <a:gd name="connsiteY48" fmla="*/ 6199731 h 6199731"/>
              <a:gd name="connsiteX0" fmla="*/ 4469964 w 5426208"/>
              <a:gd name="connsiteY0" fmla="*/ 6067996 h 6199731"/>
              <a:gd name="connsiteX1" fmla="*/ 4282215 w 5426208"/>
              <a:gd name="connsiteY1" fmla="*/ 5520241 h 6199731"/>
              <a:gd name="connsiteX2" fmla="*/ 4330110 w 5426208"/>
              <a:gd name="connsiteY2" fmla="*/ 5252182 h 6199731"/>
              <a:gd name="connsiteX3" fmla="*/ 4631881 w 5426208"/>
              <a:gd name="connsiteY3" fmla="*/ 4847196 h 6199731"/>
              <a:gd name="connsiteX4" fmla="*/ 5058626 w 5426208"/>
              <a:gd name="connsiteY4" fmla="*/ 3800971 h 6199731"/>
              <a:gd name="connsiteX5" fmla="*/ 5416844 w 5426208"/>
              <a:gd name="connsiteY5" fmla="*/ 2735742 h 6199731"/>
              <a:gd name="connsiteX6" fmla="*/ 5253752 w 5426208"/>
              <a:gd name="connsiteY6" fmla="*/ 2747942 h 6199731"/>
              <a:gd name="connsiteX7" fmla="*/ 4553133 w 5426208"/>
              <a:gd name="connsiteY7" fmla="*/ 3267459 h 6199731"/>
              <a:gd name="connsiteX8" fmla="*/ 3980892 w 5426208"/>
              <a:gd name="connsiteY8" fmla="*/ 4210612 h 6199731"/>
              <a:gd name="connsiteX9" fmla="*/ 4002122 w 5426208"/>
              <a:gd name="connsiteY9" fmla="*/ 3520514 h 6199731"/>
              <a:gd name="connsiteX10" fmla="*/ 4261463 w 5426208"/>
              <a:gd name="connsiteY10" fmla="*/ 1983300 h 6199731"/>
              <a:gd name="connsiteX11" fmla="*/ 4416873 w 5426208"/>
              <a:gd name="connsiteY11" fmla="*/ 1383760 h 6199731"/>
              <a:gd name="connsiteX12" fmla="*/ 4596120 w 5426208"/>
              <a:gd name="connsiteY12" fmla="*/ 925306 h 6199731"/>
              <a:gd name="connsiteX13" fmla="*/ 4049958 w 5426208"/>
              <a:gd name="connsiteY13" fmla="*/ 1199173 h 6199731"/>
              <a:gd name="connsiteX14" fmla="*/ 3488008 w 5426208"/>
              <a:gd name="connsiteY14" fmla="*/ 2315594 h 6199731"/>
              <a:gd name="connsiteX15" fmla="*/ 3287203 w 5426208"/>
              <a:gd name="connsiteY15" fmla="*/ 3409267 h 6199731"/>
              <a:gd name="connsiteX16" fmla="*/ 3292845 w 5426208"/>
              <a:gd name="connsiteY16" fmla="*/ 4093202 h 6199731"/>
              <a:gd name="connsiteX17" fmla="*/ 3192806 w 5426208"/>
              <a:gd name="connsiteY17" fmla="*/ 3842808 h 6199731"/>
              <a:gd name="connsiteX18" fmla="*/ 3006290 w 5426208"/>
              <a:gd name="connsiteY18" fmla="*/ 2973076 h 6199731"/>
              <a:gd name="connsiteX19" fmla="*/ 2437902 w 5426208"/>
              <a:gd name="connsiteY19" fmla="*/ 1628845 h 6199731"/>
              <a:gd name="connsiteX20" fmla="*/ 2086078 w 5426208"/>
              <a:gd name="connsiteY20" fmla="*/ 683692 h 6199731"/>
              <a:gd name="connsiteX21" fmla="*/ 1976061 w 5426208"/>
              <a:gd name="connsiteY21" fmla="*/ 237639 h 6199731"/>
              <a:gd name="connsiteX22" fmla="*/ 1853512 w 5426208"/>
              <a:gd name="connsiteY22" fmla="*/ 1969 h 6199731"/>
              <a:gd name="connsiteX23" fmla="*/ 1674403 w 5426208"/>
              <a:gd name="connsiteY23" fmla="*/ 360188 h 6199731"/>
              <a:gd name="connsiteX24" fmla="*/ 1504721 w 5426208"/>
              <a:gd name="connsiteY24" fmla="*/ 1415990 h 6199731"/>
              <a:gd name="connsiteX25" fmla="*/ 1919500 w 5426208"/>
              <a:gd name="connsiteY25" fmla="*/ 2745169 h 6199731"/>
              <a:gd name="connsiteX26" fmla="*/ 2511779 w 5426208"/>
              <a:gd name="connsiteY26" fmla="*/ 3912880 h 6199731"/>
              <a:gd name="connsiteX27" fmla="*/ 2507282 w 5426208"/>
              <a:gd name="connsiteY27" fmla="*/ 4079031 h 6199731"/>
              <a:gd name="connsiteX28" fmla="*/ 1259624 w 5426208"/>
              <a:gd name="connsiteY28" fmla="*/ 2566060 h 6199731"/>
              <a:gd name="connsiteX29" fmla="*/ 760003 w 5426208"/>
              <a:gd name="connsiteY29" fmla="*/ 2019305 h 6199731"/>
              <a:gd name="connsiteX30" fmla="*/ 213248 w 5426208"/>
              <a:gd name="connsiteY30" fmla="*/ 1510258 h 6199731"/>
              <a:gd name="connsiteX31" fmla="*/ 213248 w 5426208"/>
              <a:gd name="connsiteY31" fmla="*/ 1642233 h 6199731"/>
              <a:gd name="connsiteX32" fmla="*/ 694015 w 5426208"/>
              <a:gd name="connsiteY32" fmla="*/ 2980839 h 6199731"/>
              <a:gd name="connsiteX33" fmla="*/ 1253280 w 5426208"/>
              <a:gd name="connsiteY33" fmla="*/ 4010799 h 6199731"/>
              <a:gd name="connsiteX34" fmla="*/ 2015715 w 5426208"/>
              <a:gd name="connsiteY34" fmla="*/ 4652101 h 6199731"/>
              <a:gd name="connsiteX35" fmla="*/ 2771689 w 5426208"/>
              <a:gd name="connsiteY35" fmla="*/ 5012094 h 6199731"/>
              <a:gd name="connsiteX36" fmla="*/ 2258473 w 5426208"/>
              <a:gd name="connsiteY36" fmla="*/ 5048147 h 6199731"/>
              <a:gd name="connsiteX37" fmla="*/ 1485802 w 5426208"/>
              <a:gd name="connsiteY37" fmla="*/ 4878465 h 6199731"/>
              <a:gd name="connsiteX38" fmla="*/ 760003 w 5426208"/>
              <a:gd name="connsiteY38" fmla="*/ 4187470 h 6199731"/>
              <a:gd name="connsiteX39" fmla="*/ 260382 w 5426208"/>
              <a:gd name="connsiteY39" fmla="*/ 3291924 h 6199731"/>
              <a:gd name="connsiteX40" fmla="*/ 5859 w 5426208"/>
              <a:gd name="connsiteY40" fmla="*/ 2924278 h 6199731"/>
              <a:gd name="connsiteX41" fmla="*/ 109554 w 5426208"/>
              <a:gd name="connsiteY41" fmla="*/ 3518167 h 6199731"/>
              <a:gd name="connsiteX42" fmla="*/ 420638 w 5426208"/>
              <a:gd name="connsiteY42" fmla="*/ 4922761 h 6199731"/>
              <a:gd name="connsiteX43" fmla="*/ 967661 w 5426208"/>
              <a:gd name="connsiteY43" fmla="*/ 5506212 h 6199731"/>
              <a:gd name="connsiteX44" fmla="*/ 1523574 w 5426208"/>
              <a:gd name="connsiteY44" fmla="*/ 5761746 h 6199731"/>
              <a:gd name="connsiteX45" fmla="*/ 2471273 w 5426208"/>
              <a:gd name="connsiteY45" fmla="*/ 5841898 h 6199731"/>
              <a:gd name="connsiteX46" fmla="*/ 3384948 w 5426208"/>
              <a:gd name="connsiteY46" fmla="*/ 5645372 h 6199731"/>
              <a:gd name="connsiteX47" fmla="*/ 3500869 w 5426208"/>
              <a:gd name="connsiteY47" fmla="*/ 5718513 h 6199731"/>
              <a:gd name="connsiteX48" fmla="*/ 3506134 w 5426208"/>
              <a:gd name="connsiteY48" fmla="*/ 6199731 h 6199731"/>
              <a:gd name="connsiteX0" fmla="*/ 4469964 w 5426208"/>
              <a:gd name="connsiteY0" fmla="*/ 6067996 h 6199731"/>
              <a:gd name="connsiteX1" fmla="*/ 4282215 w 5426208"/>
              <a:gd name="connsiteY1" fmla="*/ 5520241 h 6199731"/>
              <a:gd name="connsiteX2" fmla="*/ 4330110 w 5426208"/>
              <a:gd name="connsiteY2" fmla="*/ 5252182 h 6199731"/>
              <a:gd name="connsiteX3" fmla="*/ 4631881 w 5426208"/>
              <a:gd name="connsiteY3" fmla="*/ 4847196 h 6199731"/>
              <a:gd name="connsiteX4" fmla="*/ 5058626 w 5426208"/>
              <a:gd name="connsiteY4" fmla="*/ 3800971 h 6199731"/>
              <a:gd name="connsiteX5" fmla="*/ 5416844 w 5426208"/>
              <a:gd name="connsiteY5" fmla="*/ 2735742 h 6199731"/>
              <a:gd name="connsiteX6" fmla="*/ 5253752 w 5426208"/>
              <a:gd name="connsiteY6" fmla="*/ 2747942 h 6199731"/>
              <a:gd name="connsiteX7" fmla="*/ 4553133 w 5426208"/>
              <a:gd name="connsiteY7" fmla="*/ 3267459 h 6199731"/>
              <a:gd name="connsiteX8" fmla="*/ 3980892 w 5426208"/>
              <a:gd name="connsiteY8" fmla="*/ 4210612 h 6199731"/>
              <a:gd name="connsiteX9" fmla="*/ 4002122 w 5426208"/>
              <a:gd name="connsiteY9" fmla="*/ 3520514 h 6199731"/>
              <a:gd name="connsiteX10" fmla="*/ 4261463 w 5426208"/>
              <a:gd name="connsiteY10" fmla="*/ 1983300 h 6199731"/>
              <a:gd name="connsiteX11" fmla="*/ 4416873 w 5426208"/>
              <a:gd name="connsiteY11" fmla="*/ 1383760 h 6199731"/>
              <a:gd name="connsiteX12" fmla="*/ 4596120 w 5426208"/>
              <a:gd name="connsiteY12" fmla="*/ 925306 h 6199731"/>
              <a:gd name="connsiteX13" fmla="*/ 4049958 w 5426208"/>
              <a:gd name="connsiteY13" fmla="*/ 1199173 h 6199731"/>
              <a:gd name="connsiteX14" fmla="*/ 3488008 w 5426208"/>
              <a:gd name="connsiteY14" fmla="*/ 2315594 h 6199731"/>
              <a:gd name="connsiteX15" fmla="*/ 3287203 w 5426208"/>
              <a:gd name="connsiteY15" fmla="*/ 3409267 h 6199731"/>
              <a:gd name="connsiteX16" fmla="*/ 3292845 w 5426208"/>
              <a:gd name="connsiteY16" fmla="*/ 4093202 h 6199731"/>
              <a:gd name="connsiteX17" fmla="*/ 3192806 w 5426208"/>
              <a:gd name="connsiteY17" fmla="*/ 3842808 h 6199731"/>
              <a:gd name="connsiteX18" fmla="*/ 3006290 w 5426208"/>
              <a:gd name="connsiteY18" fmla="*/ 2973076 h 6199731"/>
              <a:gd name="connsiteX19" fmla="*/ 2437902 w 5426208"/>
              <a:gd name="connsiteY19" fmla="*/ 1628845 h 6199731"/>
              <a:gd name="connsiteX20" fmla="*/ 2086078 w 5426208"/>
              <a:gd name="connsiteY20" fmla="*/ 683692 h 6199731"/>
              <a:gd name="connsiteX21" fmla="*/ 1976061 w 5426208"/>
              <a:gd name="connsiteY21" fmla="*/ 237639 h 6199731"/>
              <a:gd name="connsiteX22" fmla="*/ 1853512 w 5426208"/>
              <a:gd name="connsiteY22" fmla="*/ 1969 h 6199731"/>
              <a:gd name="connsiteX23" fmla="*/ 1674403 w 5426208"/>
              <a:gd name="connsiteY23" fmla="*/ 360188 h 6199731"/>
              <a:gd name="connsiteX24" fmla="*/ 1504721 w 5426208"/>
              <a:gd name="connsiteY24" fmla="*/ 1415990 h 6199731"/>
              <a:gd name="connsiteX25" fmla="*/ 1919500 w 5426208"/>
              <a:gd name="connsiteY25" fmla="*/ 2745169 h 6199731"/>
              <a:gd name="connsiteX26" fmla="*/ 2511779 w 5426208"/>
              <a:gd name="connsiteY26" fmla="*/ 3912880 h 6199731"/>
              <a:gd name="connsiteX27" fmla="*/ 2507282 w 5426208"/>
              <a:gd name="connsiteY27" fmla="*/ 4079031 h 6199731"/>
              <a:gd name="connsiteX28" fmla="*/ 1259624 w 5426208"/>
              <a:gd name="connsiteY28" fmla="*/ 2566060 h 6199731"/>
              <a:gd name="connsiteX29" fmla="*/ 760003 w 5426208"/>
              <a:gd name="connsiteY29" fmla="*/ 2019305 h 6199731"/>
              <a:gd name="connsiteX30" fmla="*/ 213248 w 5426208"/>
              <a:gd name="connsiteY30" fmla="*/ 1510258 h 6199731"/>
              <a:gd name="connsiteX31" fmla="*/ 213248 w 5426208"/>
              <a:gd name="connsiteY31" fmla="*/ 1642233 h 6199731"/>
              <a:gd name="connsiteX32" fmla="*/ 694015 w 5426208"/>
              <a:gd name="connsiteY32" fmla="*/ 2980839 h 6199731"/>
              <a:gd name="connsiteX33" fmla="*/ 1253280 w 5426208"/>
              <a:gd name="connsiteY33" fmla="*/ 4010799 h 6199731"/>
              <a:gd name="connsiteX34" fmla="*/ 2015715 w 5426208"/>
              <a:gd name="connsiteY34" fmla="*/ 4652101 h 6199731"/>
              <a:gd name="connsiteX35" fmla="*/ 2631307 w 5426208"/>
              <a:gd name="connsiteY35" fmla="*/ 4974554 h 6199731"/>
              <a:gd name="connsiteX36" fmla="*/ 2258473 w 5426208"/>
              <a:gd name="connsiteY36" fmla="*/ 5048147 h 6199731"/>
              <a:gd name="connsiteX37" fmla="*/ 1485802 w 5426208"/>
              <a:gd name="connsiteY37" fmla="*/ 4878465 h 6199731"/>
              <a:gd name="connsiteX38" fmla="*/ 760003 w 5426208"/>
              <a:gd name="connsiteY38" fmla="*/ 4187470 h 6199731"/>
              <a:gd name="connsiteX39" fmla="*/ 260382 w 5426208"/>
              <a:gd name="connsiteY39" fmla="*/ 3291924 h 6199731"/>
              <a:gd name="connsiteX40" fmla="*/ 5859 w 5426208"/>
              <a:gd name="connsiteY40" fmla="*/ 2924278 h 6199731"/>
              <a:gd name="connsiteX41" fmla="*/ 109554 w 5426208"/>
              <a:gd name="connsiteY41" fmla="*/ 3518167 h 6199731"/>
              <a:gd name="connsiteX42" fmla="*/ 420638 w 5426208"/>
              <a:gd name="connsiteY42" fmla="*/ 4922761 h 6199731"/>
              <a:gd name="connsiteX43" fmla="*/ 967661 w 5426208"/>
              <a:gd name="connsiteY43" fmla="*/ 5506212 h 6199731"/>
              <a:gd name="connsiteX44" fmla="*/ 1523574 w 5426208"/>
              <a:gd name="connsiteY44" fmla="*/ 5761746 h 6199731"/>
              <a:gd name="connsiteX45" fmla="*/ 2471273 w 5426208"/>
              <a:gd name="connsiteY45" fmla="*/ 5841898 h 6199731"/>
              <a:gd name="connsiteX46" fmla="*/ 3384948 w 5426208"/>
              <a:gd name="connsiteY46" fmla="*/ 5645372 h 6199731"/>
              <a:gd name="connsiteX47" fmla="*/ 3500869 w 5426208"/>
              <a:gd name="connsiteY47" fmla="*/ 5718513 h 6199731"/>
              <a:gd name="connsiteX48" fmla="*/ 3506134 w 5426208"/>
              <a:gd name="connsiteY48" fmla="*/ 6199731 h 6199731"/>
              <a:gd name="connsiteX0" fmla="*/ 4469964 w 5426208"/>
              <a:gd name="connsiteY0" fmla="*/ 6067996 h 6199731"/>
              <a:gd name="connsiteX1" fmla="*/ 4282215 w 5426208"/>
              <a:gd name="connsiteY1" fmla="*/ 5520241 h 6199731"/>
              <a:gd name="connsiteX2" fmla="*/ 4330110 w 5426208"/>
              <a:gd name="connsiteY2" fmla="*/ 5252182 h 6199731"/>
              <a:gd name="connsiteX3" fmla="*/ 4631881 w 5426208"/>
              <a:gd name="connsiteY3" fmla="*/ 4847196 h 6199731"/>
              <a:gd name="connsiteX4" fmla="*/ 5058626 w 5426208"/>
              <a:gd name="connsiteY4" fmla="*/ 3800971 h 6199731"/>
              <a:gd name="connsiteX5" fmla="*/ 5416844 w 5426208"/>
              <a:gd name="connsiteY5" fmla="*/ 2735742 h 6199731"/>
              <a:gd name="connsiteX6" fmla="*/ 5253752 w 5426208"/>
              <a:gd name="connsiteY6" fmla="*/ 2747942 h 6199731"/>
              <a:gd name="connsiteX7" fmla="*/ 4553133 w 5426208"/>
              <a:gd name="connsiteY7" fmla="*/ 3267459 h 6199731"/>
              <a:gd name="connsiteX8" fmla="*/ 3980892 w 5426208"/>
              <a:gd name="connsiteY8" fmla="*/ 4210612 h 6199731"/>
              <a:gd name="connsiteX9" fmla="*/ 4002122 w 5426208"/>
              <a:gd name="connsiteY9" fmla="*/ 3520514 h 6199731"/>
              <a:gd name="connsiteX10" fmla="*/ 4261463 w 5426208"/>
              <a:gd name="connsiteY10" fmla="*/ 1983300 h 6199731"/>
              <a:gd name="connsiteX11" fmla="*/ 4416873 w 5426208"/>
              <a:gd name="connsiteY11" fmla="*/ 1383760 h 6199731"/>
              <a:gd name="connsiteX12" fmla="*/ 4596120 w 5426208"/>
              <a:gd name="connsiteY12" fmla="*/ 925306 h 6199731"/>
              <a:gd name="connsiteX13" fmla="*/ 4049958 w 5426208"/>
              <a:gd name="connsiteY13" fmla="*/ 1199173 h 6199731"/>
              <a:gd name="connsiteX14" fmla="*/ 3488008 w 5426208"/>
              <a:gd name="connsiteY14" fmla="*/ 2315594 h 6199731"/>
              <a:gd name="connsiteX15" fmla="*/ 3287203 w 5426208"/>
              <a:gd name="connsiteY15" fmla="*/ 3409267 h 6199731"/>
              <a:gd name="connsiteX16" fmla="*/ 3292845 w 5426208"/>
              <a:gd name="connsiteY16" fmla="*/ 4093202 h 6199731"/>
              <a:gd name="connsiteX17" fmla="*/ 3192806 w 5426208"/>
              <a:gd name="connsiteY17" fmla="*/ 3842808 h 6199731"/>
              <a:gd name="connsiteX18" fmla="*/ 3006290 w 5426208"/>
              <a:gd name="connsiteY18" fmla="*/ 2973076 h 6199731"/>
              <a:gd name="connsiteX19" fmla="*/ 2437902 w 5426208"/>
              <a:gd name="connsiteY19" fmla="*/ 1628845 h 6199731"/>
              <a:gd name="connsiteX20" fmla="*/ 2086078 w 5426208"/>
              <a:gd name="connsiteY20" fmla="*/ 683692 h 6199731"/>
              <a:gd name="connsiteX21" fmla="*/ 1976061 w 5426208"/>
              <a:gd name="connsiteY21" fmla="*/ 237639 h 6199731"/>
              <a:gd name="connsiteX22" fmla="*/ 1853512 w 5426208"/>
              <a:gd name="connsiteY22" fmla="*/ 1969 h 6199731"/>
              <a:gd name="connsiteX23" fmla="*/ 1674403 w 5426208"/>
              <a:gd name="connsiteY23" fmla="*/ 360188 h 6199731"/>
              <a:gd name="connsiteX24" fmla="*/ 1504721 w 5426208"/>
              <a:gd name="connsiteY24" fmla="*/ 1415990 h 6199731"/>
              <a:gd name="connsiteX25" fmla="*/ 1919500 w 5426208"/>
              <a:gd name="connsiteY25" fmla="*/ 2745169 h 6199731"/>
              <a:gd name="connsiteX26" fmla="*/ 2511779 w 5426208"/>
              <a:gd name="connsiteY26" fmla="*/ 3912880 h 6199731"/>
              <a:gd name="connsiteX27" fmla="*/ 2507282 w 5426208"/>
              <a:gd name="connsiteY27" fmla="*/ 4079031 h 6199731"/>
              <a:gd name="connsiteX28" fmla="*/ 1259624 w 5426208"/>
              <a:gd name="connsiteY28" fmla="*/ 2566060 h 6199731"/>
              <a:gd name="connsiteX29" fmla="*/ 760003 w 5426208"/>
              <a:gd name="connsiteY29" fmla="*/ 2019305 h 6199731"/>
              <a:gd name="connsiteX30" fmla="*/ 213248 w 5426208"/>
              <a:gd name="connsiteY30" fmla="*/ 1510258 h 6199731"/>
              <a:gd name="connsiteX31" fmla="*/ 213248 w 5426208"/>
              <a:gd name="connsiteY31" fmla="*/ 1642233 h 6199731"/>
              <a:gd name="connsiteX32" fmla="*/ 694015 w 5426208"/>
              <a:gd name="connsiteY32" fmla="*/ 2980839 h 6199731"/>
              <a:gd name="connsiteX33" fmla="*/ 1253280 w 5426208"/>
              <a:gd name="connsiteY33" fmla="*/ 4010799 h 6199731"/>
              <a:gd name="connsiteX34" fmla="*/ 2015715 w 5426208"/>
              <a:gd name="connsiteY34" fmla="*/ 4652101 h 6199731"/>
              <a:gd name="connsiteX35" fmla="*/ 2631307 w 5426208"/>
              <a:gd name="connsiteY35" fmla="*/ 4974554 h 6199731"/>
              <a:gd name="connsiteX36" fmla="*/ 2258473 w 5426208"/>
              <a:gd name="connsiteY36" fmla="*/ 5048147 h 6199731"/>
              <a:gd name="connsiteX37" fmla="*/ 1485802 w 5426208"/>
              <a:gd name="connsiteY37" fmla="*/ 4878465 h 6199731"/>
              <a:gd name="connsiteX38" fmla="*/ 760003 w 5426208"/>
              <a:gd name="connsiteY38" fmla="*/ 4187470 h 6199731"/>
              <a:gd name="connsiteX39" fmla="*/ 260382 w 5426208"/>
              <a:gd name="connsiteY39" fmla="*/ 3291924 h 6199731"/>
              <a:gd name="connsiteX40" fmla="*/ 5859 w 5426208"/>
              <a:gd name="connsiteY40" fmla="*/ 2924278 h 6199731"/>
              <a:gd name="connsiteX41" fmla="*/ 109554 w 5426208"/>
              <a:gd name="connsiteY41" fmla="*/ 3518167 h 6199731"/>
              <a:gd name="connsiteX42" fmla="*/ 420638 w 5426208"/>
              <a:gd name="connsiteY42" fmla="*/ 4922761 h 6199731"/>
              <a:gd name="connsiteX43" fmla="*/ 967661 w 5426208"/>
              <a:gd name="connsiteY43" fmla="*/ 5506212 h 6199731"/>
              <a:gd name="connsiteX44" fmla="*/ 1523574 w 5426208"/>
              <a:gd name="connsiteY44" fmla="*/ 5761746 h 6199731"/>
              <a:gd name="connsiteX45" fmla="*/ 2471273 w 5426208"/>
              <a:gd name="connsiteY45" fmla="*/ 5841898 h 6199731"/>
              <a:gd name="connsiteX46" fmla="*/ 3384948 w 5426208"/>
              <a:gd name="connsiteY46" fmla="*/ 5645372 h 6199731"/>
              <a:gd name="connsiteX47" fmla="*/ 3500869 w 5426208"/>
              <a:gd name="connsiteY47" fmla="*/ 5718513 h 6199731"/>
              <a:gd name="connsiteX48" fmla="*/ 3506134 w 5426208"/>
              <a:gd name="connsiteY48" fmla="*/ 6199731 h 6199731"/>
              <a:gd name="connsiteX0" fmla="*/ 4469964 w 5426208"/>
              <a:gd name="connsiteY0" fmla="*/ 6067996 h 6199731"/>
              <a:gd name="connsiteX1" fmla="*/ 4282215 w 5426208"/>
              <a:gd name="connsiteY1" fmla="*/ 5520241 h 6199731"/>
              <a:gd name="connsiteX2" fmla="*/ 4330110 w 5426208"/>
              <a:gd name="connsiteY2" fmla="*/ 5252182 h 6199731"/>
              <a:gd name="connsiteX3" fmla="*/ 4631881 w 5426208"/>
              <a:gd name="connsiteY3" fmla="*/ 4847196 h 6199731"/>
              <a:gd name="connsiteX4" fmla="*/ 5058626 w 5426208"/>
              <a:gd name="connsiteY4" fmla="*/ 3800971 h 6199731"/>
              <a:gd name="connsiteX5" fmla="*/ 5416844 w 5426208"/>
              <a:gd name="connsiteY5" fmla="*/ 2735742 h 6199731"/>
              <a:gd name="connsiteX6" fmla="*/ 5253752 w 5426208"/>
              <a:gd name="connsiteY6" fmla="*/ 2747942 h 6199731"/>
              <a:gd name="connsiteX7" fmla="*/ 4553133 w 5426208"/>
              <a:gd name="connsiteY7" fmla="*/ 3267459 h 6199731"/>
              <a:gd name="connsiteX8" fmla="*/ 3980892 w 5426208"/>
              <a:gd name="connsiteY8" fmla="*/ 4210612 h 6199731"/>
              <a:gd name="connsiteX9" fmla="*/ 4002122 w 5426208"/>
              <a:gd name="connsiteY9" fmla="*/ 3520514 h 6199731"/>
              <a:gd name="connsiteX10" fmla="*/ 4261463 w 5426208"/>
              <a:gd name="connsiteY10" fmla="*/ 1983300 h 6199731"/>
              <a:gd name="connsiteX11" fmla="*/ 4416873 w 5426208"/>
              <a:gd name="connsiteY11" fmla="*/ 1383760 h 6199731"/>
              <a:gd name="connsiteX12" fmla="*/ 4596120 w 5426208"/>
              <a:gd name="connsiteY12" fmla="*/ 925306 h 6199731"/>
              <a:gd name="connsiteX13" fmla="*/ 4049958 w 5426208"/>
              <a:gd name="connsiteY13" fmla="*/ 1199173 h 6199731"/>
              <a:gd name="connsiteX14" fmla="*/ 3488008 w 5426208"/>
              <a:gd name="connsiteY14" fmla="*/ 2315594 h 6199731"/>
              <a:gd name="connsiteX15" fmla="*/ 3287203 w 5426208"/>
              <a:gd name="connsiteY15" fmla="*/ 3409267 h 6199731"/>
              <a:gd name="connsiteX16" fmla="*/ 3292845 w 5426208"/>
              <a:gd name="connsiteY16" fmla="*/ 4093202 h 6199731"/>
              <a:gd name="connsiteX17" fmla="*/ 3192806 w 5426208"/>
              <a:gd name="connsiteY17" fmla="*/ 3842808 h 6199731"/>
              <a:gd name="connsiteX18" fmla="*/ 3006290 w 5426208"/>
              <a:gd name="connsiteY18" fmla="*/ 2973076 h 6199731"/>
              <a:gd name="connsiteX19" fmla="*/ 2437902 w 5426208"/>
              <a:gd name="connsiteY19" fmla="*/ 1628845 h 6199731"/>
              <a:gd name="connsiteX20" fmla="*/ 2086078 w 5426208"/>
              <a:gd name="connsiteY20" fmla="*/ 683692 h 6199731"/>
              <a:gd name="connsiteX21" fmla="*/ 1976061 w 5426208"/>
              <a:gd name="connsiteY21" fmla="*/ 237639 h 6199731"/>
              <a:gd name="connsiteX22" fmla="*/ 1853512 w 5426208"/>
              <a:gd name="connsiteY22" fmla="*/ 1969 h 6199731"/>
              <a:gd name="connsiteX23" fmla="*/ 1674403 w 5426208"/>
              <a:gd name="connsiteY23" fmla="*/ 360188 h 6199731"/>
              <a:gd name="connsiteX24" fmla="*/ 1504721 w 5426208"/>
              <a:gd name="connsiteY24" fmla="*/ 1415990 h 6199731"/>
              <a:gd name="connsiteX25" fmla="*/ 1919500 w 5426208"/>
              <a:gd name="connsiteY25" fmla="*/ 2745169 h 6199731"/>
              <a:gd name="connsiteX26" fmla="*/ 2511779 w 5426208"/>
              <a:gd name="connsiteY26" fmla="*/ 3912880 h 6199731"/>
              <a:gd name="connsiteX27" fmla="*/ 2507282 w 5426208"/>
              <a:gd name="connsiteY27" fmla="*/ 4079031 h 6199731"/>
              <a:gd name="connsiteX28" fmla="*/ 1259624 w 5426208"/>
              <a:gd name="connsiteY28" fmla="*/ 2566060 h 6199731"/>
              <a:gd name="connsiteX29" fmla="*/ 760003 w 5426208"/>
              <a:gd name="connsiteY29" fmla="*/ 2019305 h 6199731"/>
              <a:gd name="connsiteX30" fmla="*/ 213248 w 5426208"/>
              <a:gd name="connsiteY30" fmla="*/ 1510258 h 6199731"/>
              <a:gd name="connsiteX31" fmla="*/ 213248 w 5426208"/>
              <a:gd name="connsiteY31" fmla="*/ 1642233 h 6199731"/>
              <a:gd name="connsiteX32" fmla="*/ 694015 w 5426208"/>
              <a:gd name="connsiteY32" fmla="*/ 2980839 h 6199731"/>
              <a:gd name="connsiteX33" fmla="*/ 1253280 w 5426208"/>
              <a:gd name="connsiteY33" fmla="*/ 4010799 h 6199731"/>
              <a:gd name="connsiteX34" fmla="*/ 2015715 w 5426208"/>
              <a:gd name="connsiteY34" fmla="*/ 4652101 h 6199731"/>
              <a:gd name="connsiteX35" fmla="*/ 2631307 w 5426208"/>
              <a:gd name="connsiteY35" fmla="*/ 4974554 h 6199731"/>
              <a:gd name="connsiteX36" fmla="*/ 2175214 w 5426208"/>
              <a:gd name="connsiteY36" fmla="*/ 5005357 h 6199731"/>
              <a:gd name="connsiteX37" fmla="*/ 1485802 w 5426208"/>
              <a:gd name="connsiteY37" fmla="*/ 4878465 h 6199731"/>
              <a:gd name="connsiteX38" fmla="*/ 760003 w 5426208"/>
              <a:gd name="connsiteY38" fmla="*/ 4187470 h 6199731"/>
              <a:gd name="connsiteX39" fmla="*/ 260382 w 5426208"/>
              <a:gd name="connsiteY39" fmla="*/ 3291924 h 6199731"/>
              <a:gd name="connsiteX40" fmla="*/ 5859 w 5426208"/>
              <a:gd name="connsiteY40" fmla="*/ 2924278 h 6199731"/>
              <a:gd name="connsiteX41" fmla="*/ 109554 w 5426208"/>
              <a:gd name="connsiteY41" fmla="*/ 3518167 h 6199731"/>
              <a:gd name="connsiteX42" fmla="*/ 420638 w 5426208"/>
              <a:gd name="connsiteY42" fmla="*/ 4922761 h 6199731"/>
              <a:gd name="connsiteX43" fmla="*/ 967661 w 5426208"/>
              <a:gd name="connsiteY43" fmla="*/ 5506212 h 6199731"/>
              <a:gd name="connsiteX44" fmla="*/ 1523574 w 5426208"/>
              <a:gd name="connsiteY44" fmla="*/ 5761746 h 6199731"/>
              <a:gd name="connsiteX45" fmla="*/ 2471273 w 5426208"/>
              <a:gd name="connsiteY45" fmla="*/ 5841898 h 6199731"/>
              <a:gd name="connsiteX46" fmla="*/ 3384948 w 5426208"/>
              <a:gd name="connsiteY46" fmla="*/ 5645372 h 6199731"/>
              <a:gd name="connsiteX47" fmla="*/ 3500869 w 5426208"/>
              <a:gd name="connsiteY47" fmla="*/ 5718513 h 6199731"/>
              <a:gd name="connsiteX48" fmla="*/ 3506134 w 5426208"/>
              <a:gd name="connsiteY48" fmla="*/ 6199731 h 6199731"/>
              <a:gd name="connsiteX0" fmla="*/ 4469964 w 5426208"/>
              <a:gd name="connsiteY0" fmla="*/ 6067996 h 6199731"/>
              <a:gd name="connsiteX1" fmla="*/ 4282215 w 5426208"/>
              <a:gd name="connsiteY1" fmla="*/ 5520241 h 6199731"/>
              <a:gd name="connsiteX2" fmla="*/ 4330110 w 5426208"/>
              <a:gd name="connsiteY2" fmla="*/ 5252182 h 6199731"/>
              <a:gd name="connsiteX3" fmla="*/ 4631881 w 5426208"/>
              <a:gd name="connsiteY3" fmla="*/ 4847196 h 6199731"/>
              <a:gd name="connsiteX4" fmla="*/ 5058626 w 5426208"/>
              <a:gd name="connsiteY4" fmla="*/ 3800971 h 6199731"/>
              <a:gd name="connsiteX5" fmla="*/ 5416844 w 5426208"/>
              <a:gd name="connsiteY5" fmla="*/ 2735742 h 6199731"/>
              <a:gd name="connsiteX6" fmla="*/ 5253752 w 5426208"/>
              <a:gd name="connsiteY6" fmla="*/ 2747942 h 6199731"/>
              <a:gd name="connsiteX7" fmla="*/ 4553133 w 5426208"/>
              <a:gd name="connsiteY7" fmla="*/ 3267459 h 6199731"/>
              <a:gd name="connsiteX8" fmla="*/ 3980892 w 5426208"/>
              <a:gd name="connsiteY8" fmla="*/ 4210612 h 6199731"/>
              <a:gd name="connsiteX9" fmla="*/ 4002122 w 5426208"/>
              <a:gd name="connsiteY9" fmla="*/ 3520514 h 6199731"/>
              <a:gd name="connsiteX10" fmla="*/ 4261463 w 5426208"/>
              <a:gd name="connsiteY10" fmla="*/ 1983300 h 6199731"/>
              <a:gd name="connsiteX11" fmla="*/ 4416873 w 5426208"/>
              <a:gd name="connsiteY11" fmla="*/ 1383760 h 6199731"/>
              <a:gd name="connsiteX12" fmla="*/ 4596120 w 5426208"/>
              <a:gd name="connsiteY12" fmla="*/ 925306 h 6199731"/>
              <a:gd name="connsiteX13" fmla="*/ 4049958 w 5426208"/>
              <a:gd name="connsiteY13" fmla="*/ 1199173 h 6199731"/>
              <a:gd name="connsiteX14" fmla="*/ 3488008 w 5426208"/>
              <a:gd name="connsiteY14" fmla="*/ 2315594 h 6199731"/>
              <a:gd name="connsiteX15" fmla="*/ 3287203 w 5426208"/>
              <a:gd name="connsiteY15" fmla="*/ 3409267 h 6199731"/>
              <a:gd name="connsiteX16" fmla="*/ 3292845 w 5426208"/>
              <a:gd name="connsiteY16" fmla="*/ 4093202 h 6199731"/>
              <a:gd name="connsiteX17" fmla="*/ 3192806 w 5426208"/>
              <a:gd name="connsiteY17" fmla="*/ 3842808 h 6199731"/>
              <a:gd name="connsiteX18" fmla="*/ 3006290 w 5426208"/>
              <a:gd name="connsiteY18" fmla="*/ 2973076 h 6199731"/>
              <a:gd name="connsiteX19" fmla="*/ 2437902 w 5426208"/>
              <a:gd name="connsiteY19" fmla="*/ 1628845 h 6199731"/>
              <a:gd name="connsiteX20" fmla="*/ 2086078 w 5426208"/>
              <a:gd name="connsiteY20" fmla="*/ 683692 h 6199731"/>
              <a:gd name="connsiteX21" fmla="*/ 1976061 w 5426208"/>
              <a:gd name="connsiteY21" fmla="*/ 237639 h 6199731"/>
              <a:gd name="connsiteX22" fmla="*/ 1853512 w 5426208"/>
              <a:gd name="connsiteY22" fmla="*/ 1969 h 6199731"/>
              <a:gd name="connsiteX23" fmla="*/ 1674403 w 5426208"/>
              <a:gd name="connsiteY23" fmla="*/ 360188 h 6199731"/>
              <a:gd name="connsiteX24" fmla="*/ 1504721 w 5426208"/>
              <a:gd name="connsiteY24" fmla="*/ 1415990 h 6199731"/>
              <a:gd name="connsiteX25" fmla="*/ 1919500 w 5426208"/>
              <a:gd name="connsiteY25" fmla="*/ 2745169 h 6199731"/>
              <a:gd name="connsiteX26" fmla="*/ 2511779 w 5426208"/>
              <a:gd name="connsiteY26" fmla="*/ 3912880 h 6199731"/>
              <a:gd name="connsiteX27" fmla="*/ 2507282 w 5426208"/>
              <a:gd name="connsiteY27" fmla="*/ 4079031 h 6199731"/>
              <a:gd name="connsiteX28" fmla="*/ 1259624 w 5426208"/>
              <a:gd name="connsiteY28" fmla="*/ 2566060 h 6199731"/>
              <a:gd name="connsiteX29" fmla="*/ 760003 w 5426208"/>
              <a:gd name="connsiteY29" fmla="*/ 2019305 h 6199731"/>
              <a:gd name="connsiteX30" fmla="*/ 213248 w 5426208"/>
              <a:gd name="connsiteY30" fmla="*/ 1510258 h 6199731"/>
              <a:gd name="connsiteX31" fmla="*/ 213248 w 5426208"/>
              <a:gd name="connsiteY31" fmla="*/ 1642233 h 6199731"/>
              <a:gd name="connsiteX32" fmla="*/ 694015 w 5426208"/>
              <a:gd name="connsiteY32" fmla="*/ 2980839 h 6199731"/>
              <a:gd name="connsiteX33" fmla="*/ 1253280 w 5426208"/>
              <a:gd name="connsiteY33" fmla="*/ 4010799 h 6199731"/>
              <a:gd name="connsiteX34" fmla="*/ 2015715 w 5426208"/>
              <a:gd name="connsiteY34" fmla="*/ 4652101 h 6199731"/>
              <a:gd name="connsiteX35" fmla="*/ 2631307 w 5426208"/>
              <a:gd name="connsiteY35" fmla="*/ 4974554 h 6199731"/>
              <a:gd name="connsiteX36" fmla="*/ 2175214 w 5426208"/>
              <a:gd name="connsiteY36" fmla="*/ 5005357 h 6199731"/>
              <a:gd name="connsiteX37" fmla="*/ 1502268 w 5426208"/>
              <a:gd name="connsiteY37" fmla="*/ 4791324 h 6199731"/>
              <a:gd name="connsiteX38" fmla="*/ 760003 w 5426208"/>
              <a:gd name="connsiteY38" fmla="*/ 4187470 h 6199731"/>
              <a:gd name="connsiteX39" fmla="*/ 260382 w 5426208"/>
              <a:gd name="connsiteY39" fmla="*/ 3291924 h 6199731"/>
              <a:gd name="connsiteX40" fmla="*/ 5859 w 5426208"/>
              <a:gd name="connsiteY40" fmla="*/ 2924278 h 6199731"/>
              <a:gd name="connsiteX41" fmla="*/ 109554 w 5426208"/>
              <a:gd name="connsiteY41" fmla="*/ 3518167 h 6199731"/>
              <a:gd name="connsiteX42" fmla="*/ 420638 w 5426208"/>
              <a:gd name="connsiteY42" fmla="*/ 4922761 h 6199731"/>
              <a:gd name="connsiteX43" fmla="*/ 967661 w 5426208"/>
              <a:gd name="connsiteY43" fmla="*/ 5506212 h 6199731"/>
              <a:gd name="connsiteX44" fmla="*/ 1523574 w 5426208"/>
              <a:gd name="connsiteY44" fmla="*/ 5761746 h 6199731"/>
              <a:gd name="connsiteX45" fmla="*/ 2471273 w 5426208"/>
              <a:gd name="connsiteY45" fmla="*/ 5841898 h 6199731"/>
              <a:gd name="connsiteX46" fmla="*/ 3384948 w 5426208"/>
              <a:gd name="connsiteY46" fmla="*/ 5645372 h 6199731"/>
              <a:gd name="connsiteX47" fmla="*/ 3500869 w 5426208"/>
              <a:gd name="connsiteY47" fmla="*/ 5718513 h 6199731"/>
              <a:gd name="connsiteX48" fmla="*/ 3506134 w 5426208"/>
              <a:gd name="connsiteY48" fmla="*/ 6199731 h 6199731"/>
              <a:gd name="connsiteX0" fmla="*/ 4469964 w 5426208"/>
              <a:gd name="connsiteY0" fmla="*/ 6067996 h 6199731"/>
              <a:gd name="connsiteX1" fmla="*/ 4282215 w 5426208"/>
              <a:gd name="connsiteY1" fmla="*/ 5520241 h 6199731"/>
              <a:gd name="connsiteX2" fmla="*/ 4330110 w 5426208"/>
              <a:gd name="connsiteY2" fmla="*/ 5252182 h 6199731"/>
              <a:gd name="connsiteX3" fmla="*/ 4631881 w 5426208"/>
              <a:gd name="connsiteY3" fmla="*/ 4847196 h 6199731"/>
              <a:gd name="connsiteX4" fmla="*/ 5058626 w 5426208"/>
              <a:gd name="connsiteY4" fmla="*/ 3800971 h 6199731"/>
              <a:gd name="connsiteX5" fmla="*/ 5416844 w 5426208"/>
              <a:gd name="connsiteY5" fmla="*/ 2735742 h 6199731"/>
              <a:gd name="connsiteX6" fmla="*/ 5253752 w 5426208"/>
              <a:gd name="connsiteY6" fmla="*/ 2747942 h 6199731"/>
              <a:gd name="connsiteX7" fmla="*/ 4553133 w 5426208"/>
              <a:gd name="connsiteY7" fmla="*/ 3267459 h 6199731"/>
              <a:gd name="connsiteX8" fmla="*/ 3980892 w 5426208"/>
              <a:gd name="connsiteY8" fmla="*/ 4210612 h 6199731"/>
              <a:gd name="connsiteX9" fmla="*/ 4002122 w 5426208"/>
              <a:gd name="connsiteY9" fmla="*/ 3520514 h 6199731"/>
              <a:gd name="connsiteX10" fmla="*/ 4261463 w 5426208"/>
              <a:gd name="connsiteY10" fmla="*/ 1983300 h 6199731"/>
              <a:gd name="connsiteX11" fmla="*/ 4416873 w 5426208"/>
              <a:gd name="connsiteY11" fmla="*/ 1383760 h 6199731"/>
              <a:gd name="connsiteX12" fmla="*/ 4596120 w 5426208"/>
              <a:gd name="connsiteY12" fmla="*/ 925306 h 6199731"/>
              <a:gd name="connsiteX13" fmla="*/ 4049958 w 5426208"/>
              <a:gd name="connsiteY13" fmla="*/ 1199173 h 6199731"/>
              <a:gd name="connsiteX14" fmla="*/ 3488008 w 5426208"/>
              <a:gd name="connsiteY14" fmla="*/ 2315594 h 6199731"/>
              <a:gd name="connsiteX15" fmla="*/ 3287203 w 5426208"/>
              <a:gd name="connsiteY15" fmla="*/ 3409267 h 6199731"/>
              <a:gd name="connsiteX16" fmla="*/ 3292845 w 5426208"/>
              <a:gd name="connsiteY16" fmla="*/ 4093202 h 6199731"/>
              <a:gd name="connsiteX17" fmla="*/ 3192806 w 5426208"/>
              <a:gd name="connsiteY17" fmla="*/ 3842808 h 6199731"/>
              <a:gd name="connsiteX18" fmla="*/ 3006290 w 5426208"/>
              <a:gd name="connsiteY18" fmla="*/ 2973076 h 6199731"/>
              <a:gd name="connsiteX19" fmla="*/ 2437902 w 5426208"/>
              <a:gd name="connsiteY19" fmla="*/ 1628845 h 6199731"/>
              <a:gd name="connsiteX20" fmla="*/ 2086078 w 5426208"/>
              <a:gd name="connsiteY20" fmla="*/ 683692 h 6199731"/>
              <a:gd name="connsiteX21" fmla="*/ 1976061 w 5426208"/>
              <a:gd name="connsiteY21" fmla="*/ 237639 h 6199731"/>
              <a:gd name="connsiteX22" fmla="*/ 1853512 w 5426208"/>
              <a:gd name="connsiteY22" fmla="*/ 1969 h 6199731"/>
              <a:gd name="connsiteX23" fmla="*/ 1674403 w 5426208"/>
              <a:gd name="connsiteY23" fmla="*/ 360188 h 6199731"/>
              <a:gd name="connsiteX24" fmla="*/ 1504721 w 5426208"/>
              <a:gd name="connsiteY24" fmla="*/ 1415990 h 6199731"/>
              <a:gd name="connsiteX25" fmla="*/ 1919500 w 5426208"/>
              <a:gd name="connsiteY25" fmla="*/ 2745169 h 6199731"/>
              <a:gd name="connsiteX26" fmla="*/ 2511779 w 5426208"/>
              <a:gd name="connsiteY26" fmla="*/ 3912880 h 6199731"/>
              <a:gd name="connsiteX27" fmla="*/ 2507282 w 5426208"/>
              <a:gd name="connsiteY27" fmla="*/ 4079031 h 6199731"/>
              <a:gd name="connsiteX28" fmla="*/ 1259624 w 5426208"/>
              <a:gd name="connsiteY28" fmla="*/ 2566060 h 6199731"/>
              <a:gd name="connsiteX29" fmla="*/ 760003 w 5426208"/>
              <a:gd name="connsiteY29" fmla="*/ 2019305 h 6199731"/>
              <a:gd name="connsiteX30" fmla="*/ 213248 w 5426208"/>
              <a:gd name="connsiteY30" fmla="*/ 1510258 h 6199731"/>
              <a:gd name="connsiteX31" fmla="*/ 213248 w 5426208"/>
              <a:gd name="connsiteY31" fmla="*/ 1642233 h 6199731"/>
              <a:gd name="connsiteX32" fmla="*/ 694015 w 5426208"/>
              <a:gd name="connsiteY32" fmla="*/ 2980839 h 6199731"/>
              <a:gd name="connsiteX33" fmla="*/ 1253280 w 5426208"/>
              <a:gd name="connsiteY33" fmla="*/ 4010799 h 6199731"/>
              <a:gd name="connsiteX34" fmla="*/ 2015715 w 5426208"/>
              <a:gd name="connsiteY34" fmla="*/ 4652101 h 6199731"/>
              <a:gd name="connsiteX35" fmla="*/ 2631307 w 5426208"/>
              <a:gd name="connsiteY35" fmla="*/ 4974554 h 6199731"/>
              <a:gd name="connsiteX36" fmla="*/ 2175214 w 5426208"/>
              <a:gd name="connsiteY36" fmla="*/ 5005357 h 6199731"/>
              <a:gd name="connsiteX37" fmla="*/ 1502268 w 5426208"/>
              <a:gd name="connsiteY37" fmla="*/ 4791324 h 6199731"/>
              <a:gd name="connsiteX38" fmla="*/ 760003 w 5426208"/>
              <a:gd name="connsiteY38" fmla="*/ 4187470 h 6199731"/>
              <a:gd name="connsiteX39" fmla="*/ 260382 w 5426208"/>
              <a:gd name="connsiteY39" fmla="*/ 3291924 h 6199731"/>
              <a:gd name="connsiteX40" fmla="*/ 5859 w 5426208"/>
              <a:gd name="connsiteY40" fmla="*/ 2924278 h 6199731"/>
              <a:gd name="connsiteX41" fmla="*/ 109554 w 5426208"/>
              <a:gd name="connsiteY41" fmla="*/ 3518167 h 6199731"/>
              <a:gd name="connsiteX42" fmla="*/ 420638 w 5426208"/>
              <a:gd name="connsiteY42" fmla="*/ 4922761 h 6199731"/>
              <a:gd name="connsiteX43" fmla="*/ 967661 w 5426208"/>
              <a:gd name="connsiteY43" fmla="*/ 5506212 h 6199731"/>
              <a:gd name="connsiteX44" fmla="*/ 1523574 w 5426208"/>
              <a:gd name="connsiteY44" fmla="*/ 5761746 h 6199731"/>
              <a:gd name="connsiteX45" fmla="*/ 2471273 w 5426208"/>
              <a:gd name="connsiteY45" fmla="*/ 5841898 h 6199731"/>
              <a:gd name="connsiteX46" fmla="*/ 3384948 w 5426208"/>
              <a:gd name="connsiteY46" fmla="*/ 5645372 h 6199731"/>
              <a:gd name="connsiteX47" fmla="*/ 3500869 w 5426208"/>
              <a:gd name="connsiteY47" fmla="*/ 5718513 h 6199731"/>
              <a:gd name="connsiteX48" fmla="*/ 3506134 w 5426208"/>
              <a:gd name="connsiteY48" fmla="*/ 6199731 h 6199731"/>
              <a:gd name="connsiteX0" fmla="*/ 4469964 w 5426208"/>
              <a:gd name="connsiteY0" fmla="*/ 6068369 h 6200104"/>
              <a:gd name="connsiteX1" fmla="*/ 4282215 w 5426208"/>
              <a:gd name="connsiteY1" fmla="*/ 5520614 h 6200104"/>
              <a:gd name="connsiteX2" fmla="*/ 4330110 w 5426208"/>
              <a:gd name="connsiteY2" fmla="*/ 5252555 h 6200104"/>
              <a:gd name="connsiteX3" fmla="*/ 4631881 w 5426208"/>
              <a:gd name="connsiteY3" fmla="*/ 4847569 h 6200104"/>
              <a:gd name="connsiteX4" fmla="*/ 5058626 w 5426208"/>
              <a:gd name="connsiteY4" fmla="*/ 3801344 h 6200104"/>
              <a:gd name="connsiteX5" fmla="*/ 5416844 w 5426208"/>
              <a:gd name="connsiteY5" fmla="*/ 2736115 h 6200104"/>
              <a:gd name="connsiteX6" fmla="*/ 5253752 w 5426208"/>
              <a:gd name="connsiteY6" fmla="*/ 2748315 h 6200104"/>
              <a:gd name="connsiteX7" fmla="*/ 4553133 w 5426208"/>
              <a:gd name="connsiteY7" fmla="*/ 3267832 h 6200104"/>
              <a:gd name="connsiteX8" fmla="*/ 3980892 w 5426208"/>
              <a:gd name="connsiteY8" fmla="*/ 4210985 h 6200104"/>
              <a:gd name="connsiteX9" fmla="*/ 4002122 w 5426208"/>
              <a:gd name="connsiteY9" fmla="*/ 3520887 h 6200104"/>
              <a:gd name="connsiteX10" fmla="*/ 4261463 w 5426208"/>
              <a:gd name="connsiteY10" fmla="*/ 1983673 h 6200104"/>
              <a:gd name="connsiteX11" fmla="*/ 4416873 w 5426208"/>
              <a:gd name="connsiteY11" fmla="*/ 1384133 h 6200104"/>
              <a:gd name="connsiteX12" fmla="*/ 4596120 w 5426208"/>
              <a:gd name="connsiteY12" fmla="*/ 925679 h 6200104"/>
              <a:gd name="connsiteX13" fmla="*/ 4049958 w 5426208"/>
              <a:gd name="connsiteY13" fmla="*/ 1199546 h 6200104"/>
              <a:gd name="connsiteX14" fmla="*/ 3488008 w 5426208"/>
              <a:gd name="connsiteY14" fmla="*/ 2315967 h 6200104"/>
              <a:gd name="connsiteX15" fmla="*/ 3287203 w 5426208"/>
              <a:gd name="connsiteY15" fmla="*/ 3409640 h 6200104"/>
              <a:gd name="connsiteX16" fmla="*/ 3292845 w 5426208"/>
              <a:gd name="connsiteY16" fmla="*/ 4093575 h 6200104"/>
              <a:gd name="connsiteX17" fmla="*/ 3192806 w 5426208"/>
              <a:gd name="connsiteY17" fmla="*/ 3843181 h 6200104"/>
              <a:gd name="connsiteX18" fmla="*/ 3006290 w 5426208"/>
              <a:gd name="connsiteY18" fmla="*/ 2973449 h 6200104"/>
              <a:gd name="connsiteX19" fmla="*/ 2437902 w 5426208"/>
              <a:gd name="connsiteY19" fmla="*/ 1629218 h 6200104"/>
              <a:gd name="connsiteX20" fmla="*/ 2116465 w 5426208"/>
              <a:gd name="connsiteY20" fmla="*/ 842913 h 6200104"/>
              <a:gd name="connsiteX21" fmla="*/ 1976061 w 5426208"/>
              <a:gd name="connsiteY21" fmla="*/ 238012 h 6200104"/>
              <a:gd name="connsiteX22" fmla="*/ 1853512 w 5426208"/>
              <a:gd name="connsiteY22" fmla="*/ 2342 h 6200104"/>
              <a:gd name="connsiteX23" fmla="*/ 1674403 w 5426208"/>
              <a:gd name="connsiteY23" fmla="*/ 360561 h 6200104"/>
              <a:gd name="connsiteX24" fmla="*/ 1504721 w 5426208"/>
              <a:gd name="connsiteY24" fmla="*/ 1416363 h 6200104"/>
              <a:gd name="connsiteX25" fmla="*/ 1919500 w 5426208"/>
              <a:gd name="connsiteY25" fmla="*/ 2745542 h 6200104"/>
              <a:gd name="connsiteX26" fmla="*/ 2511779 w 5426208"/>
              <a:gd name="connsiteY26" fmla="*/ 3913253 h 6200104"/>
              <a:gd name="connsiteX27" fmla="*/ 2507282 w 5426208"/>
              <a:gd name="connsiteY27" fmla="*/ 4079404 h 6200104"/>
              <a:gd name="connsiteX28" fmla="*/ 1259624 w 5426208"/>
              <a:gd name="connsiteY28" fmla="*/ 2566433 h 6200104"/>
              <a:gd name="connsiteX29" fmla="*/ 760003 w 5426208"/>
              <a:gd name="connsiteY29" fmla="*/ 2019678 h 6200104"/>
              <a:gd name="connsiteX30" fmla="*/ 213248 w 5426208"/>
              <a:gd name="connsiteY30" fmla="*/ 1510631 h 6200104"/>
              <a:gd name="connsiteX31" fmla="*/ 213248 w 5426208"/>
              <a:gd name="connsiteY31" fmla="*/ 1642606 h 6200104"/>
              <a:gd name="connsiteX32" fmla="*/ 694015 w 5426208"/>
              <a:gd name="connsiteY32" fmla="*/ 2981212 h 6200104"/>
              <a:gd name="connsiteX33" fmla="*/ 1253280 w 5426208"/>
              <a:gd name="connsiteY33" fmla="*/ 4011172 h 6200104"/>
              <a:gd name="connsiteX34" fmla="*/ 2015715 w 5426208"/>
              <a:gd name="connsiteY34" fmla="*/ 4652474 h 6200104"/>
              <a:gd name="connsiteX35" fmla="*/ 2631307 w 5426208"/>
              <a:gd name="connsiteY35" fmla="*/ 4974927 h 6200104"/>
              <a:gd name="connsiteX36" fmla="*/ 2175214 w 5426208"/>
              <a:gd name="connsiteY36" fmla="*/ 5005730 h 6200104"/>
              <a:gd name="connsiteX37" fmla="*/ 1502268 w 5426208"/>
              <a:gd name="connsiteY37" fmla="*/ 4791697 h 6200104"/>
              <a:gd name="connsiteX38" fmla="*/ 760003 w 5426208"/>
              <a:gd name="connsiteY38" fmla="*/ 4187843 h 6200104"/>
              <a:gd name="connsiteX39" fmla="*/ 260382 w 5426208"/>
              <a:gd name="connsiteY39" fmla="*/ 3292297 h 6200104"/>
              <a:gd name="connsiteX40" fmla="*/ 5859 w 5426208"/>
              <a:gd name="connsiteY40" fmla="*/ 2924651 h 6200104"/>
              <a:gd name="connsiteX41" fmla="*/ 109554 w 5426208"/>
              <a:gd name="connsiteY41" fmla="*/ 3518540 h 6200104"/>
              <a:gd name="connsiteX42" fmla="*/ 420638 w 5426208"/>
              <a:gd name="connsiteY42" fmla="*/ 4923134 h 6200104"/>
              <a:gd name="connsiteX43" fmla="*/ 967661 w 5426208"/>
              <a:gd name="connsiteY43" fmla="*/ 5506585 h 6200104"/>
              <a:gd name="connsiteX44" fmla="*/ 1523574 w 5426208"/>
              <a:gd name="connsiteY44" fmla="*/ 5762119 h 6200104"/>
              <a:gd name="connsiteX45" fmla="*/ 2471273 w 5426208"/>
              <a:gd name="connsiteY45" fmla="*/ 5842271 h 6200104"/>
              <a:gd name="connsiteX46" fmla="*/ 3384948 w 5426208"/>
              <a:gd name="connsiteY46" fmla="*/ 5645745 h 6200104"/>
              <a:gd name="connsiteX47" fmla="*/ 3500869 w 5426208"/>
              <a:gd name="connsiteY47" fmla="*/ 5718886 h 6200104"/>
              <a:gd name="connsiteX48" fmla="*/ 3506134 w 5426208"/>
              <a:gd name="connsiteY48" fmla="*/ 6200104 h 6200104"/>
              <a:gd name="connsiteX0" fmla="*/ 4469964 w 5426208"/>
              <a:gd name="connsiteY0" fmla="*/ 6083203 h 6214938"/>
              <a:gd name="connsiteX1" fmla="*/ 4282215 w 5426208"/>
              <a:gd name="connsiteY1" fmla="*/ 5535448 h 6214938"/>
              <a:gd name="connsiteX2" fmla="*/ 4330110 w 5426208"/>
              <a:gd name="connsiteY2" fmla="*/ 5267389 h 6214938"/>
              <a:gd name="connsiteX3" fmla="*/ 4631881 w 5426208"/>
              <a:gd name="connsiteY3" fmla="*/ 4862403 h 6214938"/>
              <a:gd name="connsiteX4" fmla="*/ 5058626 w 5426208"/>
              <a:gd name="connsiteY4" fmla="*/ 3816178 h 6214938"/>
              <a:gd name="connsiteX5" fmla="*/ 5416844 w 5426208"/>
              <a:gd name="connsiteY5" fmla="*/ 2750949 h 6214938"/>
              <a:gd name="connsiteX6" fmla="*/ 5253752 w 5426208"/>
              <a:gd name="connsiteY6" fmla="*/ 2763149 h 6214938"/>
              <a:gd name="connsiteX7" fmla="*/ 4553133 w 5426208"/>
              <a:gd name="connsiteY7" fmla="*/ 3282666 h 6214938"/>
              <a:gd name="connsiteX8" fmla="*/ 3980892 w 5426208"/>
              <a:gd name="connsiteY8" fmla="*/ 4225819 h 6214938"/>
              <a:gd name="connsiteX9" fmla="*/ 4002122 w 5426208"/>
              <a:gd name="connsiteY9" fmla="*/ 3535721 h 6214938"/>
              <a:gd name="connsiteX10" fmla="*/ 4261463 w 5426208"/>
              <a:gd name="connsiteY10" fmla="*/ 1998507 h 6214938"/>
              <a:gd name="connsiteX11" fmla="*/ 4416873 w 5426208"/>
              <a:gd name="connsiteY11" fmla="*/ 1398967 h 6214938"/>
              <a:gd name="connsiteX12" fmla="*/ 4596120 w 5426208"/>
              <a:gd name="connsiteY12" fmla="*/ 940513 h 6214938"/>
              <a:gd name="connsiteX13" fmla="*/ 4049958 w 5426208"/>
              <a:gd name="connsiteY13" fmla="*/ 1214380 h 6214938"/>
              <a:gd name="connsiteX14" fmla="*/ 3488008 w 5426208"/>
              <a:gd name="connsiteY14" fmla="*/ 2330801 h 6214938"/>
              <a:gd name="connsiteX15" fmla="*/ 3287203 w 5426208"/>
              <a:gd name="connsiteY15" fmla="*/ 3424474 h 6214938"/>
              <a:gd name="connsiteX16" fmla="*/ 3292845 w 5426208"/>
              <a:gd name="connsiteY16" fmla="*/ 4108409 h 6214938"/>
              <a:gd name="connsiteX17" fmla="*/ 3192806 w 5426208"/>
              <a:gd name="connsiteY17" fmla="*/ 3858015 h 6214938"/>
              <a:gd name="connsiteX18" fmla="*/ 3006290 w 5426208"/>
              <a:gd name="connsiteY18" fmla="*/ 2988283 h 6214938"/>
              <a:gd name="connsiteX19" fmla="*/ 2437902 w 5426208"/>
              <a:gd name="connsiteY19" fmla="*/ 1644052 h 6214938"/>
              <a:gd name="connsiteX20" fmla="*/ 2116465 w 5426208"/>
              <a:gd name="connsiteY20" fmla="*/ 857747 h 6214938"/>
              <a:gd name="connsiteX21" fmla="*/ 1976061 w 5426208"/>
              <a:gd name="connsiteY21" fmla="*/ 252846 h 6214938"/>
              <a:gd name="connsiteX22" fmla="*/ 1853512 w 5426208"/>
              <a:gd name="connsiteY22" fmla="*/ 17176 h 6214938"/>
              <a:gd name="connsiteX23" fmla="*/ 1612673 w 5426208"/>
              <a:gd name="connsiteY23" fmla="*/ 683202 h 6214938"/>
              <a:gd name="connsiteX24" fmla="*/ 1504721 w 5426208"/>
              <a:gd name="connsiteY24" fmla="*/ 1431197 h 6214938"/>
              <a:gd name="connsiteX25" fmla="*/ 1919500 w 5426208"/>
              <a:gd name="connsiteY25" fmla="*/ 2760376 h 6214938"/>
              <a:gd name="connsiteX26" fmla="*/ 2511779 w 5426208"/>
              <a:gd name="connsiteY26" fmla="*/ 3928087 h 6214938"/>
              <a:gd name="connsiteX27" fmla="*/ 2507282 w 5426208"/>
              <a:gd name="connsiteY27" fmla="*/ 4094238 h 6214938"/>
              <a:gd name="connsiteX28" fmla="*/ 1259624 w 5426208"/>
              <a:gd name="connsiteY28" fmla="*/ 2581267 h 6214938"/>
              <a:gd name="connsiteX29" fmla="*/ 760003 w 5426208"/>
              <a:gd name="connsiteY29" fmla="*/ 2034512 h 6214938"/>
              <a:gd name="connsiteX30" fmla="*/ 213248 w 5426208"/>
              <a:gd name="connsiteY30" fmla="*/ 1525465 h 6214938"/>
              <a:gd name="connsiteX31" fmla="*/ 213248 w 5426208"/>
              <a:gd name="connsiteY31" fmla="*/ 1657440 h 6214938"/>
              <a:gd name="connsiteX32" fmla="*/ 694015 w 5426208"/>
              <a:gd name="connsiteY32" fmla="*/ 2996046 h 6214938"/>
              <a:gd name="connsiteX33" fmla="*/ 1253280 w 5426208"/>
              <a:gd name="connsiteY33" fmla="*/ 4026006 h 6214938"/>
              <a:gd name="connsiteX34" fmla="*/ 2015715 w 5426208"/>
              <a:gd name="connsiteY34" fmla="*/ 4667308 h 6214938"/>
              <a:gd name="connsiteX35" fmla="*/ 2631307 w 5426208"/>
              <a:gd name="connsiteY35" fmla="*/ 4989761 h 6214938"/>
              <a:gd name="connsiteX36" fmla="*/ 2175214 w 5426208"/>
              <a:gd name="connsiteY36" fmla="*/ 5020564 h 6214938"/>
              <a:gd name="connsiteX37" fmla="*/ 1502268 w 5426208"/>
              <a:gd name="connsiteY37" fmla="*/ 4806531 h 6214938"/>
              <a:gd name="connsiteX38" fmla="*/ 760003 w 5426208"/>
              <a:gd name="connsiteY38" fmla="*/ 4202677 h 6214938"/>
              <a:gd name="connsiteX39" fmla="*/ 260382 w 5426208"/>
              <a:gd name="connsiteY39" fmla="*/ 3307131 h 6214938"/>
              <a:gd name="connsiteX40" fmla="*/ 5859 w 5426208"/>
              <a:gd name="connsiteY40" fmla="*/ 2939485 h 6214938"/>
              <a:gd name="connsiteX41" fmla="*/ 109554 w 5426208"/>
              <a:gd name="connsiteY41" fmla="*/ 3533374 h 6214938"/>
              <a:gd name="connsiteX42" fmla="*/ 420638 w 5426208"/>
              <a:gd name="connsiteY42" fmla="*/ 4937968 h 6214938"/>
              <a:gd name="connsiteX43" fmla="*/ 967661 w 5426208"/>
              <a:gd name="connsiteY43" fmla="*/ 5521419 h 6214938"/>
              <a:gd name="connsiteX44" fmla="*/ 1523574 w 5426208"/>
              <a:gd name="connsiteY44" fmla="*/ 5776953 h 6214938"/>
              <a:gd name="connsiteX45" fmla="*/ 2471273 w 5426208"/>
              <a:gd name="connsiteY45" fmla="*/ 5857105 h 6214938"/>
              <a:gd name="connsiteX46" fmla="*/ 3384948 w 5426208"/>
              <a:gd name="connsiteY46" fmla="*/ 5660579 h 6214938"/>
              <a:gd name="connsiteX47" fmla="*/ 3500869 w 5426208"/>
              <a:gd name="connsiteY47" fmla="*/ 5733720 h 6214938"/>
              <a:gd name="connsiteX48" fmla="*/ 3506134 w 5426208"/>
              <a:gd name="connsiteY48" fmla="*/ 6214938 h 6214938"/>
              <a:gd name="connsiteX0" fmla="*/ 4469964 w 5426208"/>
              <a:gd name="connsiteY0" fmla="*/ 6068032 h 6199767"/>
              <a:gd name="connsiteX1" fmla="*/ 4282215 w 5426208"/>
              <a:gd name="connsiteY1" fmla="*/ 5520277 h 6199767"/>
              <a:gd name="connsiteX2" fmla="*/ 4330110 w 5426208"/>
              <a:gd name="connsiteY2" fmla="*/ 5252218 h 6199767"/>
              <a:gd name="connsiteX3" fmla="*/ 4631881 w 5426208"/>
              <a:gd name="connsiteY3" fmla="*/ 4847232 h 6199767"/>
              <a:gd name="connsiteX4" fmla="*/ 5058626 w 5426208"/>
              <a:gd name="connsiteY4" fmla="*/ 3801007 h 6199767"/>
              <a:gd name="connsiteX5" fmla="*/ 5416844 w 5426208"/>
              <a:gd name="connsiteY5" fmla="*/ 2735778 h 6199767"/>
              <a:gd name="connsiteX6" fmla="*/ 5253752 w 5426208"/>
              <a:gd name="connsiteY6" fmla="*/ 2747978 h 6199767"/>
              <a:gd name="connsiteX7" fmla="*/ 4553133 w 5426208"/>
              <a:gd name="connsiteY7" fmla="*/ 3267495 h 6199767"/>
              <a:gd name="connsiteX8" fmla="*/ 3980892 w 5426208"/>
              <a:gd name="connsiteY8" fmla="*/ 4210648 h 6199767"/>
              <a:gd name="connsiteX9" fmla="*/ 4002122 w 5426208"/>
              <a:gd name="connsiteY9" fmla="*/ 3520550 h 6199767"/>
              <a:gd name="connsiteX10" fmla="*/ 4261463 w 5426208"/>
              <a:gd name="connsiteY10" fmla="*/ 1983336 h 6199767"/>
              <a:gd name="connsiteX11" fmla="*/ 4416873 w 5426208"/>
              <a:gd name="connsiteY11" fmla="*/ 1383796 h 6199767"/>
              <a:gd name="connsiteX12" fmla="*/ 4596120 w 5426208"/>
              <a:gd name="connsiteY12" fmla="*/ 925342 h 6199767"/>
              <a:gd name="connsiteX13" fmla="*/ 4049958 w 5426208"/>
              <a:gd name="connsiteY13" fmla="*/ 1199209 h 6199767"/>
              <a:gd name="connsiteX14" fmla="*/ 3488008 w 5426208"/>
              <a:gd name="connsiteY14" fmla="*/ 2315630 h 6199767"/>
              <a:gd name="connsiteX15" fmla="*/ 3287203 w 5426208"/>
              <a:gd name="connsiteY15" fmla="*/ 3409303 h 6199767"/>
              <a:gd name="connsiteX16" fmla="*/ 3292845 w 5426208"/>
              <a:gd name="connsiteY16" fmla="*/ 4093238 h 6199767"/>
              <a:gd name="connsiteX17" fmla="*/ 3192806 w 5426208"/>
              <a:gd name="connsiteY17" fmla="*/ 3842844 h 6199767"/>
              <a:gd name="connsiteX18" fmla="*/ 3006290 w 5426208"/>
              <a:gd name="connsiteY18" fmla="*/ 2973112 h 6199767"/>
              <a:gd name="connsiteX19" fmla="*/ 2437902 w 5426208"/>
              <a:gd name="connsiteY19" fmla="*/ 1628881 h 6199767"/>
              <a:gd name="connsiteX20" fmla="*/ 2116465 w 5426208"/>
              <a:gd name="connsiteY20" fmla="*/ 842576 h 6199767"/>
              <a:gd name="connsiteX21" fmla="*/ 1945144 w 5426208"/>
              <a:gd name="connsiteY21" fmla="*/ 474671 h 6199767"/>
              <a:gd name="connsiteX22" fmla="*/ 1853512 w 5426208"/>
              <a:gd name="connsiteY22" fmla="*/ 2005 h 6199767"/>
              <a:gd name="connsiteX23" fmla="*/ 1612673 w 5426208"/>
              <a:gd name="connsiteY23" fmla="*/ 668031 h 6199767"/>
              <a:gd name="connsiteX24" fmla="*/ 1504721 w 5426208"/>
              <a:gd name="connsiteY24" fmla="*/ 1416026 h 6199767"/>
              <a:gd name="connsiteX25" fmla="*/ 1919500 w 5426208"/>
              <a:gd name="connsiteY25" fmla="*/ 2745205 h 6199767"/>
              <a:gd name="connsiteX26" fmla="*/ 2511779 w 5426208"/>
              <a:gd name="connsiteY26" fmla="*/ 3912916 h 6199767"/>
              <a:gd name="connsiteX27" fmla="*/ 2507282 w 5426208"/>
              <a:gd name="connsiteY27" fmla="*/ 4079067 h 6199767"/>
              <a:gd name="connsiteX28" fmla="*/ 1259624 w 5426208"/>
              <a:gd name="connsiteY28" fmla="*/ 2566096 h 6199767"/>
              <a:gd name="connsiteX29" fmla="*/ 760003 w 5426208"/>
              <a:gd name="connsiteY29" fmla="*/ 2019341 h 6199767"/>
              <a:gd name="connsiteX30" fmla="*/ 213248 w 5426208"/>
              <a:gd name="connsiteY30" fmla="*/ 1510294 h 6199767"/>
              <a:gd name="connsiteX31" fmla="*/ 213248 w 5426208"/>
              <a:gd name="connsiteY31" fmla="*/ 1642269 h 6199767"/>
              <a:gd name="connsiteX32" fmla="*/ 694015 w 5426208"/>
              <a:gd name="connsiteY32" fmla="*/ 2980875 h 6199767"/>
              <a:gd name="connsiteX33" fmla="*/ 1253280 w 5426208"/>
              <a:gd name="connsiteY33" fmla="*/ 4010835 h 6199767"/>
              <a:gd name="connsiteX34" fmla="*/ 2015715 w 5426208"/>
              <a:gd name="connsiteY34" fmla="*/ 4652137 h 6199767"/>
              <a:gd name="connsiteX35" fmla="*/ 2631307 w 5426208"/>
              <a:gd name="connsiteY35" fmla="*/ 4974590 h 6199767"/>
              <a:gd name="connsiteX36" fmla="*/ 2175214 w 5426208"/>
              <a:gd name="connsiteY36" fmla="*/ 5005393 h 6199767"/>
              <a:gd name="connsiteX37" fmla="*/ 1502268 w 5426208"/>
              <a:gd name="connsiteY37" fmla="*/ 4791360 h 6199767"/>
              <a:gd name="connsiteX38" fmla="*/ 760003 w 5426208"/>
              <a:gd name="connsiteY38" fmla="*/ 4187506 h 6199767"/>
              <a:gd name="connsiteX39" fmla="*/ 260382 w 5426208"/>
              <a:gd name="connsiteY39" fmla="*/ 3291960 h 6199767"/>
              <a:gd name="connsiteX40" fmla="*/ 5859 w 5426208"/>
              <a:gd name="connsiteY40" fmla="*/ 2924314 h 6199767"/>
              <a:gd name="connsiteX41" fmla="*/ 109554 w 5426208"/>
              <a:gd name="connsiteY41" fmla="*/ 3518203 h 6199767"/>
              <a:gd name="connsiteX42" fmla="*/ 420638 w 5426208"/>
              <a:gd name="connsiteY42" fmla="*/ 4922797 h 6199767"/>
              <a:gd name="connsiteX43" fmla="*/ 967661 w 5426208"/>
              <a:gd name="connsiteY43" fmla="*/ 5506248 h 6199767"/>
              <a:gd name="connsiteX44" fmla="*/ 1523574 w 5426208"/>
              <a:gd name="connsiteY44" fmla="*/ 5761782 h 6199767"/>
              <a:gd name="connsiteX45" fmla="*/ 2471273 w 5426208"/>
              <a:gd name="connsiteY45" fmla="*/ 5841934 h 6199767"/>
              <a:gd name="connsiteX46" fmla="*/ 3384948 w 5426208"/>
              <a:gd name="connsiteY46" fmla="*/ 5645408 h 6199767"/>
              <a:gd name="connsiteX47" fmla="*/ 3500869 w 5426208"/>
              <a:gd name="connsiteY47" fmla="*/ 5718549 h 6199767"/>
              <a:gd name="connsiteX48" fmla="*/ 3506134 w 5426208"/>
              <a:gd name="connsiteY48" fmla="*/ 6199767 h 6199767"/>
              <a:gd name="connsiteX0" fmla="*/ 4469964 w 5426208"/>
              <a:gd name="connsiteY0" fmla="*/ 5783028 h 5914763"/>
              <a:gd name="connsiteX1" fmla="*/ 4282215 w 5426208"/>
              <a:gd name="connsiteY1" fmla="*/ 5235273 h 5914763"/>
              <a:gd name="connsiteX2" fmla="*/ 4330110 w 5426208"/>
              <a:gd name="connsiteY2" fmla="*/ 4967214 h 5914763"/>
              <a:gd name="connsiteX3" fmla="*/ 4631881 w 5426208"/>
              <a:gd name="connsiteY3" fmla="*/ 4562228 h 5914763"/>
              <a:gd name="connsiteX4" fmla="*/ 5058626 w 5426208"/>
              <a:gd name="connsiteY4" fmla="*/ 3516003 h 5914763"/>
              <a:gd name="connsiteX5" fmla="*/ 5416844 w 5426208"/>
              <a:gd name="connsiteY5" fmla="*/ 2450774 h 5914763"/>
              <a:gd name="connsiteX6" fmla="*/ 5253752 w 5426208"/>
              <a:gd name="connsiteY6" fmla="*/ 2462974 h 5914763"/>
              <a:gd name="connsiteX7" fmla="*/ 4553133 w 5426208"/>
              <a:gd name="connsiteY7" fmla="*/ 2982491 h 5914763"/>
              <a:gd name="connsiteX8" fmla="*/ 3980892 w 5426208"/>
              <a:gd name="connsiteY8" fmla="*/ 3925644 h 5914763"/>
              <a:gd name="connsiteX9" fmla="*/ 4002122 w 5426208"/>
              <a:gd name="connsiteY9" fmla="*/ 3235546 h 5914763"/>
              <a:gd name="connsiteX10" fmla="*/ 4261463 w 5426208"/>
              <a:gd name="connsiteY10" fmla="*/ 1698332 h 5914763"/>
              <a:gd name="connsiteX11" fmla="*/ 4416873 w 5426208"/>
              <a:gd name="connsiteY11" fmla="*/ 1098792 h 5914763"/>
              <a:gd name="connsiteX12" fmla="*/ 4596120 w 5426208"/>
              <a:gd name="connsiteY12" fmla="*/ 640338 h 5914763"/>
              <a:gd name="connsiteX13" fmla="*/ 4049958 w 5426208"/>
              <a:gd name="connsiteY13" fmla="*/ 914205 h 5914763"/>
              <a:gd name="connsiteX14" fmla="*/ 3488008 w 5426208"/>
              <a:gd name="connsiteY14" fmla="*/ 2030626 h 5914763"/>
              <a:gd name="connsiteX15" fmla="*/ 3287203 w 5426208"/>
              <a:gd name="connsiteY15" fmla="*/ 3124299 h 5914763"/>
              <a:gd name="connsiteX16" fmla="*/ 3292845 w 5426208"/>
              <a:gd name="connsiteY16" fmla="*/ 3808234 h 5914763"/>
              <a:gd name="connsiteX17" fmla="*/ 3192806 w 5426208"/>
              <a:gd name="connsiteY17" fmla="*/ 3557840 h 5914763"/>
              <a:gd name="connsiteX18" fmla="*/ 3006290 w 5426208"/>
              <a:gd name="connsiteY18" fmla="*/ 2688108 h 5914763"/>
              <a:gd name="connsiteX19" fmla="*/ 2437902 w 5426208"/>
              <a:gd name="connsiteY19" fmla="*/ 1343877 h 5914763"/>
              <a:gd name="connsiteX20" fmla="*/ 2116465 w 5426208"/>
              <a:gd name="connsiteY20" fmla="*/ 557572 h 5914763"/>
              <a:gd name="connsiteX21" fmla="*/ 1945144 w 5426208"/>
              <a:gd name="connsiteY21" fmla="*/ 189667 h 5914763"/>
              <a:gd name="connsiteX22" fmla="*/ 1791527 w 5426208"/>
              <a:gd name="connsiteY22" fmla="*/ 5193 h 5914763"/>
              <a:gd name="connsiteX23" fmla="*/ 1612673 w 5426208"/>
              <a:gd name="connsiteY23" fmla="*/ 383027 h 5914763"/>
              <a:gd name="connsiteX24" fmla="*/ 1504721 w 5426208"/>
              <a:gd name="connsiteY24" fmla="*/ 1131022 h 5914763"/>
              <a:gd name="connsiteX25" fmla="*/ 1919500 w 5426208"/>
              <a:gd name="connsiteY25" fmla="*/ 2460201 h 5914763"/>
              <a:gd name="connsiteX26" fmla="*/ 2511779 w 5426208"/>
              <a:gd name="connsiteY26" fmla="*/ 3627912 h 5914763"/>
              <a:gd name="connsiteX27" fmla="*/ 2507282 w 5426208"/>
              <a:gd name="connsiteY27" fmla="*/ 3794063 h 5914763"/>
              <a:gd name="connsiteX28" fmla="*/ 1259624 w 5426208"/>
              <a:gd name="connsiteY28" fmla="*/ 2281092 h 5914763"/>
              <a:gd name="connsiteX29" fmla="*/ 760003 w 5426208"/>
              <a:gd name="connsiteY29" fmla="*/ 1734337 h 5914763"/>
              <a:gd name="connsiteX30" fmla="*/ 213248 w 5426208"/>
              <a:gd name="connsiteY30" fmla="*/ 1225290 h 5914763"/>
              <a:gd name="connsiteX31" fmla="*/ 213248 w 5426208"/>
              <a:gd name="connsiteY31" fmla="*/ 1357265 h 5914763"/>
              <a:gd name="connsiteX32" fmla="*/ 694015 w 5426208"/>
              <a:gd name="connsiteY32" fmla="*/ 2695871 h 5914763"/>
              <a:gd name="connsiteX33" fmla="*/ 1253280 w 5426208"/>
              <a:gd name="connsiteY33" fmla="*/ 3725831 h 5914763"/>
              <a:gd name="connsiteX34" fmla="*/ 2015715 w 5426208"/>
              <a:gd name="connsiteY34" fmla="*/ 4367133 h 5914763"/>
              <a:gd name="connsiteX35" fmla="*/ 2631307 w 5426208"/>
              <a:gd name="connsiteY35" fmla="*/ 4689586 h 5914763"/>
              <a:gd name="connsiteX36" fmla="*/ 2175214 w 5426208"/>
              <a:gd name="connsiteY36" fmla="*/ 4720389 h 5914763"/>
              <a:gd name="connsiteX37" fmla="*/ 1502268 w 5426208"/>
              <a:gd name="connsiteY37" fmla="*/ 4506356 h 5914763"/>
              <a:gd name="connsiteX38" fmla="*/ 760003 w 5426208"/>
              <a:gd name="connsiteY38" fmla="*/ 3902502 h 5914763"/>
              <a:gd name="connsiteX39" fmla="*/ 260382 w 5426208"/>
              <a:gd name="connsiteY39" fmla="*/ 3006956 h 5914763"/>
              <a:gd name="connsiteX40" fmla="*/ 5859 w 5426208"/>
              <a:gd name="connsiteY40" fmla="*/ 2639310 h 5914763"/>
              <a:gd name="connsiteX41" fmla="*/ 109554 w 5426208"/>
              <a:gd name="connsiteY41" fmla="*/ 3233199 h 5914763"/>
              <a:gd name="connsiteX42" fmla="*/ 420638 w 5426208"/>
              <a:gd name="connsiteY42" fmla="*/ 4637793 h 5914763"/>
              <a:gd name="connsiteX43" fmla="*/ 967661 w 5426208"/>
              <a:gd name="connsiteY43" fmla="*/ 5221244 h 5914763"/>
              <a:gd name="connsiteX44" fmla="*/ 1523574 w 5426208"/>
              <a:gd name="connsiteY44" fmla="*/ 5476778 h 5914763"/>
              <a:gd name="connsiteX45" fmla="*/ 2471273 w 5426208"/>
              <a:gd name="connsiteY45" fmla="*/ 5556930 h 5914763"/>
              <a:gd name="connsiteX46" fmla="*/ 3384948 w 5426208"/>
              <a:gd name="connsiteY46" fmla="*/ 5360404 h 5914763"/>
              <a:gd name="connsiteX47" fmla="*/ 3500869 w 5426208"/>
              <a:gd name="connsiteY47" fmla="*/ 5433545 h 5914763"/>
              <a:gd name="connsiteX48" fmla="*/ 3506134 w 5426208"/>
              <a:gd name="connsiteY48" fmla="*/ 5914763 h 5914763"/>
              <a:gd name="connsiteX0" fmla="*/ 4469964 w 5426208"/>
              <a:gd name="connsiteY0" fmla="*/ 5781273 h 5913008"/>
              <a:gd name="connsiteX1" fmla="*/ 4282215 w 5426208"/>
              <a:gd name="connsiteY1" fmla="*/ 5233518 h 5913008"/>
              <a:gd name="connsiteX2" fmla="*/ 4330110 w 5426208"/>
              <a:gd name="connsiteY2" fmla="*/ 4965459 h 5913008"/>
              <a:gd name="connsiteX3" fmla="*/ 4631881 w 5426208"/>
              <a:gd name="connsiteY3" fmla="*/ 4560473 h 5913008"/>
              <a:gd name="connsiteX4" fmla="*/ 5058626 w 5426208"/>
              <a:gd name="connsiteY4" fmla="*/ 3514248 h 5913008"/>
              <a:gd name="connsiteX5" fmla="*/ 5416844 w 5426208"/>
              <a:gd name="connsiteY5" fmla="*/ 2449019 h 5913008"/>
              <a:gd name="connsiteX6" fmla="*/ 5253752 w 5426208"/>
              <a:gd name="connsiteY6" fmla="*/ 2461219 h 5913008"/>
              <a:gd name="connsiteX7" fmla="*/ 4553133 w 5426208"/>
              <a:gd name="connsiteY7" fmla="*/ 2980736 h 5913008"/>
              <a:gd name="connsiteX8" fmla="*/ 3980892 w 5426208"/>
              <a:gd name="connsiteY8" fmla="*/ 3923889 h 5913008"/>
              <a:gd name="connsiteX9" fmla="*/ 4002122 w 5426208"/>
              <a:gd name="connsiteY9" fmla="*/ 3233791 h 5913008"/>
              <a:gd name="connsiteX10" fmla="*/ 4261463 w 5426208"/>
              <a:gd name="connsiteY10" fmla="*/ 1696577 h 5913008"/>
              <a:gd name="connsiteX11" fmla="*/ 4416873 w 5426208"/>
              <a:gd name="connsiteY11" fmla="*/ 1097037 h 5913008"/>
              <a:gd name="connsiteX12" fmla="*/ 4596120 w 5426208"/>
              <a:gd name="connsiteY12" fmla="*/ 638583 h 5913008"/>
              <a:gd name="connsiteX13" fmla="*/ 4049958 w 5426208"/>
              <a:gd name="connsiteY13" fmla="*/ 912450 h 5913008"/>
              <a:gd name="connsiteX14" fmla="*/ 3488008 w 5426208"/>
              <a:gd name="connsiteY14" fmla="*/ 2028871 h 5913008"/>
              <a:gd name="connsiteX15" fmla="*/ 3287203 w 5426208"/>
              <a:gd name="connsiteY15" fmla="*/ 3122544 h 5913008"/>
              <a:gd name="connsiteX16" fmla="*/ 3292845 w 5426208"/>
              <a:gd name="connsiteY16" fmla="*/ 3806479 h 5913008"/>
              <a:gd name="connsiteX17" fmla="*/ 3192806 w 5426208"/>
              <a:gd name="connsiteY17" fmla="*/ 3556085 h 5913008"/>
              <a:gd name="connsiteX18" fmla="*/ 3006290 w 5426208"/>
              <a:gd name="connsiteY18" fmla="*/ 2686353 h 5913008"/>
              <a:gd name="connsiteX19" fmla="*/ 2437902 w 5426208"/>
              <a:gd name="connsiteY19" fmla="*/ 1342122 h 5913008"/>
              <a:gd name="connsiteX20" fmla="*/ 2116465 w 5426208"/>
              <a:gd name="connsiteY20" fmla="*/ 555817 h 5913008"/>
              <a:gd name="connsiteX21" fmla="*/ 1934158 w 5426208"/>
              <a:gd name="connsiteY21" fmla="*/ 214606 h 5913008"/>
              <a:gd name="connsiteX22" fmla="*/ 1791527 w 5426208"/>
              <a:gd name="connsiteY22" fmla="*/ 3438 h 5913008"/>
              <a:gd name="connsiteX23" fmla="*/ 1612673 w 5426208"/>
              <a:gd name="connsiteY23" fmla="*/ 381272 h 5913008"/>
              <a:gd name="connsiteX24" fmla="*/ 1504721 w 5426208"/>
              <a:gd name="connsiteY24" fmla="*/ 1129267 h 5913008"/>
              <a:gd name="connsiteX25" fmla="*/ 1919500 w 5426208"/>
              <a:gd name="connsiteY25" fmla="*/ 2458446 h 5913008"/>
              <a:gd name="connsiteX26" fmla="*/ 2511779 w 5426208"/>
              <a:gd name="connsiteY26" fmla="*/ 3626157 h 5913008"/>
              <a:gd name="connsiteX27" fmla="*/ 2507282 w 5426208"/>
              <a:gd name="connsiteY27" fmla="*/ 3792308 h 5913008"/>
              <a:gd name="connsiteX28" fmla="*/ 1259624 w 5426208"/>
              <a:gd name="connsiteY28" fmla="*/ 2279337 h 5913008"/>
              <a:gd name="connsiteX29" fmla="*/ 760003 w 5426208"/>
              <a:gd name="connsiteY29" fmla="*/ 1732582 h 5913008"/>
              <a:gd name="connsiteX30" fmla="*/ 213248 w 5426208"/>
              <a:gd name="connsiteY30" fmla="*/ 1223535 h 5913008"/>
              <a:gd name="connsiteX31" fmla="*/ 213248 w 5426208"/>
              <a:gd name="connsiteY31" fmla="*/ 1355510 h 5913008"/>
              <a:gd name="connsiteX32" fmla="*/ 694015 w 5426208"/>
              <a:gd name="connsiteY32" fmla="*/ 2694116 h 5913008"/>
              <a:gd name="connsiteX33" fmla="*/ 1253280 w 5426208"/>
              <a:gd name="connsiteY33" fmla="*/ 3724076 h 5913008"/>
              <a:gd name="connsiteX34" fmla="*/ 2015715 w 5426208"/>
              <a:gd name="connsiteY34" fmla="*/ 4365378 h 5913008"/>
              <a:gd name="connsiteX35" fmla="*/ 2631307 w 5426208"/>
              <a:gd name="connsiteY35" fmla="*/ 4687831 h 5913008"/>
              <a:gd name="connsiteX36" fmla="*/ 2175214 w 5426208"/>
              <a:gd name="connsiteY36" fmla="*/ 4718634 h 5913008"/>
              <a:gd name="connsiteX37" fmla="*/ 1502268 w 5426208"/>
              <a:gd name="connsiteY37" fmla="*/ 4504601 h 5913008"/>
              <a:gd name="connsiteX38" fmla="*/ 760003 w 5426208"/>
              <a:gd name="connsiteY38" fmla="*/ 3900747 h 5913008"/>
              <a:gd name="connsiteX39" fmla="*/ 260382 w 5426208"/>
              <a:gd name="connsiteY39" fmla="*/ 3005201 h 5913008"/>
              <a:gd name="connsiteX40" fmla="*/ 5859 w 5426208"/>
              <a:gd name="connsiteY40" fmla="*/ 2637555 h 5913008"/>
              <a:gd name="connsiteX41" fmla="*/ 109554 w 5426208"/>
              <a:gd name="connsiteY41" fmla="*/ 3231444 h 5913008"/>
              <a:gd name="connsiteX42" fmla="*/ 420638 w 5426208"/>
              <a:gd name="connsiteY42" fmla="*/ 4636038 h 5913008"/>
              <a:gd name="connsiteX43" fmla="*/ 967661 w 5426208"/>
              <a:gd name="connsiteY43" fmla="*/ 5219489 h 5913008"/>
              <a:gd name="connsiteX44" fmla="*/ 1523574 w 5426208"/>
              <a:gd name="connsiteY44" fmla="*/ 5475023 h 5913008"/>
              <a:gd name="connsiteX45" fmla="*/ 2471273 w 5426208"/>
              <a:gd name="connsiteY45" fmla="*/ 5555175 h 5913008"/>
              <a:gd name="connsiteX46" fmla="*/ 3384948 w 5426208"/>
              <a:gd name="connsiteY46" fmla="*/ 5358649 h 5913008"/>
              <a:gd name="connsiteX47" fmla="*/ 3500869 w 5426208"/>
              <a:gd name="connsiteY47" fmla="*/ 5431790 h 5913008"/>
              <a:gd name="connsiteX48" fmla="*/ 3506134 w 5426208"/>
              <a:gd name="connsiteY48" fmla="*/ 5913008 h 5913008"/>
              <a:gd name="connsiteX0" fmla="*/ 4469964 w 5426208"/>
              <a:gd name="connsiteY0" fmla="*/ 5823370 h 5955105"/>
              <a:gd name="connsiteX1" fmla="*/ 4282215 w 5426208"/>
              <a:gd name="connsiteY1" fmla="*/ 5275615 h 5955105"/>
              <a:gd name="connsiteX2" fmla="*/ 4330110 w 5426208"/>
              <a:gd name="connsiteY2" fmla="*/ 5007556 h 5955105"/>
              <a:gd name="connsiteX3" fmla="*/ 4631881 w 5426208"/>
              <a:gd name="connsiteY3" fmla="*/ 4602570 h 5955105"/>
              <a:gd name="connsiteX4" fmla="*/ 5058626 w 5426208"/>
              <a:gd name="connsiteY4" fmla="*/ 3556345 h 5955105"/>
              <a:gd name="connsiteX5" fmla="*/ 5416844 w 5426208"/>
              <a:gd name="connsiteY5" fmla="*/ 2491116 h 5955105"/>
              <a:gd name="connsiteX6" fmla="*/ 5253752 w 5426208"/>
              <a:gd name="connsiteY6" fmla="*/ 2503316 h 5955105"/>
              <a:gd name="connsiteX7" fmla="*/ 4553133 w 5426208"/>
              <a:gd name="connsiteY7" fmla="*/ 3022833 h 5955105"/>
              <a:gd name="connsiteX8" fmla="*/ 3980892 w 5426208"/>
              <a:gd name="connsiteY8" fmla="*/ 3965986 h 5955105"/>
              <a:gd name="connsiteX9" fmla="*/ 4002122 w 5426208"/>
              <a:gd name="connsiteY9" fmla="*/ 3275888 h 5955105"/>
              <a:gd name="connsiteX10" fmla="*/ 4261463 w 5426208"/>
              <a:gd name="connsiteY10" fmla="*/ 1738674 h 5955105"/>
              <a:gd name="connsiteX11" fmla="*/ 4416873 w 5426208"/>
              <a:gd name="connsiteY11" fmla="*/ 1139134 h 5955105"/>
              <a:gd name="connsiteX12" fmla="*/ 4596120 w 5426208"/>
              <a:gd name="connsiteY12" fmla="*/ 680680 h 5955105"/>
              <a:gd name="connsiteX13" fmla="*/ 4049958 w 5426208"/>
              <a:gd name="connsiteY13" fmla="*/ 954547 h 5955105"/>
              <a:gd name="connsiteX14" fmla="*/ 3488008 w 5426208"/>
              <a:gd name="connsiteY14" fmla="*/ 2070968 h 5955105"/>
              <a:gd name="connsiteX15" fmla="*/ 3287203 w 5426208"/>
              <a:gd name="connsiteY15" fmla="*/ 3164641 h 5955105"/>
              <a:gd name="connsiteX16" fmla="*/ 3292845 w 5426208"/>
              <a:gd name="connsiteY16" fmla="*/ 3848576 h 5955105"/>
              <a:gd name="connsiteX17" fmla="*/ 3192806 w 5426208"/>
              <a:gd name="connsiteY17" fmla="*/ 3598182 h 5955105"/>
              <a:gd name="connsiteX18" fmla="*/ 3006290 w 5426208"/>
              <a:gd name="connsiteY18" fmla="*/ 2728450 h 5955105"/>
              <a:gd name="connsiteX19" fmla="*/ 2437902 w 5426208"/>
              <a:gd name="connsiteY19" fmla="*/ 1384219 h 5955105"/>
              <a:gd name="connsiteX20" fmla="*/ 2116465 w 5426208"/>
              <a:gd name="connsiteY20" fmla="*/ 597914 h 5955105"/>
              <a:gd name="connsiteX21" fmla="*/ 1934158 w 5426208"/>
              <a:gd name="connsiteY21" fmla="*/ 256703 h 5955105"/>
              <a:gd name="connsiteX22" fmla="*/ 1791527 w 5426208"/>
              <a:gd name="connsiteY22" fmla="*/ 45535 h 5955105"/>
              <a:gd name="connsiteX23" fmla="*/ 1504721 w 5426208"/>
              <a:gd name="connsiteY23" fmla="*/ 1171364 h 5955105"/>
              <a:gd name="connsiteX24" fmla="*/ 1919500 w 5426208"/>
              <a:gd name="connsiteY24" fmla="*/ 2500543 h 5955105"/>
              <a:gd name="connsiteX25" fmla="*/ 2511779 w 5426208"/>
              <a:gd name="connsiteY25" fmla="*/ 3668254 h 5955105"/>
              <a:gd name="connsiteX26" fmla="*/ 2507282 w 5426208"/>
              <a:gd name="connsiteY26" fmla="*/ 3834405 h 5955105"/>
              <a:gd name="connsiteX27" fmla="*/ 1259624 w 5426208"/>
              <a:gd name="connsiteY27" fmla="*/ 2321434 h 5955105"/>
              <a:gd name="connsiteX28" fmla="*/ 760003 w 5426208"/>
              <a:gd name="connsiteY28" fmla="*/ 1774679 h 5955105"/>
              <a:gd name="connsiteX29" fmla="*/ 213248 w 5426208"/>
              <a:gd name="connsiteY29" fmla="*/ 1265632 h 5955105"/>
              <a:gd name="connsiteX30" fmla="*/ 213248 w 5426208"/>
              <a:gd name="connsiteY30" fmla="*/ 1397607 h 5955105"/>
              <a:gd name="connsiteX31" fmla="*/ 694015 w 5426208"/>
              <a:gd name="connsiteY31" fmla="*/ 2736213 h 5955105"/>
              <a:gd name="connsiteX32" fmla="*/ 1253280 w 5426208"/>
              <a:gd name="connsiteY32" fmla="*/ 3766173 h 5955105"/>
              <a:gd name="connsiteX33" fmla="*/ 2015715 w 5426208"/>
              <a:gd name="connsiteY33" fmla="*/ 4407475 h 5955105"/>
              <a:gd name="connsiteX34" fmla="*/ 2631307 w 5426208"/>
              <a:gd name="connsiteY34" fmla="*/ 4729928 h 5955105"/>
              <a:gd name="connsiteX35" fmla="*/ 2175214 w 5426208"/>
              <a:gd name="connsiteY35" fmla="*/ 4760731 h 5955105"/>
              <a:gd name="connsiteX36" fmla="*/ 1502268 w 5426208"/>
              <a:gd name="connsiteY36" fmla="*/ 4546698 h 5955105"/>
              <a:gd name="connsiteX37" fmla="*/ 760003 w 5426208"/>
              <a:gd name="connsiteY37" fmla="*/ 3942844 h 5955105"/>
              <a:gd name="connsiteX38" fmla="*/ 260382 w 5426208"/>
              <a:gd name="connsiteY38" fmla="*/ 3047298 h 5955105"/>
              <a:gd name="connsiteX39" fmla="*/ 5859 w 5426208"/>
              <a:gd name="connsiteY39" fmla="*/ 2679652 h 5955105"/>
              <a:gd name="connsiteX40" fmla="*/ 109554 w 5426208"/>
              <a:gd name="connsiteY40" fmla="*/ 3273541 h 5955105"/>
              <a:gd name="connsiteX41" fmla="*/ 420638 w 5426208"/>
              <a:gd name="connsiteY41" fmla="*/ 4678135 h 5955105"/>
              <a:gd name="connsiteX42" fmla="*/ 967661 w 5426208"/>
              <a:gd name="connsiteY42" fmla="*/ 5261586 h 5955105"/>
              <a:gd name="connsiteX43" fmla="*/ 1523574 w 5426208"/>
              <a:gd name="connsiteY43" fmla="*/ 5517120 h 5955105"/>
              <a:gd name="connsiteX44" fmla="*/ 2471273 w 5426208"/>
              <a:gd name="connsiteY44" fmla="*/ 5597272 h 5955105"/>
              <a:gd name="connsiteX45" fmla="*/ 3384948 w 5426208"/>
              <a:gd name="connsiteY45" fmla="*/ 5400746 h 5955105"/>
              <a:gd name="connsiteX46" fmla="*/ 3500869 w 5426208"/>
              <a:gd name="connsiteY46" fmla="*/ 5473887 h 5955105"/>
              <a:gd name="connsiteX47" fmla="*/ 3506134 w 5426208"/>
              <a:gd name="connsiteY47" fmla="*/ 5955105 h 5955105"/>
              <a:gd name="connsiteX0" fmla="*/ 4469964 w 5426208"/>
              <a:gd name="connsiteY0" fmla="*/ 5830286 h 5962021"/>
              <a:gd name="connsiteX1" fmla="*/ 4282215 w 5426208"/>
              <a:gd name="connsiteY1" fmla="*/ 5282531 h 5962021"/>
              <a:gd name="connsiteX2" fmla="*/ 4330110 w 5426208"/>
              <a:gd name="connsiteY2" fmla="*/ 5014472 h 5962021"/>
              <a:gd name="connsiteX3" fmla="*/ 4631881 w 5426208"/>
              <a:gd name="connsiteY3" fmla="*/ 4609486 h 5962021"/>
              <a:gd name="connsiteX4" fmla="*/ 5058626 w 5426208"/>
              <a:gd name="connsiteY4" fmla="*/ 3563261 h 5962021"/>
              <a:gd name="connsiteX5" fmla="*/ 5416844 w 5426208"/>
              <a:gd name="connsiteY5" fmla="*/ 2498032 h 5962021"/>
              <a:gd name="connsiteX6" fmla="*/ 5253752 w 5426208"/>
              <a:gd name="connsiteY6" fmla="*/ 2510232 h 5962021"/>
              <a:gd name="connsiteX7" fmla="*/ 4553133 w 5426208"/>
              <a:gd name="connsiteY7" fmla="*/ 3029749 h 5962021"/>
              <a:gd name="connsiteX8" fmla="*/ 3980892 w 5426208"/>
              <a:gd name="connsiteY8" fmla="*/ 3972902 h 5962021"/>
              <a:gd name="connsiteX9" fmla="*/ 4002122 w 5426208"/>
              <a:gd name="connsiteY9" fmla="*/ 3282804 h 5962021"/>
              <a:gd name="connsiteX10" fmla="*/ 4261463 w 5426208"/>
              <a:gd name="connsiteY10" fmla="*/ 1745590 h 5962021"/>
              <a:gd name="connsiteX11" fmla="*/ 4416873 w 5426208"/>
              <a:gd name="connsiteY11" fmla="*/ 1146050 h 5962021"/>
              <a:gd name="connsiteX12" fmla="*/ 4596120 w 5426208"/>
              <a:gd name="connsiteY12" fmla="*/ 687596 h 5962021"/>
              <a:gd name="connsiteX13" fmla="*/ 4049958 w 5426208"/>
              <a:gd name="connsiteY13" fmla="*/ 961463 h 5962021"/>
              <a:gd name="connsiteX14" fmla="*/ 3488008 w 5426208"/>
              <a:gd name="connsiteY14" fmla="*/ 2077884 h 5962021"/>
              <a:gd name="connsiteX15" fmla="*/ 3287203 w 5426208"/>
              <a:gd name="connsiteY15" fmla="*/ 3171557 h 5962021"/>
              <a:gd name="connsiteX16" fmla="*/ 3292845 w 5426208"/>
              <a:gd name="connsiteY16" fmla="*/ 3855492 h 5962021"/>
              <a:gd name="connsiteX17" fmla="*/ 3192806 w 5426208"/>
              <a:gd name="connsiteY17" fmla="*/ 3605098 h 5962021"/>
              <a:gd name="connsiteX18" fmla="*/ 3006290 w 5426208"/>
              <a:gd name="connsiteY18" fmla="*/ 2735366 h 5962021"/>
              <a:gd name="connsiteX19" fmla="*/ 2437902 w 5426208"/>
              <a:gd name="connsiteY19" fmla="*/ 1391135 h 5962021"/>
              <a:gd name="connsiteX20" fmla="*/ 2116465 w 5426208"/>
              <a:gd name="connsiteY20" fmla="*/ 604830 h 5962021"/>
              <a:gd name="connsiteX21" fmla="*/ 1934158 w 5426208"/>
              <a:gd name="connsiteY21" fmla="*/ 263619 h 5962021"/>
              <a:gd name="connsiteX22" fmla="*/ 1759700 w 5426208"/>
              <a:gd name="connsiteY22" fmla="*/ 44801 h 5962021"/>
              <a:gd name="connsiteX23" fmla="*/ 1504721 w 5426208"/>
              <a:gd name="connsiteY23" fmla="*/ 1178280 h 5962021"/>
              <a:gd name="connsiteX24" fmla="*/ 1919500 w 5426208"/>
              <a:gd name="connsiteY24" fmla="*/ 2507459 h 5962021"/>
              <a:gd name="connsiteX25" fmla="*/ 2511779 w 5426208"/>
              <a:gd name="connsiteY25" fmla="*/ 3675170 h 5962021"/>
              <a:gd name="connsiteX26" fmla="*/ 2507282 w 5426208"/>
              <a:gd name="connsiteY26" fmla="*/ 3841321 h 5962021"/>
              <a:gd name="connsiteX27" fmla="*/ 1259624 w 5426208"/>
              <a:gd name="connsiteY27" fmla="*/ 2328350 h 5962021"/>
              <a:gd name="connsiteX28" fmla="*/ 760003 w 5426208"/>
              <a:gd name="connsiteY28" fmla="*/ 1781595 h 5962021"/>
              <a:gd name="connsiteX29" fmla="*/ 213248 w 5426208"/>
              <a:gd name="connsiteY29" fmla="*/ 1272548 h 5962021"/>
              <a:gd name="connsiteX30" fmla="*/ 213248 w 5426208"/>
              <a:gd name="connsiteY30" fmla="*/ 1404523 h 5962021"/>
              <a:gd name="connsiteX31" fmla="*/ 694015 w 5426208"/>
              <a:gd name="connsiteY31" fmla="*/ 2743129 h 5962021"/>
              <a:gd name="connsiteX32" fmla="*/ 1253280 w 5426208"/>
              <a:gd name="connsiteY32" fmla="*/ 3773089 h 5962021"/>
              <a:gd name="connsiteX33" fmla="*/ 2015715 w 5426208"/>
              <a:gd name="connsiteY33" fmla="*/ 4414391 h 5962021"/>
              <a:gd name="connsiteX34" fmla="*/ 2631307 w 5426208"/>
              <a:gd name="connsiteY34" fmla="*/ 4736844 h 5962021"/>
              <a:gd name="connsiteX35" fmla="*/ 2175214 w 5426208"/>
              <a:gd name="connsiteY35" fmla="*/ 4767647 h 5962021"/>
              <a:gd name="connsiteX36" fmla="*/ 1502268 w 5426208"/>
              <a:gd name="connsiteY36" fmla="*/ 4553614 h 5962021"/>
              <a:gd name="connsiteX37" fmla="*/ 760003 w 5426208"/>
              <a:gd name="connsiteY37" fmla="*/ 3949760 h 5962021"/>
              <a:gd name="connsiteX38" fmla="*/ 260382 w 5426208"/>
              <a:gd name="connsiteY38" fmla="*/ 3054214 h 5962021"/>
              <a:gd name="connsiteX39" fmla="*/ 5859 w 5426208"/>
              <a:gd name="connsiteY39" fmla="*/ 2686568 h 5962021"/>
              <a:gd name="connsiteX40" fmla="*/ 109554 w 5426208"/>
              <a:gd name="connsiteY40" fmla="*/ 3280457 h 5962021"/>
              <a:gd name="connsiteX41" fmla="*/ 420638 w 5426208"/>
              <a:gd name="connsiteY41" fmla="*/ 4685051 h 5962021"/>
              <a:gd name="connsiteX42" fmla="*/ 967661 w 5426208"/>
              <a:gd name="connsiteY42" fmla="*/ 5268502 h 5962021"/>
              <a:gd name="connsiteX43" fmla="*/ 1523574 w 5426208"/>
              <a:gd name="connsiteY43" fmla="*/ 5524036 h 5962021"/>
              <a:gd name="connsiteX44" fmla="*/ 2471273 w 5426208"/>
              <a:gd name="connsiteY44" fmla="*/ 5604188 h 5962021"/>
              <a:gd name="connsiteX45" fmla="*/ 3384948 w 5426208"/>
              <a:gd name="connsiteY45" fmla="*/ 5407662 h 5962021"/>
              <a:gd name="connsiteX46" fmla="*/ 3500869 w 5426208"/>
              <a:gd name="connsiteY46" fmla="*/ 5480803 h 5962021"/>
              <a:gd name="connsiteX47" fmla="*/ 3506134 w 5426208"/>
              <a:gd name="connsiteY47" fmla="*/ 5962021 h 5962021"/>
              <a:gd name="connsiteX0" fmla="*/ 4469964 w 5426208"/>
              <a:gd name="connsiteY0" fmla="*/ 5848022 h 5979757"/>
              <a:gd name="connsiteX1" fmla="*/ 4282215 w 5426208"/>
              <a:gd name="connsiteY1" fmla="*/ 5300267 h 5979757"/>
              <a:gd name="connsiteX2" fmla="*/ 4330110 w 5426208"/>
              <a:gd name="connsiteY2" fmla="*/ 5032208 h 5979757"/>
              <a:gd name="connsiteX3" fmla="*/ 4631881 w 5426208"/>
              <a:gd name="connsiteY3" fmla="*/ 4627222 h 5979757"/>
              <a:gd name="connsiteX4" fmla="*/ 5058626 w 5426208"/>
              <a:gd name="connsiteY4" fmla="*/ 3580997 h 5979757"/>
              <a:gd name="connsiteX5" fmla="*/ 5416844 w 5426208"/>
              <a:gd name="connsiteY5" fmla="*/ 2515768 h 5979757"/>
              <a:gd name="connsiteX6" fmla="*/ 5253752 w 5426208"/>
              <a:gd name="connsiteY6" fmla="*/ 2527968 h 5979757"/>
              <a:gd name="connsiteX7" fmla="*/ 4553133 w 5426208"/>
              <a:gd name="connsiteY7" fmla="*/ 3047485 h 5979757"/>
              <a:gd name="connsiteX8" fmla="*/ 3980892 w 5426208"/>
              <a:gd name="connsiteY8" fmla="*/ 3990638 h 5979757"/>
              <a:gd name="connsiteX9" fmla="*/ 4002122 w 5426208"/>
              <a:gd name="connsiteY9" fmla="*/ 3300540 h 5979757"/>
              <a:gd name="connsiteX10" fmla="*/ 4261463 w 5426208"/>
              <a:gd name="connsiteY10" fmla="*/ 1763326 h 5979757"/>
              <a:gd name="connsiteX11" fmla="*/ 4416873 w 5426208"/>
              <a:gd name="connsiteY11" fmla="*/ 1163786 h 5979757"/>
              <a:gd name="connsiteX12" fmla="*/ 4596120 w 5426208"/>
              <a:gd name="connsiteY12" fmla="*/ 705332 h 5979757"/>
              <a:gd name="connsiteX13" fmla="*/ 4049958 w 5426208"/>
              <a:gd name="connsiteY13" fmla="*/ 979199 h 5979757"/>
              <a:gd name="connsiteX14" fmla="*/ 3488008 w 5426208"/>
              <a:gd name="connsiteY14" fmla="*/ 2095620 h 5979757"/>
              <a:gd name="connsiteX15" fmla="*/ 3287203 w 5426208"/>
              <a:gd name="connsiteY15" fmla="*/ 3189293 h 5979757"/>
              <a:gd name="connsiteX16" fmla="*/ 3292845 w 5426208"/>
              <a:gd name="connsiteY16" fmla="*/ 3873228 h 5979757"/>
              <a:gd name="connsiteX17" fmla="*/ 3192806 w 5426208"/>
              <a:gd name="connsiteY17" fmla="*/ 3622834 h 5979757"/>
              <a:gd name="connsiteX18" fmla="*/ 3006290 w 5426208"/>
              <a:gd name="connsiteY18" fmla="*/ 2753102 h 5979757"/>
              <a:gd name="connsiteX19" fmla="*/ 2437902 w 5426208"/>
              <a:gd name="connsiteY19" fmla="*/ 1408871 h 5979757"/>
              <a:gd name="connsiteX20" fmla="*/ 1934158 w 5426208"/>
              <a:gd name="connsiteY20" fmla="*/ 281355 h 5979757"/>
              <a:gd name="connsiteX21" fmla="*/ 1759700 w 5426208"/>
              <a:gd name="connsiteY21" fmla="*/ 62537 h 5979757"/>
              <a:gd name="connsiteX22" fmla="*/ 1504721 w 5426208"/>
              <a:gd name="connsiteY22" fmla="*/ 1196016 h 5979757"/>
              <a:gd name="connsiteX23" fmla="*/ 1919500 w 5426208"/>
              <a:gd name="connsiteY23" fmla="*/ 2525195 h 5979757"/>
              <a:gd name="connsiteX24" fmla="*/ 2511779 w 5426208"/>
              <a:gd name="connsiteY24" fmla="*/ 3692906 h 5979757"/>
              <a:gd name="connsiteX25" fmla="*/ 2507282 w 5426208"/>
              <a:gd name="connsiteY25" fmla="*/ 3859057 h 5979757"/>
              <a:gd name="connsiteX26" fmla="*/ 1259624 w 5426208"/>
              <a:gd name="connsiteY26" fmla="*/ 2346086 h 5979757"/>
              <a:gd name="connsiteX27" fmla="*/ 760003 w 5426208"/>
              <a:gd name="connsiteY27" fmla="*/ 1799331 h 5979757"/>
              <a:gd name="connsiteX28" fmla="*/ 213248 w 5426208"/>
              <a:gd name="connsiteY28" fmla="*/ 1290284 h 5979757"/>
              <a:gd name="connsiteX29" fmla="*/ 213248 w 5426208"/>
              <a:gd name="connsiteY29" fmla="*/ 1422259 h 5979757"/>
              <a:gd name="connsiteX30" fmla="*/ 694015 w 5426208"/>
              <a:gd name="connsiteY30" fmla="*/ 2760865 h 5979757"/>
              <a:gd name="connsiteX31" fmla="*/ 1253280 w 5426208"/>
              <a:gd name="connsiteY31" fmla="*/ 3790825 h 5979757"/>
              <a:gd name="connsiteX32" fmla="*/ 2015715 w 5426208"/>
              <a:gd name="connsiteY32" fmla="*/ 4432127 h 5979757"/>
              <a:gd name="connsiteX33" fmla="*/ 2631307 w 5426208"/>
              <a:gd name="connsiteY33" fmla="*/ 4754580 h 5979757"/>
              <a:gd name="connsiteX34" fmla="*/ 2175214 w 5426208"/>
              <a:gd name="connsiteY34" fmla="*/ 4785383 h 5979757"/>
              <a:gd name="connsiteX35" fmla="*/ 1502268 w 5426208"/>
              <a:gd name="connsiteY35" fmla="*/ 4571350 h 5979757"/>
              <a:gd name="connsiteX36" fmla="*/ 760003 w 5426208"/>
              <a:gd name="connsiteY36" fmla="*/ 3967496 h 5979757"/>
              <a:gd name="connsiteX37" fmla="*/ 260382 w 5426208"/>
              <a:gd name="connsiteY37" fmla="*/ 3071950 h 5979757"/>
              <a:gd name="connsiteX38" fmla="*/ 5859 w 5426208"/>
              <a:gd name="connsiteY38" fmla="*/ 2704304 h 5979757"/>
              <a:gd name="connsiteX39" fmla="*/ 109554 w 5426208"/>
              <a:gd name="connsiteY39" fmla="*/ 3298193 h 5979757"/>
              <a:gd name="connsiteX40" fmla="*/ 420638 w 5426208"/>
              <a:gd name="connsiteY40" fmla="*/ 4702787 h 5979757"/>
              <a:gd name="connsiteX41" fmla="*/ 967661 w 5426208"/>
              <a:gd name="connsiteY41" fmla="*/ 5286238 h 5979757"/>
              <a:gd name="connsiteX42" fmla="*/ 1523574 w 5426208"/>
              <a:gd name="connsiteY42" fmla="*/ 5541772 h 5979757"/>
              <a:gd name="connsiteX43" fmla="*/ 2471273 w 5426208"/>
              <a:gd name="connsiteY43" fmla="*/ 5621924 h 5979757"/>
              <a:gd name="connsiteX44" fmla="*/ 3384948 w 5426208"/>
              <a:gd name="connsiteY44" fmla="*/ 5425398 h 5979757"/>
              <a:gd name="connsiteX45" fmla="*/ 3500869 w 5426208"/>
              <a:gd name="connsiteY45" fmla="*/ 5498539 h 5979757"/>
              <a:gd name="connsiteX46" fmla="*/ 3506134 w 5426208"/>
              <a:gd name="connsiteY46" fmla="*/ 5979757 h 5979757"/>
              <a:gd name="connsiteX0" fmla="*/ 4469964 w 5426208"/>
              <a:gd name="connsiteY0" fmla="*/ 5848022 h 5979757"/>
              <a:gd name="connsiteX1" fmla="*/ 4282215 w 5426208"/>
              <a:gd name="connsiteY1" fmla="*/ 5300267 h 5979757"/>
              <a:gd name="connsiteX2" fmla="*/ 4330110 w 5426208"/>
              <a:gd name="connsiteY2" fmla="*/ 5032208 h 5979757"/>
              <a:gd name="connsiteX3" fmla="*/ 4631881 w 5426208"/>
              <a:gd name="connsiteY3" fmla="*/ 4627222 h 5979757"/>
              <a:gd name="connsiteX4" fmla="*/ 5058626 w 5426208"/>
              <a:gd name="connsiteY4" fmla="*/ 3580997 h 5979757"/>
              <a:gd name="connsiteX5" fmla="*/ 5416844 w 5426208"/>
              <a:gd name="connsiteY5" fmla="*/ 2515768 h 5979757"/>
              <a:gd name="connsiteX6" fmla="*/ 5253752 w 5426208"/>
              <a:gd name="connsiteY6" fmla="*/ 2527968 h 5979757"/>
              <a:gd name="connsiteX7" fmla="*/ 4553133 w 5426208"/>
              <a:gd name="connsiteY7" fmla="*/ 3047485 h 5979757"/>
              <a:gd name="connsiteX8" fmla="*/ 3980892 w 5426208"/>
              <a:gd name="connsiteY8" fmla="*/ 3990638 h 5979757"/>
              <a:gd name="connsiteX9" fmla="*/ 4002122 w 5426208"/>
              <a:gd name="connsiteY9" fmla="*/ 3300540 h 5979757"/>
              <a:gd name="connsiteX10" fmla="*/ 4261463 w 5426208"/>
              <a:gd name="connsiteY10" fmla="*/ 1763326 h 5979757"/>
              <a:gd name="connsiteX11" fmla="*/ 4416873 w 5426208"/>
              <a:gd name="connsiteY11" fmla="*/ 1163786 h 5979757"/>
              <a:gd name="connsiteX12" fmla="*/ 4596120 w 5426208"/>
              <a:gd name="connsiteY12" fmla="*/ 705332 h 5979757"/>
              <a:gd name="connsiteX13" fmla="*/ 4049958 w 5426208"/>
              <a:gd name="connsiteY13" fmla="*/ 979199 h 5979757"/>
              <a:gd name="connsiteX14" fmla="*/ 3488008 w 5426208"/>
              <a:gd name="connsiteY14" fmla="*/ 2095620 h 5979757"/>
              <a:gd name="connsiteX15" fmla="*/ 3287203 w 5426208"/>
              <a:gd name="connsiteY15" fmla="*/ 3189293 h 5979757"/>
              <a:gd name="connsiteX16" fmla="*/ 3292845 w 5426208"/>
              <a:gd name="connsiteY16" fmla="*/ 3873228 h 5979757"/>
              <a:gd name="connsiteX17" fmla="*/ 3192806 w 5426208"/>
              <a:gd name="connsiteY17" fmla="*/ 3622834 h 5979757"/>
              <a:gd name="connsiteX18" fmla="*/ 2964295 w 5426208"/>
              <a:gd name="connsiteY18" fmla="*/ 2747898 h 5979757"/>
              <a:gd name="connsiteX19" fmla="*/ 2437902 w 5426208"/>
              <a:gd name="connsiteY19" fmla="*/ 1408871 h 5979757"/>
              <a:gd name="connsiteX20" fmla="*/ 1934158 w 5426208"/>
              <a:gd name="connsiteY20" fmla="*/ 281355 h 5979757"/>
              <a:gd name="connsiteX21" fmla="*/ 1759700 w 5426208"/>
              <a:gd name="connsiteY21" fmla="*/ 62537 h 5979757"/>
              <a:gd name="connsiteX22" fmla="*/ 1504721 w 5426208"/>
              <a:gd name="connsiteY22" fmla="*/ 1196016 h 5979757"/>
              <a:gd name="connsiteX23" fmla="*/ 1919500 w 5426208"/>
              <a:gd name="connsiteY23" fmla="*/ 2525195 h 5979757"/>
              <a:gd name="connsiteX24" fmla="*/ 2511779 w 5426208"/>
              <a:gd name="connsiteY24" fmla="*/ 3692906 h 5979757"/>
              <a:gd name="connsiteX25" fmla="*/ 2507282 w 5426208"/>
              <a:gd name="connsiteY25" fmla="*/ 3859057 h 5979757"/>
              <a:gd name="connsiteX26" fmla="*/ 1259624 w 5426208"/>
              <a:gd name="connsiteY26" fmla="*/ 2346086 h 5979757"/>
              <a:gd name="connsiteX27" fmla="*/ 760003 w 5426208"/>
              <a:gd name="connsiteY27" fmla="*/ 1799331 h 5979757"/>
              <a:gd name="connsiteX28" fmla="*/ 213248 w 5426208"/>
              <a:gd name="connsiteY28" fmla="*/ 1290284 h 5979757"/>
              <a:gd name="connsiteX29" fmla="*/ 213248 w 5426208"/>
              <a:gd name="connsiteY29" fmla="*/ 1422259 h 5979757"/>
              <a:gd name="connsiteX30" fmla="*/ 694015 w 5426208"/>
              <a:gd name="connsiteY30" fmla="*/ 2760865 h 5979757"/>
              <a:gd name="connsiteX31" fmla="*/ 1253280 w 5426208"/>
              <a:gd name="connsiteY31" fmla="*/ 3790825 h 5979757"/>
              <a:gd name="connsiteX32" fmla="*/ 2015715 w 5426208"/>
              <a:gd name="connsiteY32" fmla="*/ 4432127 h 5979757"/>
              <a:gd name="connsiteX33" fmla="*/ 2631307 w 5426208"/>
              <a:gd name="connsiteY33" fmla="*/ 4754580 h 5979757"/>
              <a:gd name="connsiteX34" fmla="*/ 2175214 w 5426208"/>
              <a:gd name="connsiteY34" fmla="*/ 4785383 h 5979757"/>
              <a:gd name="connsiteX35" fmla="*/ 1502268 w 5426208"/>
              <a:gd name="connsiteY35" fmla="*/ 4571350 h 5979757"/>
              <a:gd name="connsiteX36" fmla="*/ 760003 w 5426208"/>
              <a:gd name="connsiteY36" fmla="*/ 3967496 h 5979757"/>
              <a:gd name="connsiteX37" fmla="*/ 260382 w 5426208"/>
              <a:gd name="connsiteY37" fmla="*/ 3071950 h 5979757"/>
              <a:gd name="connsiteX38" fmla="*/ 5859 w 5426208"/>
              <a:gd name="connsiteY38" fmla="*/ 2704304 h 5979757"/>
              <a:gd name="connsiteX39" fmla="*/ 109554 w 5426208"/>
              <a:gd name="connsiteY39" fmla="*/ 3298193 h 5979757"/>
              <a:gd name="connsiteX40" fmla="*/ 420638 w 5426208"/>
              <a:gd name="connsiteY40" fmla="*/ 4702787 h 5979757"/>
              <a:gd name="connsiteX41" fmla="*/ 967661 w 5426208"/>
              <a:gd name="connsiteY41" fmla="*/ 5286238 h 5979757"/>
              <a:gd name="connsiteX42" fmla="*/ 1523574 w 5426208"/>
              <a:gd name="connsiteY42" fmla="*/ 5541772 h 5979757"/>
              <a:gd name="connsiteX43" fmla="*/ 2471273 w 5426208"/>
              <a:gd name="connsiteY43" fmla="*/ 5621924 h 5979757"/>
              <a:gd name="connsiteX44" fmla="*/ 3384948 w 5426208"/>
              <a:gd name="connsiteY44" fmla="*/ 5425398 h 5979757"/>
              <a:gd name="connsiteX45" fmla="*/ 3500869 w 5426208"/>
              <a:gd name="connsiteY45" fmla="*/ 5498539 h 5979757"/>
              <a:gd name="connsiteX46" fmla="*/ 3506134 w 5426208"/>
              <a:gd name="connsiteY46" fmla="*/ 5979757 h 5979757"/>
              <a:gd name="connsiteX0" fmla="*/ 4469964 w 5426208"/>
              <a:gd name="connsiteY0" fmla="*/ 5848022 h 5979757"/>
              <a:gd name="connsiteX1" fmla="*/ 4282215 w 5426208"/>
              <a:gd name="connsiteY1" fmla="*/ 5300267 h 5979757"/>
              <a:gd name="connsiteX2" fmla="*/ 4330110 w 5426208"/>
              <a:gd name="connsiteY2" fmla="*/ 5032208 h 5979757"/>
              <a:gd name="connsiteX3" fmla="*/ 4631881 w 5426208"/>
              <a:gd name="connsiteY3" fmla="*/ 4627222 h 5979757"/>
              <a:gd name="connsiteX4" fmla="*/ 5058626 w 5426208"/>
              <a:gd name="connsiteY4" fmla="*/ 3580997 h 5979757"/>
              <a:gd name="connsiteX5" fmla="*/ 5416844 w 5426208"/>
              <a:gd name="connsiteY5" fmla="*/ 2515768 h 5979757"/>
              <a:gd name="connsiteX6" fmla="*/ 5253752 w 5426208"/>
              <a:gd name="connsiteY6" fmla="*/ 2527968 h 5979757"/>
              <a:gd name="connsiteX7" fmla="*/ 4553133 w 5426208"/>
              <a:gd name="connsiteY7" fmla="*/ 3047485 h 5979757"/>
              <a:gd name="connsiteX8" fmla="*/ 3980892 w 5426208"/>
              <a:gd name="connsiteY8" fmla="*/ 3990638 h 5979757"/>
              <a:gd name="connsiteX9" fmla="*/ 4002122 w 5426208"/>
              <a:gd name="connsiteY9" fmla="*/ 3300540 h 5979757"/>
              <a:gd name="connsiteX10" fmla="*/ 4261463 w 5426208"/>
              <a:gd name="connsiteY10" fmla="*/ 1763326 h 5979757"/>
              <a:gd name="connsiteX11" fmla="*/ 4416873 w 5426208"/>
              <a:gd name="connsiteY11" fmla="*/ 1163786 h 5979757"/>
              <a:gd name="connsiteX12" fmla="*/ 4596120 w 5426208"/>
              <a:gd name="connsiteY12" fmla="*/ 705332 h 5979757"/>
              <a:gd name="connsiteX13" fmla="*/ 4049958 w 5426208"/>
              <a:gd name="connsiteY13" fmla="*/ 979199 h 5979757"/>
              <a:gd name="connsiteX14" fmla="*/ 3488008 w 5426208"/>
              <a:gd name="connsiteY14" fmla="*/ 2095620 h 5979757"/>
              <a:gd name="connsiteX15" fmla="*/ 3287203 w 5426208"/>
              <a:gd name="connsiteY15" fmla="*/ 3189293 h 5979757"/>
              <a:gd name="connsiteX16" fmla="*/ 3292845 w 5426208"/>
              <a:gd name="connsiteY16" fmla="*/ 3873228 h 5979757"/>
              <a:gd name="connsiteX17" fmla="*/ 3192806 w 5426208"/>
              <a:gd name="connsiteY17" fmla="*/ 3622834 h 5979757"/>
              <a:gd name="connsiteX18" fmla="*/ 2932473 w 5426208"/>
              <a:gd name="connsiteY18" fmla="*/ 2740246 h 5979757"/>
              <a:gd name="connsiteX19" fmla="*/ 2437902 w 5426208"/>
              <a:gd name="connsiteY19" fmla="*/ 1408871 h 5979757"/>
              <a:gd name="connsiteX20" fmla="*/ 1934158 w 5426208"/>
              <a:gd name="connsiteY20" fmla="*/ 281355 h 5979757"/>
              <a:gd name="connsiteX21" fmla="*/ 1759700 w 5426208"/>
              <a:gd name="connsiteY21" fmla="*/ 62537 h 5979757"/>
              <a:gd name="connsiteX22" fmla="*/ 1504721 w 5426208"/>
              <a:gd name="connsiteY22" fmla="*/ 1196016 h 5979757"/>
              <a:gd name="connsiteX23" fmla="*/ 1919500 w 5426208"/>
              <a:gd name="connsiteY23" fmla="*/ 2525195 h 5979757"/>
              <a:gd name="connsiteX24" fmla="*/ 2511779 w 5426208"/>
              <a:gd name="connsiteY24" fmla="*/ 3692906 h 5979757"/>
              <a:gd name="connsiteX25" fmla="*/ 2507282 w 5426208"/>
              <a:gd name="connsiteY25" fmla="*/ 3859057 h 5979757"/>
              <a:gd name="connsiteX26" fmla="*/ 1259624 w 5426208"/>
              <a:gd name="connsiteY26" fmla="*/ 2346086 h 5979757"/>
              <a:gd name="connsiteX27" fmla="*/ 760003 w 5426208"/>
              <a:gd name="connsiteY27" fmla="*/ 1799331 h 5979757"/>
              <a:gd name="connsiteX28" fmla="*/ 213248 w 5426208"/>
              <a:gd name="connsiteY28" fmla="*/ 1290284 h 5979757"/>
              <a:gd name="connsiteX29" fmla="*/ 213248 w 5426208"/>
              <a:gd name="connsiteY29" fmla="*/ 1422259 h 5979757"/>
              <a:gd name="connsiteX30" fmla="*/ 694015 w 5426208"/>
              <a:gd name="connsiteY30" fmla="*/ 2760865 h 5979757"/>
              <a:gd name="connsiteX31" fmla="*/ 1253280 w 5426208"/>
              <a:gd name="connsiteY31" fmla="*/ 3790825 h 5979757"/>
              <a:gd name="connsiteX32" fmla="*/ 2015715 w 5426208"/>
              <a:gd name="connsiteY32" fmla="*/ 4432127 h 5979757"/>
              <a:gd name="connsiteX33" fmla="*/ 2631307 w 5426208"/>
              <a:gd name="connsiteY33" fmla="*/ 4754580 h 5979757"/>
              <a:gd name="connsiteX34" fmla="*/ 2175214 w 5426208"/>
              <a:gd name="connsiteY34" fmla="*/ 4785383 h 5979757"/>
              <a:gd name="connsiteX35" fmla="*/ 1502268 w 5426208"/>
              <a:gd name="connsiteY35" fmla="*/ 4571350 h 5979757"/>
              <a:gd name="connsiteX36" fmla="*/ 760003 w 5426208"/>
              <a:gd name="connsiteY36" fmla="*/ 3967496 h 5979757"/>
              <a:gd name="connsiteX37" fmla="*/ 260382 w 5426208"/>
              <a:gd name="connsiteY37" fmla="*/ 3071950 h 5979757"/>
              <a:gd name="connsiteX38" fmla="*/ 5859 w 5426208"/>
              <a:gd name="connsiteY38" fmla="*/ 2704304 h 5979757"/>
              <a:gd name="connsiteX39" fmla="*/ 109554 w 5426208"/>
              <a:gd name="connsiteY39" fmla="*/ 3298193 h 5979757"/>
              <a:gd name="connsiteX40" fmla="*/ 420638 w 5426208"/>
              <a:gd name="connsiteY40" fmla="*/ 4702787 h 5979757"/>
              <a:gd name="connsiteX41" fmla="*/ 967661 w 5426208"/>
              <a:gd name="connsiteY41" fmla="*/ 5286238 h 5979757"/>
              <a:gd name="connsiteX42" fmla="*/ 1523574 w 5426208"/>
              <a:gd name="connsiteY42" fmla="*/ 5541772 h 5979757"/>
              <a:gd name="connsiteX43" fmla="*/ 2471273 w 5426208"/>
              <a:gd name="connsiteY43" fmla="*/ 5621924 h 5979757"/>
              <a:gd name="connsiteX44" fmla="*/ 3384948 w 5426208"/>
              <a:gd name="connsiteY44" fmla="*/ 5425398 h 5979757"/>
              <a:gd name="connsiteX45" fmla="*/ 3500869 w 5426208"/>
              <a:gd name="connsiteY45" fmla="*/ 5498539 h 5979757"/>
              <a:gd name="connsiteX46" fmla="*/ 3506134 w 5426208"/>
              <a:gd name="connsiteY46" fmla="*/ 5979757 h 5979757"/>
              <a:gd name="connsiteX0" fmla="*/ 4469964 w 5426208"/>
              <a:gd name="connsiteY0" fmla="*/ 5848036 h 5979771"/>
              <a:gd name="connsiteX1" fmla="*/ 4282215 w 5426208"/>
              <a:gd name="connsiteY1" fmla="*/ 5300281 h 5979771"/>
              <a:gd name="connsiteX2" fmla="*/ 4330110 w 5426208"/>
              <a:gd name="connsiteY2" fmla="*/ 5032222 h 5979771"/>
              <a:gd name="connsiteX3" fmla="*/ 4631881 w 5426208"/>
              <a:gd name="connsiteY3" fmla="*/ 4627236 h 5979771"/>
              <a:gd name="connsiteX4" fmla="*/ 5058626 w 5426208"/>
              <a:gd name="connsiteY4" fmla="*/ 3581011 h 5979771"/>
              <a:gd name="connsiteX5" fmla="*/ 5416844 w 5426208"/>
              <a:gd name="connsiteY5" fmla="*/ 2515782 h 5979771"/>
              <a:gd name="connsiteX6" fmla="*/ 5253752 w 5426208"/>
              <a:gd name="connsiteY6" fmla="*/ 2527982 h 5979771"/>
              <a:gd name="connsiteX7" fmla="*/ 4553133 w 5426208"/>
              <a:gd name="connsiteY7" fmla="*/ 3047499 h 5979771"/>
              <a:gd name="connsiteX8" fmla="*/ 3980892 w 5426208"/>
              <a:gd name="connsiteY8" fmla="*/ 3990652 h 5979771"/>
              <a:gd name="connsiteX9" fmla="*/ 4002122 w 5426208"/>
              <a:gd name="connsiteY9" fmla="*/ 3300554 h 5979771"/>
              <a:gd name="connsiteX10" fmla="*/ 4261463 w 5426208"/>
              <a:gd name="connsiteY10" fmla="*/ 1763340 h 5979771"/>
              <a:gd name="connsiteX11" fmla="*/ 4416873 w 5426208"/>
              <a:gd name="connsiteY11" fmla="*/ 1163800 h 5979771"/>
              <a:gd name="connsiteX12" fmla="*/ 4596120 w 5426208"/>
              <a:gd name="connsiteY12" fmla="*/ 705346 h 5979771"/>
              <a:gd name="connsiteX13" fmla="*/ 4049958 w 5426208"/>
              <a:gd name="connsiteY13" fmla="*/ 979213 h 5979771"/>
              <a:gd name="connsiteX14" fmla="*/ 3488008 w 5426208"/>
              <a:gd name="connsiteY14" fmla="*/ 2095634 h 5979771"/>
              <a:gd name="connsiteX15" fmla="*/ 3287203 w 5426208"/>
              <a:gd name="connsiteY15" fmla="*/ 3189307 h 5979771"/>
              <a:gd name="connsiteX16" fmla="*/ 3292845 w 5426208"/>
              <a:gd name="connsiteY16" fmla="*/ 3873242 h 5979771"/>
              <a:gd name="connsiteX17" fmla="*/ 3192806 w 5426208"/>
              <a:gd name="connsiteY17" fmla="*/ 3622848 h 5979771"/>
              <a:gd name="connsiteX18" fmla="*/ 2932473 w 5426208"/>
              <a:gd name="connsiteY18" fmla="*/ 2740260 h 5979771"/>
              <a:gd name="connsiteX19" fmla="*/ 2399382 w 5426208"/>
              <a:gd name="connsiteY19" fmla="*/ 1409403 h 5979771"/>
              <a:gd name="connsiteX20" fmla="*/ 1934158 w 5426208"/>
              <a:gd name="connsiteY20" fmla="*/ 281369 h 5979771"/>
              <a:gd name="connsiteX21" fmla="*/ 1759700 w 5426208"/>
              <a:gd name="connsiteY21" fmla="*/ 62551 h 5979771"/>
              <a:gd name="connsiteX22" fmla="*/ 1504721 w 5426208"/>
              <a:gd name="connsiteY22" fmla="*/ 1196030 h 5979771"/>
              <a:gd name="connsiteX23" fmla="*/ 1919500 w 5426208"/>
              <a:gd name="connsiteY23" fmla="*/ 2525209 h 5979771"/>
              <a:gd name="connsiteX24" fmla="*/ 2511779 w 5426208"/>
              <a:gd name="connsiteY24" fmla="*/ 3692920 h 5979771"/>
              <a:gd name="connsiteX25" fmla="*/ 2507282 w 5426208"/>
              <a:gd name="connsiteY25" fmla="*/ 3859071 h 5979771"/>
              <a:gd name="connsiteX26" fmla="*/ 1259624 w 5426208"/>
              <a:gd name="connsiteY26" fmla="*/ 2346100 h 5979771"/>
              <a:gd name="connsiteX27" fmla="*/ 760003 w 5426208"/>
              <a:gd name="connsiteY27" fmla="*/ 1799345 h 5979771"/>
              <a:gd name="connsiteX28" fmla="*/ 213248 w 5426208"/>
              <a:gd name="connsiteY28" fmla="*/ 1290298 h 5979771"/>
              <a:gd name="connsiteX29" fmla="*/ 213248 w 5426208"/>
              <a:gd name="connsiteY29" fmla="*/ 1422273 h 5979771"/>
              <a:gd name="connsiteX30" fmla="*/ 694015 w 5426208"/>
              <a:gd name="connsiteY30" fmla="*/ 2760879 h 5979771"/>
              <a:gd name="connsiteX31" fmla="*/ 1253280 w 5426208"/>
              <a:gd name="connsiteY31" fmla="*/ 3790839 h 5979771"/>
              <a:gd name="connsiteX32" fmla="*/ 2015715 w 5426208"/>
              <a:gd name="connsiteY32" fmla="*/ 4432141 h 5979771"/>
              <a:gd name="connsiteX33" fmla="*/ 2631307 w 5426208"/>
              <a:gd name="connsiteY33" fmla="*/ 4754594 h 5979771"/>
              <a:gd name="connsiteX34" fmla="*/ 2175214 w 5426208"/>
              <a:gd name="connsiteY34" fmla="*/ 4785397 h 5979771"/>
              <a:gd name="connsiteX35" fmla="*/ 1502268 w 5426208"/>
              <a:gd name="connsiteY35" fmla="*/ 4571364 h 5979771"/>
              <a:gd name="connsiteX36" fmla="*/ 760003 w 5426208"/>
              <a:gd name="connsiteY36" fmla="*/ 3967510 h 5979771"/>
              <a:gd name="connsiteX37" fmla="*/ 260382 w 5426208"/>
              <a:gd name="connsiteY37" fmla="*/ 3071964 h 5979771"/>
              <a:gd name="connsiteX38" fmla="*/ 5859 w 5426208"/>
              <a:gd name="connsiteY38" fmla="*/ 2704318 h 5979771"/>
              <a:gd name="connsiteX39" fmla="*/ 109554 w 5426208"/>
              <a:gd name="connsiteY39" fmla="*/ 3298207 h 5979771"/>
              <a:gd name="connsiteX40" fmla="*/ 420638 w 5426208"/>
              <a:gd name="connsiteY40" fmla="*/ 4702801 h 5979771"/>
              <a:gd name="connsiteX41" fmla="*/ 967661 w 5426208"/>
              <a:gd name="connsiteY41" fmla="*/ 5286252 h 5979771"/>
              <a:gd name="connsiteX42" fmla="*/ 1523574 w 5426208"/>
              <a:gd name="connsiteY42" fmla="*/ 5541786 h 5979771"/>
              <a:gd name="connsiteX43" fmla="*/ 2471273 w 5426208"/>
              <a:gd name="connsiteY43" fmla="*/ 5621938 h 5979771"/>
              <a:gd name="connsiteX44" fmla="*/ 3384948 w 5426208"/>
              <a:gd name="connsiteY44" fmla="*/ 5425412 h 5979771"/>
              <a:gd name="connsiteX45" fmla="*/ 3500869 w 5426208"/>
              <a:gd name="connsiteY45" fmla="*/ 5498553 h 5979771"/>
              <a:gd name="connsiteX46" fmla="*/ 3506134 w 5426208"/>
              <a:gd name="connsiteY46" fmla="*/ 5979771 h 5979771"/>
              <a:gd name="connsiteX0" fmla="*/ 4469964 w 5426208"/>
              <a:gd name="connsiteY0" fmla="*/ 5831812 h 5963547"/>
              <a:gd name="connsiteX1" fmla="*/ 4282215 w 5426208"/>
              <a:gd name="connsiteY1" fmla="*/ 5284057 h 5963547"/>
              <a:gd name="connsiteX2" fmla="*/ 4330110 w 5426208"/>
              <a:gd name="connsiteY2" fmla="*/ 5015998 h 5963547"/>
              <a:gd name="connsiteX3" fmla="*/ 4631881 w 5426208"/>
              <a:gd name="connsiteY3" fmla="*/ 4611012 h 5963547"/>
              <a:gd name="connsiteX4" fmla="*/ 5058626 w 5426208"/>
              <a:gd name="connsiteY4" fmla="*/ 3564787 h 5963547"/>
              <a:gd name="connsiteX5" fmla="*/ 5416844 w 5426208"/>
              <a:gd name="connsiteY5" fmla="*/ 2499558 h 5963547"/>
              <a:gd name="connsiteX6" fmla="*/ 5253752 w 5426208"/>
              <a:gd name="connsiteY6" fmla="*/ 2511758 h 5963547"/>
              <a:gd name="connsiteX7" fmla="*/ 4553133 w 5426208"/>
              <a:gd name="connsiteY7" fmla="*/ 3031275 h 5963547"/>
              <a:gd name="connsiteX8" fmla="*/ 3980892 w 5426208"/>
              <a:gd name="connsiteY8" fmla="*/ 3974428 h 5963547"/>
              <a:gd name="connsiteX9" fmla="*/ 4002122 w 5426208"/>
              <a:gd name="connsiteY9" fmla="*/ 3284330 h 5963547"/>
              <a:gd name="connsiteX10" fmla="*/ 4261463 w 5426208"/>
              <a:gd name="connsiteY10" fmla="*/ 1747116 h 5963547"/>
              <a:gd name="connsiteX11" fmla="*/ 4416873 w 5426208"/>
              <a:gd name="connsiteY11" fmla="*/ 1147576 h 5963547"/>
              <a:gd name="connsiteX12" fmla="*/ 4596120 w 5426208"/>
              <a:gd name="connsiteY12" fmla="*/ 689122 h 5963547"/>
              <a:gd name="connsiteX13" fmla="*/ 4049958 w 5426208"/>
              <a:gd name="connsiteY13" fmla="*/ 962989 h 5963547"/>
              <a:gd name="connsiteX14" fmla="*/ 3488008 w 5426208"/>
              <a:gd name="connsiteY14" fmla="*/ 2079410 h 5963547"/>
              <a:gd name="connsiteX15" fmla="*/ 3287203 w 5426208"/>
              <a:gd name="connsiteY15" fmla="*/ 3173083 h 5963547"/>
              <a:gd name="connsiteX16" fmla="*/ 3292845 w 5426208"/>
              <a:gd name="connsiteY16" fmla="*/ 3857018 h 5963547"/>
              <a:gd name="connsiteX17" fmla="*/ 3192806 w 5426208"/>
              <a:gd name="connsiteY17" fmla="*/ 3606624 h 5963547"/>
              <a:gd name="connsiteX18" fmla="*/ 2932473 w 5426208"/>
              <a:gd name="connsiteY18" fmla="*/ 2724036 h 5963547"/>
              <a:gd name="connsiteX19" fmla="*/ 2399382 w 5426208"/>
              <a:gd name="connsiteY19" fmla="*/ 1393179 h 5963547"/>
              <a:gd name="connsiteX20" fmla="*/ 1918061 w 5426208"/>
              <a:gd name="connsiteY20" fmla="*/ 334605 h 5963547"/>
              <a:gd name="connsiteX21" fmla="*/ 1759700 w 5426208"/>
              <a:gd name="connsiteY21" fmla="*/ 46327 h 5963547"/>
              <a:gd name="connsiteX22" fmla="*/ 1504721 w 5426208"/>
              <a:gd name="connsiteY22" fmla="*/ 1179806 h 5963547"/>
              <a:gd name="connsiteX23" fmla="*/ 1919500 w 5426208"/>
              <a:gd name="connsiteY23" fmla="*/ 2508985 h 5963547"/>
              <a:gd name="connsiteX24" fmla="*/ 2511779 w 5426208"/>
              <a:gd name="connsiteY24" fmla="*/ 3676696 h 5963547"/>
              <a:gd name="connsiteX25" fmla="*/ 2507282 w 5426208"/>
              <a:gd name="connsiteY25" fmla="*/ 3842847 h 5963547"/>
              <a:gd name="connsiteX26" fmla="*/ 1259624 w 5426208"/>
              <a:gd name="connsiteY26" fmla="*/ 2329876 h 5963547"/>
              <a:gd name="connsiteX27" fmla="*/ 760003 w 5426208"/>
              <a:gd name="connsiteY27" fmla="*/ 1783121 h 5963547"/>
              <a:gd name="connsiteX28" fmla="*/ 213248 w 5426208"/>
              <a:gd name="connsiteY28" fmla="*/ 1274074 h 5963547"/>
              <a:gd name="connsiteX29" fmla="*/ 213248 w 5426208"/>
              <a:gd name="connsiteY29" fmla="*/ 1406049 h 5963547"/>
              <a:gd name="connsiteX30" fmla="*/ 694015 w 5426208"/>
              <a:gd name="connsiteY30" fmla="*/ 2744655 h 5963547"/>
              <a:gd name="connsiteX31" fmla="*/ 1253280 w 5426208"/>
              <a:gd name="connsiteY31" fmla="*/ 3774615 h 5963547"/>
              <a:gd name="connsiteX32" fmla="*/ 2015715 w 5426208"/>
              <a:gd name="connsiteY32" fmla="*/ 4415917 h 5963547"/>
              <a:gd name="connsiteX33" fmla="*/ 2631307 w 5426208"/>
              <a:gd name="connsiteY33" fmla="*/ 4738370 h 5963547"/>
              <a:gd name="connsiteX34" fmla="*/ 2175214 w 5426208"/>
              <a:gd name="connsiteY34" fmla="*/ 4769173 h 5963547"/>
              <a:gd name="connsiteX35" fmla="*/ 1502268 w 5426208"/>
              <a:gd name="connsiteY35" fmla="*/ 4555140 h 5963547"/>
              <a:gd name="connsiteX36" fmla="*/ 760003 w 5426208"/>
              <a:gd name="connsiteY36" fmla="*/ 3951286 h 5963547"/>
              <a:gd name="connsiteX37" fmla="*/ 260382 w 5426208"/>
              <a:gd name="connsiteY37" fmla="*/ 3055740 h 5963547"/>
              <a:gd name="connsiteX38" fmla="*/ 5859 w 5426208"/>
              <a:gd name="connsiteY38" fmla="*/ 2688094 h 5963547"/>
              <a:gd name="connsiteX39" fmla="*/ 109554 w 5426208"/>
              <a:gd name="connsiteY39" fmla="*/ 3281983 h 5963547"/>
              <a:gd name="connsiteX40" fmla="*/ 420638 w 5426208"/>
              <a:gd name="connsiteY40" fmla="*/ 4686577 h 5963547"/>
              <a:gd name="connsiteX41" fmla="*/ 967661 w 5426208"/>
              <a:gd name="connsiteY41" fmla="*/ 5270028 h 5963547"/>
              <a:gd name="connsiteX42" fmla="*/ 1523574 w 5426208"/>
              <a:gd name="connsiteY42" fmla="*/ 5525562 h 5963547"/>
              <a:gd name="connsiteX43" fmla="*/ 2471273 w 5426208"/>
              <a:gd name="connsiteY43" fmla="*/ 5605714 h 5963547"/>
              <a:gd name="connsiteX44" fmla="*/ 3384948 w 5426208"/>
              <a:gd name="connsiteY44" fmla="*/ 5409188 h 5963547"/>
              <a:gd name="connsiteX45" fmla="*/ 3500869 w 5426208"/>
              <a:gd name="connsiteY45" fmla="*/ 5482329 h 5963547"/>
              <a:gd name="connsiteX46" fmla="*/ 3506134 w 5426208"/>
              <a:gd name="connsiteY46" fmla="*/ 5963547 h 5963547"/>
              <a:gd name="connsiteX0" fmla="*/ 4469964 w 5426208"/>
              <a:gd name="connsiteY0" fmla="*/ 5831812 h 5963547"/>
              <a:gd name="connsiteX1" fmla="*/ 4282215 w 5426208"/>
              <a:gd name="connsiteY1" fmla="*/ 5284057 h 5963547"/>
              <a:gd name="connsiteX2" fmla="*/ 4330110 w 5426208"/>
              <a:gd name="connsiteY2" fmla="*/ 5015998 h 5963547"/>
              <a:gd name="connsiteX3" fmla="*/ 4631881 w 5426208"/>
              <a:gd name="connsiteY3" fmla="*/ 4611012 h 5963547"/>
              <a:gd name="connsiteX4" fmla="*/ 5058626 w 5426208"/>
              <a:gd name="connsiteY4" fmla="*/ 3564787 h 5963547"/>
              <a:gd name="connsiteX5" fmla="*/ 5416844 w 5426208"/>
              <a:gd name="connsiteY5" fmla="*/ 2499558 h 5963547"/>
              <a:gd name="connsiteX6" fmla="*/ 5253752 w 5426208"/>
              <a:gd name="connsiteY6" fmla="*/ 2511758 h 5963547"/>
              <a:gd name="connsiteX7" fmla="*/ 4553133 w 5426208"/>
              <a:gd name="connsiteY7" fmla="*/ 3031275 h 5963547"/>
              <a:gd name="connsiteX8" fmla="*/ 3980892 w 5426208"/>
              <a:gd name="connsiteY8" fmla="*/ 3974428 h 5963547"/>
              <a:gd name="connsiteX9" fmla="*/ 4002122 w 5426208"/>
              <a:gd name="connsiteY9" fmla="*/ 3284330 h 5963547"/>
              <a:gd name="connsiteX10" fmla="*/ 4261463 w 5426208"/>
              <a:gd name="connsiteY10" fmla="*/ 1747116 h 5963547"/>
              <a:gd name="connsiteX11" fmla="*/ 4416873 w 5426208"/>
              <a:gd name="connsiteY11" fmla="*/ 1147576 h 5963547"/>
              <a:gd name="connsiteX12" fmla="*/ 4484533 w 5426208"/>
              <a:gd name="connsiteY12" fmla="*/ 653647 h 5963547"/>
              <a:gd name="connsiteX13" fmla="*/ 4049958 w 5426208"/>
              <a:gd name="connsiteY13" fmla="*/ 962989 h 5963547"/>
              <a:gd name="connsiteX14" fmla="*/ 3488008 w 5426208"/>
              <a:gd name="connsiteY14" fmla="*/ 2079410 h 5963547"/>
              <a:gd name="connsiteX15" fmla="*/ 3287203 w 5426208"/>
              <a:gd name="connsiteY15" fmla="*/ 3173083 h 5963547"/>
              <a:gd name="connsiteX16" fmla="*/ 3292845 w 5426208"/>
              <a:gd name="connsiteY16" fmla="*/ 3857018 h 5963547"/>
              <a:gd name="connsiteX17" fmla="*/ 3192806 w 5426208"/>
              <a:gd name="connsiteY17" fmla="*/ 3606624 h 5963547"/>
              <a:gd name="connsiteX18" fmla="*/ 2932473 w 5426208"/>
              <a:gd name="connsiteY18" fmla="*/ 2724036 h 5963547"/>
              <a:gd name="connsiteX19" fmla="*/ 2399382 w 5426208"/>
              <a:gd name="connsiteY19" fmla="*/ 1393179 h 5963547"/>
              <a:gd name="connsiteX20" fmla="*/ 1918061 w 5426208"/>
              <a:gd name="connsiteY20" fmla="*/ 334605 h 5963547"/>
              <a:gd name="connsiteX21" fmla="*/ 1759700 w 5426208"/>
              <a:gd name="connsiteY21" fmla="*/ 46327 h 5963547"/>
              <a:gd name="connsiteX22" fmla="*/ 1504721 w 5426208"/>
              <a:gd name="connsiteY22" fmla="*/ 1179806 h 5963547"/>
              <a:gd name="connsiteX23" fmla="*/ 1919500 w 5426208"/>
              <a:gd name="connsiteY23" fmla="*/ 2508985 h 5963547"/>
              <a:gd name="connsiteX24" fmla="*/ 2511779 w 5426208"/>
              <a:gd name="connsiteY24" fmla="*/ 3676696 h 5963547"/>
              <a:gd name="connsiteX25" fmla="*/ 2507282 w 5426208"/>
              <a:gd name="connsiteY25" fmla="*/ 3842847 h 5963547"/>
              <a:gd name="connsiteX26" fmla="*/ 1259624 w 5426208"/>
              <a:gd name="connsiteY26" fmla="*/ 2329876 h 5963547"/>
              <a:gd name="connsiteX27" fmla="*/ 760003 w 5426208"/>
              <a:gd name="connsiteY27" fmla="*/ 1783121 h 5963547"/>
              <a:gd name="connsiteX28" fmla="*/ 213248 w 5426208"/>
              <a:gd name="connsiteY28" fmla="*/ 1274074 h 5963547"/>
              <a:gd name="connsiteX29" fmla="*/ 213248 w 5426208"/>
              <a:gd name="connsiteY29" fmla="*/ 1406049 h 5963547"/>
              <a:gd name="connsiteX30" fmla="*/ 694015 w 5426208"/>
              <a:gd name="connsiteY30" fmla="*/ 2744655 h 5963547"/>
              <a:gd name="connsiteX31" fmla="*/ 1253280 w 5426208"/>
              <a:gd name="connsiteY31" fmla="*/ 3774615 h 5963547"/>
              <a:gd name="connsiteX32" fmla="*/ 2015715 w 5426208"/>
              <a:gd name="connsiteY32" fmla="*/ 4415917 h 5963547"/>
              <a:gd name="connsiteX33" fmla="*/ 2631307 w 5426208"/>
              <a:gd name="connsiteY33" fmla="*/ 4738370 h 5963547"/>
              <a:gd name="connsiteX34" fmla="*/ 2175214 w 5426208"/>
              <a:gd name="connsiteY34" fmla="*/ 4769173 h 5963547"/>
              <a:gd name="connsiteX35" fmla="*/ 1502268 w 5426208"/>
              <a:gd name="connsiteY35" fmla="*/ 4555140 h 5963547"/>
              <a:gd name="connsiteX36" fmla="*/ 760003 w 5426208"/>
              <a:gd name="connsiteY36" fmla="*/ 3951286 h 5963547"/>
              <a:gd name="connsiteX37" fmla="*/ 260382 w 5426208"/>
              <a:gd name="connsiteY37" fmla="*/ 3055740 h 5963547"/>
              <a:gd name="connsiteX38" fmla="*/ 5859 w 5426208"/>
              <a:gd name="connsiteY38" fmla="*/ 2688094 h 5963547"/>
              <a:gd name="connsiteX39" fmla="*/ 109554 w 5426208"/>
              <a:gd name="connsiteY39" fmla="*/ 3281983 h 5963547"/>
              <a:gd name="connsiteX40" fmla="*/ 420638 w 5426208"/>
              <a:gd name="connsiteY40" fmla="*/ 4686577 h 5963547"/>
              <a:gd name="connsiteX41" fmla="*/ 967661 w 5426208"/>
              <a:gd name="connsiteY41" fmla="*/ 5270028 h 5963547"/>
              <a:gd name="connsiteX42" fmla="*/ 1523574 w 5426208"/>
              <a:gd name="connsiteY42" fmla="*/ 5525562 h 5963547"/>
              <a:gd name="connsiteX43" fmla="*/ 2471273 w 5426208"/>
              <a:gd name="connsiteY43" fmla="*/ 5605714 h 5963547"/>
              <a:gd name="connsiteX44" fmla="*/ 3384948 w 5426208"/>
              <a:gd name="connsiteY44" fmla="*/ 5409188 h 5963547"/>
              <a:gd name="connsiteX45" fmla="*/ 3500869 w 5426208"/>
              <a:gd name="connsiteY45" fmla="*/ 5482329 h 5963547"/>
              <a:gd name="connsiteX46" fmla="*/ 3506134 w 5426208"/>
              <a:gd name="connsiteY46" fmla="*/ 5963547 h 5963547"/>
              <a:gd name="connsiteX0" fmla="*/ 4469964 w 5426208"/>
              <a:gd name="connsiteY0" fmla="*/ 5831812 h 5963547"/>
              <a:gd name="connsiteX1" fmla="*/ 4282215 w 5426208"/>
              <a:gd name="connsiteY1" fmla="*/ 5284057 h 5963547"/>
              <a:gd name="connsiteX2" fmla="*/ 4330110 w 5426208"/>
              <a:gd name="connsiteY2" fmla="*/ 5015998 h 5963547"/>
              <a:gd name="connsiteX3" fmla="*/ 4631881 w 5426208"/>
              <a:gd name="connsiteY3" fmla="*/ 4611012 h 5963547"/>
              <a:gd name="connsiteX4" fmla="*/ 5058626 w 5426208"/>
              <a:gd name="connsiteY4" fmla="*/ 3564787 h 5963547"/>
              <a:gd name="connsiteX5" fmla="*/ 5416844 w 5426208"/>
              <a:gd name="connsiteY5" fmla="*/ 2499558 h 5963547"/>
              <a:gd name="connsiteX6" fmla="*/ 5253752 w 5426208"/>
              <a:gd name="connsiteY6" fmla="*/ 2511758 h 5963547"/>
              <a:gd name="connsiteX7" fmla="*/ 4553133 w 5426208"/>
              <a:gd name="connsiteY7" fmla="*/ 3031275 h 5963547"/>
              <a:gd name="connsiteX8" fmla="*/ 3980892 w 5426208"/>
              <a:gd name="connsiteY8" fmla="*/ 3974428 h 5963547"/>
              <a:gd name="connsiteX9" fmla="*/ 4002122 w 5426208"/>
              <a:gd name="connsiteY9" fmla="*/ 3284330 h 5963547"/>
              <a:gd name="connsiteX10" fmla="*/ 4261463 w 5426208"/>
              <a:gd name="connsiteY10" fmla="*/ 1747116 h 5963547"/>
              <a:gd name="connsiteX11" fmla="*/ 4416873 w 5426208"/>
              <a:gd name="connsiteY11" fmla="*/ 1147576 h 5963547"/>
              <a:gd name="connsiteX12" fmla="*/ 4484533 w 5426208"/>
              <a:gd name="connsiteY12" fmla="*/ 653647 h 5963547"/>
              <a:gd name="connsiteX13" fmla="*/ 4049958 w 5426208"/>
              <a:gd name="connsiteY13" fmla="*/ 962989 h 5963547"/>
              <a:gd name="connsiteX14" fmla="*/ 3488008 w 5426208"/>
              <a:gd name="connsiteY14" fmla="*/ 2079410 h 5963547"/>
              <a:gd name="connsiteX15" fmla="*/ 3287203 w 5426208"/>
              <a:gd name="connsiteY15" fmla="*/ 3173083 h 5963547"/>
              <a:gd name="connsiteX16" fmla="*/ 3292845 w 5426208"/>
              <a:gd name="connsiteY16" fmla="*/ 3857018 h 5963547"/>
              <a:gd name="connsiteX17" fmla="*/ 3192806 w 5426208"/>
              <a:gd name="connsiteY17" fmla="*/ 3606624 h 5963547"/>
              <a:gd name="connsiteX18" fmla="*/ 2932473 w 5426208"/>
              <a:gd name="connsiteY18" fmla="*/ 2724036 h 5963547"/>
              <a:gd name="connsiteX19" fmla="*/ 2399382 w 5426208"/>
              <a:gd name="connsiteY19" fmla="*/ 1393179 h 5963547"/>
              <a:gd name="connsiteX20" fmla="*/ 1918061 w 5426208"/>
              <a:gd name="connsiteY20" fmla="*/ 334605 h 5963547"/>
              <a:gd name="connsiteX21" fmla="*/ 1759700 w 5426208"/>
              <a:gd name="connsiteY21" fmla="*/ 46327 h 5963547"/>
              <a:gd name="connsiteX22" fmla="*/ 1504721 w 5426208"/>
              <a:gd name="connsiteY22" fmla="*/ 1179806 h 5963547"/>
              <a:gd name="connsiteX23" fmla="*/ 1919500 w 5426208"/>
              <a:gd name="connsiteY23" fmla="*/ 2508985 h 5963547"/>
              <a:gd name="connsiteX24" fmla="*/ 2511779 w 5426208"/>
              <a:gd name="connsiteY24" fmla="*/ 3676696 h 5963547"/>
              <a:gd name="connsiteX25" fmla="*/ 2507282 w 5426208"/>
              <a:gd name="connsiteY25" fmla="*/ 3842847 h 5963547"/>
              <a:gd name="connsiteX26" fmla="*/ 1259624 w 5426208"/>
              <a:gd name="connsiteY26" fmla="*/ 2329876 h 5963547"/>
              <a:gd name="connsiteX27" fmla="*/ 760003 w 5426208"/>
              <a:gd name="connsiteY27" fmla="*/ 1783121 h 5963547"/>
              <a:gd name="connsiteX28" fmla="*/ 213248 w 5426208"/>
              <a:gd name="connsiteY28" fmla="*/ 1274074 h 5963547"/>
              <a:gd name="connsiteX29" fmla="*/ 213248 w 5426208"/>
              <a:gd name="connsiteY29" fmla="*/ 1406049 h 5963547"/>
              <a:gd name="connsiteX30" fmla="*/ 694015 w 5426208"/>
              <a:gd name="connsiteY30" fmla="*/ 2744655 h 5963547"/>
              <a:gd name="connsiteX31" fmla="*/ 1253280 w 5426208"/>
              <a:gd name="connsiteY31" fmla="*/ 3774615 h 5963547"/>
              <a:gd name="connsiteX32" fmla="*/ 2015715 w 5426208"/>
              <a:gd name="connsiteY32" fmla="*/ 4415917 h 5963547"/>
              <a:gd name="connsiteX33" fmla="*/ 2631307 w 5426208"/>
              <a:gd name="connsiteY33" fmla="*/ 4738370 h 5963547"/>
              <a:gd name="connsiteX34" fmla="*/ 2175214 w 5426208"/>
              <a:gd name="connsiteY34" fmla="*/ 4769173 h 5963547"/>
              <a:gd name="connsiteX35" fmla="*/ 1502268 w 5426208"/>
              <a:gd name="connsiteY35" fmla="*/ 4555140 h 5963547"/>
              <a:gd name="connsiteX36" fmla="*/ 760003 w 5426208"/>
              <a:gd name="connsiteY36" fmla="*/ 3951286 h 5963547"/>
              <a:gd name="connsiteX37" fmla="*/ 260382 w 5426208"/>
              <a:gd name="connsiteY37" fmla="*/ 3055740 h 5963547"/>
              <a:gd name="connsiteX38" fmla="*/ 5859 w 5426208"/>
              <a:gd name="connsiteY38" fmla="*/ 2688094 h 5963547"/>
              <a:gd name="connsiteX39" fmla="*/ 109554 w 5426208"/>
              <a:gd name="connsiteY39" fmla="*/ 3281983 h 5963547"/>
              <a:gd name="connsiteX40" fmla="*/ 420638 w 5426208"/>
              <a:gd name="connsiteY40" fmla="*/ 4686577 h 5963547"/>
              <a:gd name="connsiteX41" fmla="*/ 967661 w 5426208"/>
              <a:gd name="connsiteY41" fmla="*/ 5270028 h 5963547"/>
              <a:gd name="connsiteX42" fmla="*/ 1523574 w 5426208"/>
              <a:gd name="connsiteY42" fmla="*/ 5525562 h 5963547"/>
              <a:gd name="connsiteX43" fmla="*/ 2471273 w 5426208"/>
              <a:gd name="connsiteY43" fmla="*/ 5605714 h 5963547"/>
              <a:gd name="connsiteX44" fmla="*/ 3384948 w 5426208"/>
              <a:gd name="connsiteY44" fmla="*/ 5409188 h 5963547"/>
              <a:gd name="connsiteX45" fmla="*/ 3500869 w 5426208"/>
              <a:gd name="connsiteY45" fmla="*/ 5482329 h 5963547"/>
              <a:gd name="connsiteX46" fmla="*/ 3506134 w 5426208"/>
              <a:gd name="connsiteY46" fmla="*/ 5963547 h 5963547"/>
              <a:gd name="connsiteX0" fmla="*/ 4469964 w 5426208"/>
              <a:gd name="connsiteY0" fmla="*/ 5831812 h 5963547"/>
              <a:gd name="connsiteX1" fmla="*/ 4282215 w 5426208"/>
              <a:gd name="connsiteY1" fmla="*/ 5284057 h 5963547"/>
              <a:gd name="connsiteX2" fmla="*/ 4330110 w 5426208"/>
              <a:gd name="connsiteY2" fmla="*/ 5015998 h 5963547"/>
              <a:gd name="connsiteX3" fmla="*/ 4631881 w 5426208"/>
              <a:gd name="connsiteY3" fmla="*/ 4611012 h 5963547"/>
              <a:gd name="connsiteX4" fmla="*/ 5058626 w 5426208"/>
              <a:gd name="connsiteY4" fmla="*/ 3564787 h 5963547"/>
              <a:gd name="connsiteX5" fmla="*/ 5416844 w 5426208"/>
              <a:gd name="connsiteY5" fmla="*/ 2499558 h 5963547"/>
              <a:gd name="connsiteX6" fmla="*/ 5253752 w 5426208"/>
              <a:gd name="connsiteY6" fmla="*/ 2511758 h 5963547"/>
              <a:gd name="connsiteX7" fmla="*/ 4553133 w 5426208"/>
              <a:gd name="connsiteY7" fmla="*/ 3031275 h 5963547"/>
              <a:gd name="connsiteX8" fmla="*/ 3980892 w 5426208"/>
              <a:gd name="connsiteY8" fmla="*/ 3974428 h 5963547"/>
              <a:gd name="connsiteX9" fmla="*/ 4002122 w 5426208"/>
              <a:gd name="connsiteY9" fmla="*/ 3284330 h 5963547"/>
              <a:gd name="connsiteX10" fmla="*/ 4261463 w 5426208"/>
              <a:gd name="connsiteY10" fmla="*/ 1747116 h 5963547"/>
              <a:gd name="connsiteX11" fmla="*/ 4416873 w 5426208"/>
              <a:gd name="connsiteY11" fmla="*/ 1147576 h 5963547"/>
              <a:gd name="connsiteX12" fmla="*/ 4484533 w 5426208"/>
              <a:gd name="connsiteY12" fmla="*/ 653647 h 5963547"/>
              <a:gd name="connsiteX13" fmla="*/ 4063391 w 5426208"/>
              <a:gd name="connsiteY13" fmla="*/ 1013087 h 5963547"/>
              <a:gd name="connsiteX14" fmla="*/ 3488008 w 5426208"/>
              <a:gd name="connsiteY14" fmla="*/ 2079410 h 5963547"/>
              <a:gd name="connsiteX15" fmla="*/ 3287203 w 5426208"/>
              <a:gd name="connsiteY15" fmla="*/ 3173083 h 5963547"/>
              <a:gd name="connsiteX16" fmla="*/ 3292845 w 5426208"/>
              <a:gd name="connsiteY16" fmla="*/ 3857018 h 5963547"/>
              <a:gd name="connsiteX17" fmla="*/ 3192806 w 5426208"/>
              <a:gd name="connsiteY17" fmla="*/ 3606624 h 5963547"/>
              <a:gd name="connsiteX18" fmla="*/ 2932473 w 5426208"/>
              <a:gd name="connsiteY18" fmla="*/ 2724036 h 5963547"/>
              <a:gd name="connsiteX19" fmla="*/ 2399382 w 5426208"/>
              <a:gd name="connsiteY19" fmla="*/ 1393179 h 5963547"/>
              <a:gd name="connsiteX20" fmla="*/ 1918061 w 5426208"/>
              <a:gd name="connsiteY20" fmla="*/ 334605 h 5963547"/>
              <a:gd name="connsiteX21" fmla="*/ 1759700 w 5426208"/>
              <a:gd name="connsiteY21" fmla="*/ 46327 h 5963547"/>
              <a:gd name="connsiteX22" fmla="*/ 1504721 w 5426208"/>
              <a:gd name="connsiteY22" fmla="*/ 1179806 h 5963547"/>
              <a:gd name="connsiteX23" fmla="*/ 1919500 w 5426208"/>
              <a:gd name="connsiteY23" fmla="*/ 2508985 h 5963547"/>
              <a:gd name="connsiteX24" fmla="*/ 2511779 w 5426208"/>
              <a:gd name="connsiteY24" fmla="*/ 3676696 h 5963547"/>
              <a:gd name="connsiteX25" fmla="*/ 2507282 w 5426208"/>
              <a:gd name="connsiteY25" fmla="*/ 3842847 h 5963547"/>
              <a:gd name="connsiteX26" fmla="*/ 1259624 w 5426208"/>
              <a:gd name="connsiteY26" fmla="*/ 2329876 h 5963547"/>
              <a:gd name="connsiteX27" fmla="*/ 760003 w 5426208"/>
              <a:gd name="connsiteY27" fmla="*/ 1783121 h 5963547"/>
              <a:gd name="connsiteX28" fmla="*/ 213248 w 5426208"/>
              <a:gd name="connsiteY28" fmla="*/ 1274074 h 5963547"/>
              <a:gd name="connsiteX29" fmla="*/ 213248 w 5426208"/>
              <a:gd name="connsiteY29" fmla="*/ 1406049 h 5963547"/>
              <a:gd name="connsiteX30" fmla="*/ 694015 w 5426208"/>
              <a:gd name="connsiteY30" fmla="*/ 2744655 h 5963547"/>
              <a:gd name="connsiteX31" fmla="*/ 1253280 w 5426208"/>
              <a:gd name="connsiteY31" fmla="*/ 3774615 h 5963547"/>
              <a:gd name="connsiteX32" fmla="*/ 2015715 w 5426208"/>
              <a:gd name="connsiteY32" fmla="*/ 4415917 h 5963547"/>
              <a:gd name="connsiteX33" fmla="*/ 2631307 w 5426208"/>
              <a:gd name="connsiteY33" fmla="*/ 4738370 h 5963547"/>
              <a:gd name="connsiteX34" fmla="*/ 2175214 w 5426208"/>
              <a:gd name="connsiteY34" fmla="*/ 4769173 h 5963547"/>
              <a:gd name="connsiteX35" fmla="*/ 1502268 w 5426208"/>
              <a:gd name="connsiteY35" fmla="*/ 4555140 h 5963547"/>
              <a:gd name="connsiteX36" fmla="*/ 760003 w 5426208"/>
              <a:gd name="connsiteY36" fmla="*/ 3951286 h 5963547"/>
              <a:gd name="connsiteX37" fmla="*/ 260382 w 5426208"/>
              <a:gd name="connsiteY37" fmla="*/ 3055740 h 5963547"/>
              <a:gd name="connsiteX38" fmla="*/ 5859 w 5426208"/>
              <a:gd name="connsiteY38" fmla="*/ 2688094 h 5963547"/>
              <a:gd name="connsiteX39" fmla="*/ 109554 w 5426208"/>
              <a:gd name="connsiteY39" fmla="*/ 3281983 h 5963547"/>
              <a:gd name="connsiteX40" fmla="*/ 420638 w 5426208"/>
              <a:gd name="connsiteY40" fmla="*/ 4686577 h 5963547"/>
              <a:gd name="connsiteX41" fmla="*/ 967661 w 5426208"/>
              <a:gd name="connsiteY41" fmla="*/ 5270028 h 5963547"/>
              <a:gd name="connsiteX42" fmla="*/ 1523574 w 5426208"/>
              <a:gd name="connsiteY42" fmla="*/ 5525562 h 5963547"/>
              <a:gd name="connsiteX43" fmla="*/ 2471273 w 5426208"/>
              <a:gd name="connsiteY43" fmla="*/ 5605714 h 5963547"/>
              <a:gd name="connsiteX44" fmla="*/ 3384948 w 5426208"/>
              <a:gd name="connsiteY44" fmla="*/ 5409188 h 5963547"/>
              <a:gd name="connsiteX45" fmla="*/ 3500869 w 5426208"/>
              <a:gd name="connsiteY45" fmla="*/ 5482329 h 5963547"/>
              <a:gd name="connsiteX46" fmla="*/ 3506134 w 5426208"/>
              <a:gd name="connsiteY46" fmla="*/ 5963547 h 5963547"/>
              <a:gd name="connsiteX0" fmla="*/ 4469964 w 5426208"/>
              <a:gd name="connsiteY0" fmla="*/ 5831812 h 5963547"/>
              <a:gd name="connsiteX1" fmla="*/ 4282215 w 5426208"/>
              <a:gd name="connsiteY1" fmla="*/ 5284057 h 5963547"/>
              <a:gd name="connsiteX2" fmla="*/ 4330110 w 5426208"/>
              <a:gd name="connsiteY2" fmla="*/ 5015998 h 5963547"/>
              <a:gd name="connsiteX3" fmla="*/ 4631881 w 5426208"/>
              <a:gd name="connsiteY3" fmla="*/ 4611012 h 5963547"/>
              <a:gd name="connsiteX4" fmla="*/ 5058626 w 5426208"/>
              <a:gd name="connsiteY4" fmla="*/ 3564787 h 5963547"/>
              <a:gd name="connsiteX5" fmla="*/ 5416844 w 5426208"/>
              <a:gd name="connsiteY5" fmla="*/ 2499558 h 5963547"/>
              <a:gd name="connsiteX6" fmla="*/ 5253752 w 5426208"/>
              <a:gd name="connsiteY6" fmla="*/ 2511758 h 5963547"/>
              <a:gd name="connsiteX7" fmla="*/ 4553133 w 5426208"/>
              <a:gd name="connsiteY7" fmla="*/ 3031275 h 5963547"/>
              <a:gd name="connsiteX8" fmla="*/ 3980892 w 5426208"/>
              <a:gd name="connsiteY8" fmla="*/ 3974428 h 5963547"/>
              <a:gd name="connsiteX9" fmla="*/ 4002122 w 5426208"/>
              <a:gd name="connsiteY9" fmla="*/ 3284330 h 5963547"/>
              <a:gd name="connsiteX10" fmla="*/ 4281760 w 5426208"/>
              <a:gd name="connsiteY10" fmla="*/ 1853260 h 5963547"/>
              <a:gd name="connsiteX11" fmla="*/ 4416873 w 5426208"/>
              <a:gd name="connsiteY11" fmla="*/ 1147576 h 5963547"/>
              <a:gd name="connsiteX12" fmla="*/ 4484533 w 5426208"/>
              <a:gd name="connsiteY12" fmla="*/ 653647 h 5963547"/>
              <a:gd name="connsiteX13" fmla="*/ 4063391 w 5426208"/>
              <a:gd name="connsiteY13" fmla="*/ 1013087 h 5963547"/>
              <a:gd name="connsiteX14" fmla="*/ 3488008 w 5426208"/>
              <a:gd name="connsiteY14" fmla="*/ 2079410 h 5963547"/>
              <a:gd name="connsiteX15" fmla="*/ 3287203 w 5426208"/>
              <a:gd name="connsiteY15" fmla="*/ 3173083 h 5963547"/>
              <a:gd name="connsiteX16" fmla="*/ 3292845 w 5426208"/>
              <a:gd name="connsiteY16" fmla="*/ 3857018 h 5963547"/>
              <a:gd name="connsiteX17" fmla="*/ 3192806 w 5426208"/>
              <a:gd name="connsiteY17" fmla="*/ 3606624 h 5963547"/>
              <a:gd name="connsiteX18" fmla="*/ 2932473 w 5426208"/>
              <a:gd name="connsiteY18" fmla="*/ 2724036 h 5963547"/>
              <a:gd name="connsiteX19" fmla="*/ 2399382 w 5426208"/>
              <a:gd name="connsiteY19" fmla="*/ 1393179 h 5963547"/>
              <a:gd name="connsiteX20" fmla="*/ 1918061 w 5426208"/>
              <a:gd name="connsiteY20" fmla="*/ 334605 h 5963547"/>
              <a:gd name="connsiteX21" fmla="*/ 1759700 w 5426208"/>
              <a:gd name="connsiteY21" fmla="*/ 46327 h 5963547"/>
              <a:gd name="connsiteX22" fmla="*/ 1504721 w 5426208"/>
              <a:gd name="connsiteY22" fmla="*/ 1179806 h 5963547"/>
              <a:gd name="connsiteX23" fmla="*/ 1919500 w 5426208"/>
              <a:gd name="connsiteY23" fmla="*/ 2508985 h 5963547"/>
              <a:gd name="connsiteX24" fmla="*/ 2511779 w 5426208"/>
              <a:gd name="connsiteY24" fmla="*/ 3676696 h 5963547"/>
              <a:gd name="connsiteX25" fmla="*/ 2507282 w 5426208"/>
              <a:gd name="connsiteY25" fmla="*/ 3842847 h 5963547"/>
              <a:gd name="connsiteX26" fmla="*/ 1259624 w 5426208"/>
              <a:gd name="connsiteY26" fmla="*/ 2329876 h 5963547"/>
              <a:gd name="connsiteX27" fmla="*/ 760003 w 5426208"/>
              <a:gd name="connsiteY27" fmla="*/ 1783121 h 5963547"/>
              <a:gd name="connsiteX28" fmla="*/ 213248 w 5426208"/>
              <a:gd name="connsiteY28" fmla="*/ 1274074 h 5963547"/>
              <a:gd name="connsiteX29" fmla="*/ 213248 w 5426208"/>
              <a:gd name="connsiteY29" fmla="*/ 1406049 h 5963547"/>
              <a:gd name="connsiteX30" fmla="*/ 694015 w 5426208"/>
              <a:gd name="connsiteY30" fmla="*/ 2744655 h 5963547"/>
              <a:gd name="connsiteX31" fmla="*/ 1253280 w 5426208"/>
              <a:gd name="connsiteY31" fmla="*/ 3774615 h 5963547"/>
              <a:gd name="connsiteX32" fmla="*/ 2015715 w 5426208"/>
              <a:gd name="connsiteY32" fmla="*/ 4415917 h 5963547"/>
              <a:gd name="connsiteX33" fmla="*/ 2631307 w 5426208"/>
              <a:gd name="connsiteY33" fmla="*/ 4738370 h 5963547"/>
              <a:gd name="connsiteX34" fmla="*/ 2175214 w 5426208"/>
              <a:gd name="connsiteY34" fmla="*/ 4769173 h 5963547"/>
              <a:gd name="connsiteX35" fmla="*/ 1502268 w 5426208"/>
              <a:gd name="connsiteY35" fmla="*/ 4555140 h 5963547"/>
              <a:gd name="connsiteX36" fmla="*/ 760003 w 5426208"/>
              <a:gd name="connsiteY36" fmla="*/ 3951286 h 5963547"/>
              <a:gd name="connsiteX37" fmla="*/ 260382 w 5426208"/>
              <a:gd name="connsiteY37" fmla="*/ 3055740 h 5963547"/>
              <a:gd name="connsiteX38" fmla="*/ 5859 w 5426208"/>
              <a:gd name="connsiteY38" fmla="*/ 2688094 h 5963547"/>
              <a:gd name="connsiteX39" fmla="*/ 109554 w 5426208"/>
              <a:gd name="connsiteY39" fmla="*/ 3281983 h 5963547"/>
              <a:gd name="connsiteX40" fmla="*/ 420638 w 5426208"/>
              <a:gd name="connsiteY40" fmla="*/ 4686577 h 5963547"/>
              <a:gd name="connsiteX41" fmla="*/ 967661 w 5426208"/>
              <a:gd name="connsiteY41" fmla="*/ 5270028 h 5963547"/>
              <a:gd name="connsiteX42" fmla="*/ 1523574 w 5426208"/>
              <a:gd name="connsiteY42" fmla="*/ 5525562 h 5963547"/>
              <a:gd name="connsiteX43" fmla="*/ 2471273 w 5426208"/>
              <a:gd name="connsiteY43" fmla="*/ 5605714 h 5963547"/>
              <a:gd name="connsiteX44" fmla="*/ 3384948 w 5426208"/>
              <a:gd name="connsiteY44" fmla="*/ 5409188 h 5963547"/>
              <a:gd name="connsiteX45" fmla="*/ 3500869 w 5426208"/>
              <a:gd name="connsiteY45" fmla="*/ 5482329 h 5963547"/>
              <a:gd name="connsiteX46" fmla="*/ 3506134 w 5426208"/>
              <a:gd name="connsiteY46" fmla="*/ 5963547 h 5963547"/>
              <a:gd name="connsiteX0" fmla="*/ 4469964 w 5426208"/>
              <a:gd name="connsiteY0" fmla="*/ 5831812 h 5963547"/>
              <a:gd name="connsiteX1" fmla="*/ 4282215 w 5426208"/>
              <a:gd name="connsiteY1" fmla="*/ 5284057 h 5963547"/>
              <a:gd name="connsiteX2" fmla="*/ 4330110 w 5426208"/>
              <a:gd name="connsiteY2" fmla="*/ 5015998 h 5963547"/>
              <a:gd name="connsiteX3" fmla="*/ 4631881 w 5426208"/>
              <a:gd name="connsiteY3" fmla="*/ 4611012 h 5963547"/>
              <a:gd name="connsiteX4" fmla="*/ 5058626 w 5426208"/>
              <a:gd name="connsiteY4" fmla="*/ 3564787 h 5963547"/>
              <a:gd name="connsiteX5" fmla="*/ 5416844 w 5426208"/>
              <a:gd name="connsiteY5" fmla="*/ 2499558 h 5963547"/>
              <a:gd name="connsiteX6" fmla="*/ 5253752 w 5426208"/>
              <a:gd name="connsiteY6" fmla="*/ 2511758 h 5963547"/>
              <a:gd name="connsiteX7" fmla="*/ 4553133 w 5426208"/>
              <a:gd name="connsiteY7" fmla="*/ 3031275 h 5963547"/>
              <a:gd name="connsiteX8" fmla="*/ 3980892 w 5426208"/>
              <a:gd name="connsiteY8" fmla="*/ 3974428 h 5963547"/>
              <a:gd name="connsiteX9" fmla="*/ 4040105 w 5426208"/>
              <a:gd name="connsiteY9" fmla="*/ 3319391 h 5963547"/>
              <a:gd name="connsiteX10" fmla="*/ 4281760 w 5426208"/>
              <a:gd name="connsiteY10" fmla="*/ 1853260 h 5963547"/>
              <a:gd name="connsiteX11" fmla="*/ 4416873 w 5426208"/>
              <a:gd name="connsiteY11" fmla="*/ 1147576 h 5963547"/>
              <a:gd name="connsiteX12" fmla="*/ 4484533 w 5426208"/>
              <a:gd name="connsiteY12" fmla="*/ 653647 h 5963547"/>
              <a:gd name="connsiteX13" fmla="*/ 4063391 w 5426208"/>
              <a:gd name="connsiteY13" fmla="*/ 1013087 h 5963547"/>
              <a:gd name="connsiteX14" fmla="*/ 3488008 w 5426208"/>
              <a:gd name="connsiteY14" fmla="*/ 2079410 h 5963547"/>
              <a:gd name="connsiteX15" fmla="*/ 3287203 w 5426208"/>
              <a:gd name="connsiteY15" fmla="*/ 3173083 h 5963547"/>
              <a:gd name="connsiteX16" fmla="*/ 3292845 w 5426208"/>
              <a:gd name="connsiteY16" fmla="*/ 3857018 h 5963547"/>
              <a:gd name="connsiteX17" fmla="*/ 3192806 w 5426208"/>
              <a:gd name="connsiteY17" fmla="*/ 3606624 h 5963547"/>
              <a:gd name="connsiteX18" fmla="*/ 2932473 w 5426208"/>
              <a:gd name="connsiteY18" fmla="*/ 2724036 h 5963547"/>
              <a:gd name="connsiteX19" fmla="*/ 2399382 w 5426208"/>
              <a:gd name="connsiteY19" fmla="*/ 1393179 h 5963547"/>
              <a:gd name="connsiteX20" fmla="*/ 1918061 w 5426208"/>
              <a:gd name="connsiteY20" fmla="*/ 334605 h 5963547"/>
              <a:gd name="connsiteX21" fmla="*/ 1759700 w 5426208"/>
              <a:gd name="connsiteY21" fmla="*/ 46327 h 5963547"/>
              <a:gd name="connsiteX22" fmla="*/ 1504721 w 5426208"/>
              <a:gd name="connsiteY22" fmla="*/ 1179806 h 5963547"/>
              <a:gd name="connsiteX23" fmla="*/ 1919500 w 5426208"/>
              <a:gd name="connsiteY23" fmla="*/ 2508985 h 5963547"/>
              <a:gd name="connsiteX24" fmla="*/ 2511779 w 5426208"/>
              <a:gd name="connsiteY24" fmla="*/ 3676696 h 5963547"/>
              <a:gd name="connsiteX25" fmla="*/ 2507282 w 5426208"/>
              <a:gd name="connsiteY25" fmla="*/ 3842847 h 5963547"/>
              <a:gd name="connsiteX26" fmla="*/ 1259624 w 5426208"/>
              <a:gd name="connsiteY26" fmla="*/ 2329876 h 5963547"/>
              <a:gd name="connsiteX27" fmla="*/ 760003 w 5426208"/>
              <a:gd name="connsiteY27" fmla="*/ 1783121 h 5963547"/>
              <a:gd name="connsiteX28" fmla="*/ 213248 w 5426208"/>
              <a:gd name="connsiteY28" fmla="*/ 1274074 h 5963547"/>
              <a:gd name="connsiteX29" fmla="*/ 213248 w 5426208"/>
              <a:gd name="connsiteY29" fmla="*/ 1406049 h 5963547"/>
              <a:gd name="connsiteX30" fmla="*/ 694015 w 5426208"/>
              <a:gd name="connsiteY30" fmla="*/ 2744655 h 5963547"/>
              <a:gd name="connsiteX31" fmla="*/ 1253280 w 5426208"/>
              <a:gd name="connsiteY31" fmla="*/ 3774615 h 5963547"/>
              <a:gd name="connsiteX32" fmla="*/ 2015715 w 5426208"/>
              <a:gd name="connsiteY32" fmla="*/ 4415917 h 5963547"/>
              <a:gd name="connsiteX33" fmla="*/ 2631307 w 5426208"/>
              <a:gd name="connsiteY33" fmla="*/ 4738370 h 5963547"/>
              <a:gd name="connsiteX34" fmla="*/ 2175214 w 5426208"/>
              <a:gd name="connsiteY34" fmla="*/ 4769173 h 5963547"/>
              <a:gd name="connsiteX35" fmla="*/ 1502268 w 5426208"/>
              <a:gd name="connsiteY35" fmla="*/ 4555140 h 5963547"/>
              <a:gd name="connsiteX36" fmla="*/ 760003 w 5426208"/>
              <a:gd name="connsiteY36" fmla="*/ 3951286 h 5963547"/>
              <a:gd name="connsiteX37" fmla="*/ 260382 w 5426208"/>
              <a:gd name="connsiteY37" fmla="*/ 3055740 h 5963547"/>
              <a:gd name="connsiteX38" fmla="*/ 5859 w 5426208"/>
              <a:gd name="connsiteY38" fmla="*/ 2688094 h 5963547"/>
              <a:gd name="connsiteX39" fmla="*/ 109554 w 5426208"/>
              <a:gd name="connsiteY39" fmla="*/ 3281983 h 5963547"/>
              <a:gd name="connsiteX40" fmla="*/ 420638 w 5426208"/>
              <a:gd name="connsiteY40" fmla="*/ 4686577 h 5963547"/>
              <a:gd name="connsiteX41" fmla="*/ 967661 w 5426208"/>
              <a:gd name="connsiteY41" fmla="*/ 5270028 h 5963547"/>
              <a:gd name="connsiteX42" fmla="*/ 1523574 w 5426208"/>
              <a:gd name="connsiteY42" fmla="*/ 5525562 h 5963547"/>
              <a:gd name="connsiteX43" fmla="*/ 2471273 w 5426208"/>
              <a:gd name="connsiteY43" fmla="*/ 5605714 h 5963547"/>
              <a:gd name="connsiteX44" fmla="*/ 3384948 w 5426208"/>
              <a:gd name="connsiteY44" fmla="*/ 5409188 h 5963547"/>
              <a:gd name="connsiteX45" fmla="*/ 3500869 w 5426208"/>
              <a:gd name="connsiteY45" fmla="*/ 5482329 h 5963547"/>
              <a:gd name="connsiteX46" fmla="*/ 3506134 w 5426208"/>
              <a:gd name="connsiteY46" fmla="*/ 5963547 h 5963547"/>
              <a:gd name="connsiteX0" fmla="*/ 4469964 w 5426043"/>
              <a:gd name="connsiteY0" fmla="*/ 5831812 h 5963547"/>
              <a:gd name="connsiteX1" fmla="*/ 4282215 w 5426043"/>
              <a:gd name="connsiteY1" fmla="*/ 5284057 h 5963547"/>
              <a:gd name="connsiteX2" fmla="*/ 4330110 w 5426043"/>
              <a:gd name="connsiteY2" fmla="*/ 5015998 h 5963547"/>
              <a:gd name="connsiteX3" fmla="*/ 4631881 w 5426043"/>
              <a:gd name="connsiteY3" fmla="*/ 4611012 h 5963547"/>
              <a:gd name="connsiteX4" fmla="*/ 5058626 w 5426043"/>
              <a:gd name="connsiteY4" fmla="*/ 3564787 h 5963547"/>
              <a:gd name="connsiteX5" fmla="*/ 5416844 w 5426043"/>
              <a:gd name="connsiteY5" fmla="*/ 2499558 h 5963547"/>
              <a:gd name="connsiteX6" fmla="*/ 5253752 w 5426043"/>
              <a:gd name="connsiteY6" fmla="*/ 2511758 h 5963547"/>
              <a:gd name="connsiteX7" fmla="*/ 4564500 w 5426043"/>
              <a:gd name="connsiteY7" fmla="*/ 3073666 h 5963547"/>
              <a:gd name="connsiteX8" fmla="*/ 3980892 w 5426043"/>
              <a:gd name="connsiteY8" fmla="*/ 3974428 h 5963547"/>
              <a:gd name="connsiteX9" fmla="*/ 4040105 w 5426043"/>
              <a:gd name="connsiteY9" fmla="*/ 3319391 h 5963547"/>
              <a:gd name="connsiteX10" fmla="*/ 4281760 w 5426043"/>
              <a:gd name="connsiteY10" fmla="*/ 1853260 h 5963547"/>
              <a:gd name="connsiteX11" fmla="*/ 4416873 w 5426043"/>
              <a:gd name="connsiteY11" fmla="*/ 1147576 h 5963547"/>
              <a:gd name="connsiteX12" fmla="*/ 4484533 w 5426043"/>
              <a:gd name="connsiteY12" fmla="*/ 653647 h 5963547"/>
              <a:gd name="connsiteX13" fmla="*/ 4063391 w 5426043"/>
              <a:gd name="connsiteY13" fmla="*/ 1013087 h 5963547"/>
              <a:gd name="connsiteX14" fmla="*/ 3488008 w 5426043"/>
              <a:gd name="connsiteY14" fmla="*/ 2079410 h 5963547"/>
              <a:gd name="connsiteX15" fmla="*/ 3287203 w 5426043"/>
              <a:gd name="connsiteY15" fmla="*/ 3173083 h 5963547"/>
              <a:gd name="connsiteX16" fmla="*/ 3292845 w 5426043"/>
              <a:gd name="connsiteY16" fmla="*/ 3857018 h 5963547"/>
              <a:gd name="connsiteX17" fmla="*/ 3192806 w 5426043"/>
              <a:gd name="connsiteY17" fmla="*/ 3606624 h 5963547"/>
              <a:gd name="connsiteX18" fmla="*/ 2932473 w 5426043"/>
              <a:gd name="connsiteY18" fmla="*/ 2724036 h 5963547"/>
              <a:gd name="connsiteX19" fmla="*/ 2399382 w 5426043"/>
              <a:gd name="connsiteY19" fmla="*/ 1393179 h 5963547"/>
              <a:gd name="connsiteX20" fmla="*/ 1918061 w 5426043"/>
              <a:gd name="connsiteY20" fmla="*/ 334605 h 5963547"/>
              <a:gd name="connsiteX21" fmla="*/ 1759700 w 5426043"/>
              <a:gd name="connsiteY21" fmla="*/ 46327 h 5963547"/>
              <a:gd name="connsiteX22" fmla="*/ 1504721 w 5426043"/>
              <a:gd name="connsiteY22" fmla="*/ 1179806 h 5963547"/>
              <a:gd name="connsiteX23" fmla="*/ 1919500 w 5426043"/>
              <a:gd name="connsiteY23" fmla="*/ 2508985 h 5963547"/>
              <a:gd name="connsiteX24" fmla="*/ 2511779 w 5426043"/>
              <a:gd name="connsiteY24" fmla="*/ 3676696 h 5963547"/>
              <a:gd name="connsiteX25" fmla="*/ 2507282 w 5426043"/>
              <a:gd name="connsiteY25" fmla="*/ 3842847 h 5963547"/>
              <a:gd name="connsiteX26" fmla="*/ 1259624 w 5426043"/>
              <a:gd name="connsiteY26" fmla="*/ 2329876 h 5963547"/>
              <a:gd name="connsiteX27" fmla="*/ 760003 w 5426043"/>
              <a:gd name="connsiteY27" fmla="*/ 1783121 h 5963547"/>
              <a:gd name="connsiteX28" fmla="*/ 213248 w 5426043"/>
              <a:gd name="connsiteY28" fmla="*/ 1274074 h 5963547"/>
              <a:gd name="connsiteX29" fmla="*/ 213248 w 5426043"/>
              <a:gd name="connsiteY29" fmla="*/ 1406049 h 5963547"/>
              <a:gd name="connsiteX30" fmla="*/ 694015 w 5426043"/>
              <a:gd name="connsiteY30" fmla="*/ 2744655 h 5963547"/>
              <a:gd name="connsiteX31" fmla="*/ 1253280 w 5426043"/>
              <a:gd name="connsiteY31" fmla="*/ 3774615 h 5963547"/>
              <a:gd name="connsiteX32" fmla="*/ 2015715 w 5426043"/>
              <a:gd name="connsiteY32" fmla="*/ 4415917 h 5963547"/>
              <a:gd name="connsiteX33" fmla="*/ 2631307 w 5426043"/>
              <a:gd name="connsiteY33" fmla="*/ 4738370 h 5963547"/>
              <a:gd name="connsiteX34" fmla="*/ 2175214 w 5426043"/>
              <a:gd name="connsiteY34" fmla="*/ 4769173 h 5963547"/>
              <a:gd name="connsiteX35" fmla="*/ 1502268 w 5426043"/>
              <a:gd name="connsiteY35" fmla="*/ 4555140 h 5963547"/>
              <a:gd name="connsiteX36" fmla="*/ 760003 w 5426043"/>
              <a:gd name="connsiteY36" fmla="*/ 3951286 h 5963547"/>
              <a:gd name="connsiteX37" fmla="*/ 260382 w 5426043"/>
              <a:gd name="connsiteY37" fmla="*/ 3055740 h 5963547"/>
              <a:gd name="connsiteX38" fmla="*/ 5859 w 5426043"/>
              <a:gd name="connsiteY38" fmla="*/ 2688094 h 5963547"/>
              <a:gd name="connsiteX39" fmla="*/ 109554 w 5426043"/>
              <a:gd name="connsiteY39" fmla="*/ 3281983 h 5963547"/>
              <a:gd name="connsiteX40" fmla="*/ 420638 w 5426043"/>
              <a:gd name="connsiteY40" fmla="*/ 4686577 h 5963547"/>
              <a:gd name="connsiteX41" fmla="*/ 967661 w 5426043"/>
              <a:gd name="connsiteY41" fmla="*/ 5270028 h 5963547"/>
              <a:gd name="connsiteX42" fmla="*/ 1523574 w 5426043"/>
              <a:gd name="connsiteY42" fmla="*/ 5525562 h 5963547"/>
              <a:gd name="connsiteX43" fmla="*/ 2471273 w 5426043"/>
              <a:gd name="connsiteY43" fmla="*/ 5605714 h 5963547"/>
              <a:gd name="connsiteX44" fmla="*/ 3384948 w 5426043"/>
              <a:gd name="connsiteY44" fmla="*/ 5409188 h 5963547"/>
              <a:gd name="connsiteX45" fmla="*/ 3500869 w 5426043"/>
              <a:gd name="connsiteY45" fmla="*/ 5482329 h 5963547"/>
              <a:gd name="connsiteX46" fmla="*/ 3506134 w 5426043"/>
              <a:gd name="connsiteY46" fmla="*/ 5963547 h 5963547"/>
              <a:gd name="connsiteX0" fmla="*/ 4469964 w 5426043"/>
              <a:gd name="connsiteY0" fmla="*/ 5831812 h 5963547"/>
              <a:gd name="connsiteX1" fmla="*/ 4282215 w 5426043"/>
              <a:gd name="connsiteY1" fmla="*/ 5284057 h 5963547"/>
              <a:gd name="connsiteX2" fmla="*/ 4330110 w 5426043"/>
              <a:gd name="connsiteY2" fmla="*/ 5015998 h 5963547"/>
              <a:gd name="connsiteX3" fmla="*/ 4631881 w 5426043"/>
              <a:gd name="connsiteY3" fmla="*/ 4611012 h 5963547"/>
              <a:gd name="connsiteX4" fmla="*/ 5058626 w 5426043"/>
              <a:gd name="connsiteY4" fmla="*/ 3564787 h 5963547"/>
              <a:gd name="connsiteX5" fmla="*/ 5416844 w 5426043"/>
              <a:gd name="connsiteY5" fmla="*/ 2499558 h 5963547"/>
              <a:gd name="connsiteX6" fmla="*/ 5253752 w 5426043"/>
              <a:gd name="connsiteY6" fmla="*/ 2511758 h 5963547"/>
              <a:gd name="connsiteX7" fmla="*/ 4564500 w 5426043"/>
              <a:gd name="connsiteY7" fmla="*/ 3073666 h 5963547"/>
              <a:gd name="connsiteX8" fmla="*/ 3980892 w 5426043"/>
              <a:gd name="connsiteY8" fmla="*/ 3974428 h 5963547"/>
              <a:gd name="connsiteX9" fmla="*/ 4040105 w 5426043"/>
              <a:gd name="connsiteY9" fmla="*/ 3319391 h 5963547"/>
              <a:gd name="connsiteX10" fmla="*/ 4281760 w 5426043"/>
              <a:gd name="connsiteY10" fmla="*/ 1853260 h 5963547"/>
              <a:gd name="connsiteX11" fmla="*/ 4416873 w 5426043"/>
              <a:gd name="connsiteY11" fmla="*/ 1147576 h 5963547"/>
              <a:gd name="connsiteX12" fmla="*/ 4484533 w 5426043"/>
              <a:gd name="connsiteY12" fmla="*/ 653647 h 5963547"/>
              <a:gd name="connsiteX13" fmla="*/ 4063391 w 5426043"/>
              <a:gd name="connsiteY13" fmla="*/ 1013087 h 5963547"/>
              <a:gd name="connsiteX14" fmla="*/ 3488008 w 5426043"/>
              <a:gd name="connsiteY14" fmla="*/ 2079410 h 5963547"/>
              <a:gd name="connsiteX15" fmla="*/ 3287203 w 5426043"/>
              <a:gd name="connsiteY15" fmla="*/ 3173083 h 5963547"/>
              <a:gd name="connsiteX16" fmla="*/ 3292845 w 5426043"/>
              <a:gd name="connsiteY16" fmla="*/ 3857018 h 5963547"/>
              <a:gd name="connsiteX17" fmla="*/ 3192806 w 5426043"/>
              <a:gd name="connsiteY17" fmla="*/ 3606624 h 5963547"/>
              <a:gd name="connsiteX18" fmla="*/ 2932473 w 5426043"/>
              <a:gd name="connsiteY18" fmla="*/ 2724036 h 5963547"/>
              <a:gd name="connsiteX19" fmla="*/ 2399382 w 5426043"/>
              <a:gd name="connsiteY19" fmla="*/ 1393179 h 5963547"/>
              <a:gd name="connsiteX20" fmla="*/ 1918061 w 5426043"/>
              <a:gd name="connsiteY20" fmla="*/ 334605 h 5963547"/>
              <a:gd name="connsiteX21" fmla="*/ 1759700 w 5426043"/>
              <a:gd name="connsiteY21" fmla="*/ 46327 h 5963547"/>
              <a:gd name="connsiteX22" fmla="*/ 1504721 w 5426043"/>
              <a:gd name="connsiteY22" fmla="*/ 1179806 h 5963547"/>
              <a:gd name="connsiteX23" fmla="*/ 1919500 w 5426043"/>
              <a:gd name="connsiteY23" fmla="*/ 2508985 h 5963547"/>
              <a:gd name="connsiteX24" fmla="*/ 2511779 w 5426043"/>
              <a:gd name="connsiteY24" fmla="*/ 3676696 h 5963547"/>
              <a:gd name="connsiteX25" fmla="*/ 2507282 w 5426043"/>
              <a:gd name="connsiteY25" fmla="*/ 3842847 h 5963547"/>
              <a:gd name="connsiteX26" fmla="*/ 1259624 w 5426043"/>
              <a:gd name="connsiteY26" fmla="*/ 2329876 h 5963547"/>
              <a:gd name="connsiteX27" fmla="*/ 760003 w 5426043"/>
              <a:gd name="connsiteY27" fmla="*/ 1783121 h 5963547"/>
              <a:gd name="connsiteX28" fmla="*/ 213248 w 5426043"/>
              <a:gd name="connsiteY28" fmla="*/ 1274074 h 5963547"/>
              <a:gd name="connsiteX29" fmla="*/ 213248 w 5426043"/>
              <a:gd name="connsiteY29" fmla="*/ 1406049 h 5963547"/>
              <a:gd name="connsiteX30" fmla="*/ 694015 w 5426043"/>
              <a:gd name="connsiteY30" fmla="*/ 2744655 h 5963547"/>
              <a:gd name="connsiteX31" fmla="*/ 1253280 w 5426043"/>
              <a:gd name="connsiteY31" fmla="*/ 3774615 h 5963547"/>
              <a:gd name="connsiteX32" fmla="*/ 2015715 w 5426043"/>
              <a:gd name="connsiteY32" fmla="*/ 4415917 h 5963547"/>
              <a:gd name="connsiteX33" fmla="*/ 2631307 w 5426043"/>
              <a:gd name="connsiteY33" fmla="*/ 4738370 h 5963547"/>
              <a:gd name="connsiteX34" fmla="*/ 2175214 w 5426043"/>
              <a:gd name="connsiteY34" fmla="*/ 4769173 h 5963547"/>
              <a:gd name="connsiteX35" fmla="*/ 1502268 w 5426043"/>
              <a:gd name="connsiteY35" fmla="*/ 4555140 h 5963547"/>
              <a:gd name="connsiteX36" fmla="*/ 760003 w 5426043"/>
              <a:gd name="connsiteY36" fmla="*/ 3951286 h 5963547"/>
              <a:gd name="connsiteX37" fmla="*/ 260382 w 5426043"/>
              <a:gd name="connsiteY37" fmla="*/ 3055740 h 5963547"/>
              <a:gd name="connsiteX38" fmla="*/ 5859 w 5426043"/>
              <a:gd name="connsiteY38" fmla="*/ 2688094 h 5963547"/>
              <a:gd name="connsiteX39" fmla="*/ 109554 w 5426043"/>
              <a:gd name="connsiteY39" fmla="*/ 3281983 h 5963547"/>
              <a:gd name="connsiteX40" fmla="*/ 420638 w 5426043"/>
              <a:gd name="connsiteY40" fmla="*/ 4686577 h 5963547"/>
              <a:gd name="connsiteX41" fmla="*/ 967661 w 5426043"/>
              <a:gd name="connsiteY41" fmla="*/ 5270028 h 5963547"/>
              <a:gd name="connsiteX42" fmla="*/ 1523574 w 5426043"/>
              <a:gd name="connsiteY42" fmla="*/ 5525562 h 5963547"/>
              <a:gd name="connsiteX43" fmla="*/ 2471273 w 5426043"/>
              <a:gd name="connsiteY43" fmla="*/ 5605714 h 5963547"/>
              <a:gd name="connsiteX44" fmla="*/ 3384948 w 5426043"/>
              <a:gd name="connsiteY44" fmla="*/ 5409188 h 5963547"/>
              <a:gd name="connsiteX45" fmla="*/ 3500869 w 5426043"/>
              <a:gd name="connsiteY45" fmla="*/ 5482329 h 5963547"/>
              <a:gd name="connsiteX46" fmla="*/ 3506134 w 5426043"/>
              <a:gd name="connsiteY46" fmla="*/ 5963547 h 5963547"/>
              <a:gd name="connsiteX0" fmla="*/ 4469964 w 5426043"/>
              <a:gd name="connsiteY0" fmla="*/ 5831812 h 5963547"/>
              <a:gd name="connsiteX1" fmla="*/ 4231131 w 5426043"/>
              <a:gd name="connsiteY1" fmla="*/ 5215361 h 5963547"/>
              <a:gd name="connsiteX2" fmla="*/ 4330110 w 5426043"/>
              <a:gd name="connsiteY2" fmla="*/ 5015998 h 5963547"/>
              <a:gd name="connsiteX3" fmla="*/ 4631881 w 5426043"/>
              <a:gd name="connsiteY3" fmla="*/ 4611012 h 5963547"/>
              <a:gd name="connsiteX4" fmla="*/ 5058626 w 5426043"/>
              <a:gd name="connsiteY4" fmla="*/ 3564787 h 5963547"/>
              <a:gd name="connsiteX5" fmla="*/ 5416844 w 5426043"/>
              <a:gd name="connsiteY5" fmla="*/ 2499558 h 5963547"/>
              <a:gd name="connsiteX6" fmla="*/ 5253752 w 5426043"/>
              <a:gd name="connsiteY6" fmla="*/ 2511758 h 5963547"/>
              <a:gd name="connsiteX7" fmla="*/ 4564500 w 5426043"/>
              <a:gd name="connsiteY7" fmla="*/ 3073666 h 5963547"/>
              <a:gd name="connsiteX8" fmla="*/ 3980892 w 5426043"/>
              <a:gd name="connsiteY8" fmla="*/ 3974428 h 5963547"/>
              <a:gd name="connsiteX9" fmla="*/ 4040105 w 5426043"/>
              <a:gd name="connsiteY9" fmla="*/ 3319391 h 5963547"/>
              <a:gd name="connsiteX10" fmla="*/ 4281760 w 5426043"/>
              <a:gd name="connsiteY10" fmla="*/ 1853260 h 5963547"/>
              <a:gd name="connsiteX11" fmla="*/ 4416873 w 5426043"/>
              <a:gd name="connsiteY11" fmla="*/ 1147576 h 5963547"/>
              <a:gd name="connsiteX12" fmla="*/ 4484533 w 5426043"/>
              <a:gd name="connsiteY12" fmla="*/ 653647 h 5963547"/>
              <a:gd name="connsiteX13" fmla="*/ 4063391 w 5426043"/>
              <a:gd name="connsiteY13" fmla="*/ 1013087 h 5963547"/>
              <a:gd name="connsiteX14" fmla="*/ 3488008 w 5426043"/>
              <a:gd name="connsiteY14" fmla="*/ 2079410 h 5963547"/>
              <a:gd name="connsiteX15" fmla="*/ 3287203 w 5426043"/>
              <a:gd name="connsiteY15" fmla="*/ 3173083 h 5963547"/>
              <a:gd name="connsiteX16" fmla="*/ 3292845 w 5426043"/>
              <a:gd name="connsiteY16" fmla="*/ 3857018 h 5963547"/>
              <a:gd name="connsiteX17" fmla="*/ 3192806 w 5426043"/>
              <a:gd name="connsiteY17" fmla="*/ 3606624 h 5963547"/>
              <a:gd name="connsiteX18" fmla="*/ 2932473 w 5426043"/>
              <a:gd name="connsiteY18" fmla="*/ 2724036 h 5963547"/>
              <a:gd name="connsiteX19" fmla="*/ 2399382 w 5426043"/>
              <a:gd name="connsiteY19" fmla="*/ 1393179 h 5963547"/>
              <a:gd name="connsiteX20" fmla="*/ 1918061 w 5426043"/>
              <a:gd name="connsiteY20" fmla="*/ 334605 h 5963547"/>
              <a:gd name="connsiteX21" fmla="*/ 1759700 w 5426043"/>
              <a:gd name="connsiteY21" fmla="*/ 46327 h 5963547"/>
              <a:gd name="connsiteX22" fmla="*/ 1504721 w 5426043"/>
              <a:gd name="connsiteY22" fmla="*/ 1179806 h 5963547"/>
              <a:gd name="connsiteX23" fmla="*/ 1919500 w 5426043"/>
              <a:gd name="connsiteY23" fmla="*/ 2508985 h 5963547"/>
              <a:gd name="connsiteX24" fmla="*/ 2511779 w 5426043"/>
              <a:gd name="connsiteY24" fmla="*/ 3676696 h 5963547"/>
              <a:gd name="connsiteX25" fmla="*/ 2507282 w 5426043"/>
              <a:gd name="connsiteY25" fmla="*/ 3842847 h 5963547"/>
              <a:gd name="connsiteX26" fmla="*/ 1259624 w 5426043"/>
              <a:gd name="connsiteY26" fmla="*/ 2329876 h 5963547"/>
              <a:gd name="connsiteX27" fmla="*/ 760003 w 5426043"/>
              <a:gd name="connsiteY27" fmla="*/ 1783121 h 5963547"/>
              <a:gd name="connsiteX28" fmla="*/ 213248 w 5426043"/>
              <a:gd name="connsiteY28" fmla="*/ 1274074 h 5963547"/>
              <a:gd name="connsiteX29" fmla="*/ 213248 w 5426043"/>
              <a:gd name="connsiteY29" fmla="*/ 1406049 h 5963547"/>
              <a:gd name="connsiteX30" fmla="*/ 694015 w 5426043"/>
              <a:gd name="connsiteY30" fmla="*/ 2744655 h 5963547"/>
              <a:gd name="connsiteX31" fmla="*/ 1253280 w 5426043"/>
              <a:gd name="connsiteY31" fmla="*/ 3774615 h 5963547"/>
              <a:gd name="connsiteX32" fmla="*/ 2015715 w 5426043"/>
              <a:gd name="connsiteY32" fmla="*/ 4415917 h 5963547"/>
              <a:gd name="connsiteX33" fmla="*/ 2631307 w 5426043"/>
              <a:gd name="connsiteY33" fmla="*/ 4738370 h 5963547"/>
              <a:gd name="connsiteX34" fmla="*/ 2175214 w 5426043"/>
              <a:gd name="connsiteY34" fmla="*/ 4769173 h 5963547"/>
              <a:gd name="connsiteX35" fmla="*/ 1502268 w 5426043"/>
              <a:gd name="connsiteY35" fmla="*/ 4555140 h 5963547"/>
              <a:gd name="connsiteX36" fmla="*/ 760003 w 5426043"/>
              <a:gd name="connsiteY36" fmla="*/ 3951286 h 5963547"/>
              <a:gd name="connsiteX37" fmla="*/ 260382 w 5426043"/>
              <a:gd name="connsiteY37" fmla="*/ 3055740 h 5963547"/>
              <a:gd name="connsiteX38" fmla="*/ 5859 w 5426043"/>
              <a:gd name="connsiteY38" fmla="*/ 2688094 h 5963547"/>
              <a:gd name="connsiteX39" fmla="*/ 109554 w 5426043"/>
              <a:gd name="connsiteY39" fmla="*/ 3281983 h 5963547"/>
              <a:gd name="connsiteX40" fmla="*/ 420638 w 5426043"/>
              <a:gd name="connsiteY40" fmla="*/ 4686577 h 5963547"/>
              <a:gd name="connsiteX41" fmla="*/ 967661 w 5426043"/>
              <a:gd name="connsiteY41" fmla="*/ 5270028 h 5963547"/>
              <a:gd name="connsiteX42" fmla="*/ 1523574 w 5426043"/>
              <a:gd name="connsiteY42" fmla="*/ 5525562 h 5963547"/>
              <a:gd name="connsiteX43" fmla="*/ 2471273 w 5426043"/>
              <a:gd name="connsiteY43" fmla="*/ 5605714 h 5963547"/>
              <a:gd name="connsiteX44" fmla="*/ 3384948 w 5426043"/>
              <a:gd name="connsiteY44" fmla="*/ 5409188 h 5963547"/>
              <a:gd name="connsiteX45" fmla="*/ 3500869 w 5426043"/>
              <a:gd name="connsiteY45" fmla="*/ 5482329 h 5963547"/>
              <a:gd name="connsiteX46" fmla="*/ 3506134 w 5426043"/>
              <a:gd name="connsiteY46" fmla="*/ 5963547 h 5963547"/>
              <a:gd name="connsiteX0" fmla="*/ 4469964 w 5426043"/>
              <a:gd name="connsiteY0" fmla="*/ 5831812 h 5963547"/>
              <a:gd name="connsiteX1" fmla="*/ 4231131 w 5426043"/>
              <a:gd name="connsiteY1" fmla="*/ 5215361 h 5963547"/>
              <a:gd name="connsiteX2" fmla="*/ 4333623 w 5426043"/>
              <a:gd name="connsiteY2" fmla="*/ 4952955 h 5963547"/>
              <a:gd name="connsiteX3" fmla="*/ 4631881 w 5426043"/>
              <a:gd name="connsiteY3" fmla="*/ 4611012 h 5963547"/>
              <a:gd name="connsiteX4" fmla="*/ 5058626 w 5426043"/>
              <a:gd name="connsiteY4" fmla="*/ 3564787 h 5963547"/>
              <a:gd name="connsiteX5" fmla="*/ 5416844 w 5426043"/>
              <a:gd name="connsiteY5" fmla="*/ 2499558 h 5963547"/>
              <a:gd name="connsiteX6" fmla="*/ 5253752 w 5426043"/>
              <a:gd name="connsiteY6" fmla="*/ 2511758 h 5963547"/>
              <a:gd name="connsiteX7" fmla="*/ 4564500 w 5426043"/>
              <a:gd name="connsiteY7" fmla="*/ 3073666 h 5963547"/>
              <a:gd name="connsiteX8" fmla="*/ 3980892 w 5426043"/>
              <a:gd name="connsiteY8" fmla="*/ 3974428 h 5963547"/>
              <a:gd name="connsiteX9" fmla="*/ 4040105 w 5426043"/>
              <a:gd name="connsiteY9" fmla="*/ 3319391 h 5963547"/>
              <a:gd name="connsiteX10" fmla="*/ 4281760 w 5426043"/>
              <a:gd name="connsiteY10" fmla="*/ 1853260 h 5963547"/>
              <a:gd name="connsiteX11" fmla="*/ 4416873 w 5426043"/>
              <a:gd name="connsiteY11" fmla="*/ 1147576 h 5963547"/>
              <a:gd name="connsiteX12" fmla="*/ 4484533 w 5426043"/>
              <a:gd name="connsiteY12" fmla="*/ 653647 h 5963547"/>
              <a:gd name="connsiteX13" fmla="*/ 4063391 w 5426043"/>
              <a:gd name="connsiteY13" fmla="*/ 1013087 h 5963547"/>
              <a:gd name="connsiteX14" fmla="*/ 3488008 w 5426043"/>
              <a:gd name="connsiteY14" fmla="*/ 2079410 h 5963547"/>
              <a:gd name="connsiteX15" fmla="*/ 3287203 w 5426043"/>
              <a:gd name="connsiteY15" fmla="*/ 3173083 h 5963547"/>
              <a:gd name="connsiteX16" fmla="*/ 3292845 w 5426043"/>
              <a:gd name="connsiteY16" fmla="*/ 3857018 h 5963547"/>
              <a:gd name="connsiteX17" fmla="*/ 3192806 w 5426043"/>
              <a:gd name="connsiteY17" fmla="*/ 3606624 h 5963547"/>
              <a:gd name="connsiteX18" fmla="*/ 2932473 w 5426043"/>
              <a:gd name="connsiteY18" fmla="*/ 2724036 h 5963547"/>
              <a:gd name="connsiteX19" fmla="*/ 2399382 w 5426043"/>
              <a:gd name="connsiteY19" fmla="*/ 1393179 h 5963547"/>
              <a:gd name="connsiteX20" fmla="*/ 1918061 w 5426043"/>
              <a:gd name="connsiteY20" fmla="*/ 334605 h 5963547"/>
              <a:gd name="connsiteX21" fmla="*/ 1759700 w 5426043"/>
              <a:gd name="connsiteY21" fmla="*/ 46327 h 5963547"/>
              <a:gd name="connsiteX22" fmla="*/ 1504721 w 5426043"/>
              <a:gd name="connsiteY22" fmla="*/ 1179806 h 5963547"/>
              <a:gd name="connsiteX23" fmla="*/ 1919500 w 5426043"/>
              <a:gd name="connsiteY23" fmla="*/ 2508985 h 5963547"/>
              <a:gd name="connsiteX24" fmla="*/ 2511779 w 5426043"/>
              <a:gd name="connsiteY24" fmla="*/ 3676696 h 5963547"/>
              <a:gd name="connsiteX25" fmla="*/ 2507282 w 5426043"/>
              <a:gd name="connsiteY25" fmla="*/ 3842847 h 5963547"/>
              <a:gd name="connsiteX26" fmla="*/ 1259624 w 5426043"/>
              <a:gd name="connsiteY26" fmla="*/ 2329876 h 5963547"/>
              <a:gd name="connsiteX27" fmla="*/ 760003 w 5426043"/>
              <a:gd name="connsiteY27" fmla="*/ 1783121 h 5963547"/>
              <a:gd name="connsiteX28" fmla="*/ 213248 w 5426043"/>
              <a:gd name="connsiteY28" fmla="*/ 1274074 h 5963547"/>
              <a:gd name="connsiteX29" fmla="*/ 213248 w 5426043"/>
              <a:gd name="connsiteY29" fmla="*/ 1406049 h 5963547"/>
              <a:gd name="connsiteX30" fmla="*/ 694015 w 5426043"/>
              <a:gd name="connsiteY30" fmla="*/ 2744655 h 5963547"/>
              <a:gd name="connsiteX31" fmla="*/ 1253280 w 5426043"/>
              <a:gd name="connsiteY31" fmla="*/ 3774615 h 5963547"/>
              <a:gd name="connsiteX32" fmla="*/ 2015715 w 5426043"/>
              <a:gd name="connsiteY32" fmla="*/ 4415917 h 5963547"/>
              <a:gd name="connsiteX33" fmla="*/ 2631307 w 5426043"/>
              <a:gd name="connsiteY33" fmla="*/ 4738370 h 5963547"/>
              <a:gd name="connsiteX34" fmla="*/ 2175214 w 5426043"/>
              <a:gd name="connsiteY34" fmla="*/ 4769173 h 5963547"/>
              <a:gd name="connsiteX35" fmla="*/ 1502268 w 5426043"/>
              <a:gd name="connsiteY35" fmla="*/ 4555140 h 5963547"/>
              <a:gd name="connsiteX36" fmla="*/ 760003 w 5426043"/>
              <a:gd name="connsiteY36" fmla="*/ 3951286 h 5963547"/>
              <a:gd name="connsiteX37" fmla="*/ 260382 w 5426043"/>
              <a:gd name="connsiteY37" fmla="*/ 3055740 h 5963547"/>
              <a:gd name="connsiteX38" fmla="*/ 5859 w 5426043"/>
              <a:gd name="connsiteY38" fmla="*/ 2688094 h 5963547"/>
              <a:gd name="connsiteX39" fmla="*/ 109554 w 5426043"/>
              <a:gd name="connsiteY39" fmla="*/ 3281983 h 5963547"/>
              <a:gd name="connsiteX40" fmla="*/ 420638 w 5426043"/>
              <a:gd name="connsiteY40" fmla="*/ 4686577 h 5963547"/>
              <a:gd name="connsiteX41" fmla="*/ 967661 w 5426043"/>
              <a:gd name="connsiteY41" fmla="*/ 5270028 h 5963547"/>
              <a:gd name="connsiteX42" fmla="*/ 1523574 w 5426043"/>
              <a:gd name="connsiteY42" fmla="*/ 5525562 h 5963547"/>
              <a:gd name="connsiteX43" fmla="*/ 2471273 w 5426043"/>
              <a:gd name="connsiteY43" fmla="*/ 5605714 h 5963547"/>
              <a:gd name="connsiteX44" fmla="*/ 3384948 w 5426043"/>
              <a:gd name="connsiteY44" fmla="*/ 5409188 h 5963547"/>
              <a:gd name="connsiteX45" fmla="*/ 3500869 w 5426043"/>
              <a:gd name="connsiteY45" fmla="*/ 5482329 h 5963547"/>
              <a:gd name="connsiteX46" fmla="*/ 3506134 w 5426043"/>
              <a:gd name="connsiteY46" fmla="*/ 5963547 h 5963547"/>
              <a:gd name="connsiteX0" fmla="*/ 4469964 w 5426043"/>
              <a:gd name="connsiteY0" fmla="*/ 5831812 h 5963547"/>
              <a:gd name="connsiteX1" fmla="*/ 4231131 w 5426043"/>
              <a:gd name="connsiteY1" fmla="*/ 5215361 h 5963547"/>
              <a:gd name="connsiteX2" fmla="*/ 4333623 w 5426043"/>
              <a:gd name="connsiteY2" fmla="*/ 4952955 h 5963547"/>
              <a:gd name="connsiteX3" fmla="*/ 4689326 w 5426043"/>
              <a:gd name="connsiteY3" fmla="*/ 4520699 h 5963547"/>
              <a:gd name="connsiteX4" fmla="*/ 5058626 w 5426043"/>
              <a:gd name="connsiteY4" fmla="*/ 3564787 h 5963547"/>
              <a:gd name="connsiteX5" fmla="*/ 5416844 w 5426043"/>
              <a:gd name="connsiteY5" fmla="*/ 2499558 h 5963547"/>
              <a:gd name="connsiteX6" fmla="*/ 5253752 w 5426043"/>
              <a:gd name="connsiteY6" fmla="*/ 2511758 h 5963547"/>
              <a:gd name="connsiteX7" fmla="*/ 4564500 w 5426043"/>
              <a:gd name="connsiteY7" fmla="*/ 3073666 h 5963547"/>
              <a:gd name="connsiteX8" fmla="*/ 3980892 w 5426043"/>
              <a:gd name="connsiteY8" fmla="*/ 3974428 h 5963547"/>
              <a:gd name="connsiteX9" fmla="*/ 4040105 w 5426043"/>
              <a:gd name="connsiteY9" fmla="*/ 3319391 h 5963547"/>
              <a:gd name="connsiteX10" fmla="*/ 4281760 w 5426043"/>
              <a:gd name="connsiteY10" fmla="*/ 1853260 h 5963547"/>
              <a:gd name="connsiteX11" fmla="*/ 4416873 w 5426043"/>
              <a:gd name="connsiteY11" fmla="*/ 1147576 h 5963547"/>
              <a:gd name="connsiteX12" fmla="*/ 4484533 w 5426043"/>
              <a:gd name="connsiteY12" fmla="*/ 653647 h 5963547"/>
              <a:gd name="connsiteX13" fmla="*/ 4063391 w 5426043"/>
              <a:gd name="connsiteY13" fmla="*/ 1013087 h 5963547"/>
              <a:gd name="connsiteX14" fmla="*/ 3488008 w 5426043"/>
              <a:gd name="connsiteY14" fmla="*/ 2079410 h 5963547"/>
              <a:gd name="connsiteX15" fmla="*/ 3287203 w 5426043"/>
              <a:gd name="connsiteY15" fmla="*/ 3173083 h 5963547"/>
              <a:gd name="connsiteX16" fmla="*/ 3292845 w 5426043"/>
              <a:gd name="connsiteY16" fmla="*/ 3857018 h 5963547"/>
              <a:gd name="connsiteX17" fmla="*/ 3192806 w 5426043"/>
              <a:gd name="connsiteY17" fmla="*/ 3606624 h 5963547"/>
              <a:gd name="connsiteX18" fmla="*/ 2932473 w 5426043"/>
              <a:gd name="connsiteY18" fmla="*/ 2724036 h 5963547"/>
              <a:gd name="connsiteX19" fmla="*/ 2399382 w 5426043"/>
              <a:gd name="connsiteY19" fmla="*/ 1393179 h 5963547"/>
              <a:gd name="connsiteX20" fmla="*/ 1918061 w 5426043"/>
              <a:gd name="connsiteY20" fmla="*/ 334605 h 5963547"/>
              <a:gd name="connsiteX21" fmla="*/ 1759700 w 5426043"/>
              <a:gd name="connsiteY21" fmla="*/ 46327 h 5963547"/>
              <a:gd name="connsiteX22" fmla="*/ 1504721 w 5426043"/>
              <a:gd name="connsiteY22" fmla="*/ 1179806 h 5963547"/>
              <a:gd name="connsiteX23" fmla="*/ 1919500 w 5426043"/>
              <a:gd name="connsiteY23" fmla="*/ 2508985 h 5963547"/>
              <a:gd name="connsiteX24" fmla="*/ 2511779 w 5426043"/>
              <a:gd name="connsiteY24" fmla="*/ 3676696 h 5963547"/>
              <a:gd name="connsiteX25" fmla="*/ 2507282 w 5426043"/>
              <a:gd name="connsiteY25" fmla="*/ 3842847 h 5963547"/>
              <a:gd name="connsiteX26" fmla="*/ 1259624 w 5426043"/>
              <a:gd name="connsiteY26" fmla="*/ 2329876 h 5963547"/>
              <a:gd name="connsiteX27" fmla="*/ 760003 w 5426043"/>
              <a:gd name="connsiteY27" fmla="*/ 1783121 h 5963547"/>
              <a:gd name="connsiteX28" fmla="*/ 213248 w 5426043"/>
              <a:gd name="connsiteY28" fmla="*/ 1274074 h 5963547"/>
              <a:gd name="connsiteX29" fmla="*/ 213248 w 5426043"/>
              <a:gd name="connsiteY29" fmla="*/ 1406049 h 5963547"/>
              <a:gd name="connsiteX30" fmla="*/ 694015 w 5426043"/>
              <a:gd name="connsiteY30" fmla="*/ 2744655 h 5963547"/>
              <a:gd name="connsiteX31" fmla="*/ 1253280 w 5426043"/>
              <a:gd name="connsiteY31" fmla="*/ 3774615 h 5963547"/>
              <a:gd name="connsiteX32" fmla="*/ 2015715 w 5426043"/>
              <a:gd name="connsiteY32" fmla="*/ 4415917 h 5963547"/>
              <a:gd name="connsiteX33" fmla="*/ 2631307 w 5426043"/>
              <a:gd name="connsiteY33" fmla="*/ 4738370 h 5963547"/>
              <a:gd name="connsiteX34" fmla="*/ 2175214 w 5426043"/>
              <a:gd name="connsiteY34" fmla="*/ 4769173 h 5963547"/>
              <a:gd name="connsiteX35" fmla="*/ 1502268 w 5426043"/>
              <a:gd name="connsiteY35" fmla="*/ 4555140 h 5963547"/>
              <a:gd name="connsiteX36" fmla="*/ 760003 w 5426043"/>
              <a:gd name="connsiteY36" fmla="*/ 3951286 h 5963547"/>
              <a:gd name="connsiteX37" fmla="*/ 260382 w 5426043"/>
              <a:gd name="connsiteY37" fmla="*/ 3055740 h 5963547"/>
              <a:gd name="connsiteX38" fmla="*/ 5859 w 5426043"/>
              <a:gd name="connsiteY38" fmla="*/ 2688094 h 5963547"/>
              <a:gd name="connsiteX39" fmla="*/ 109554 w 5426043"/>
              <a:gd name="connsiteY39" fmla="*/ 3281983 h 5963547"/>
              <a:gd name="connsiteX40" fmla="*/ 420638 w 5426043"/>
              <a:gd name="connsiteY40" fmla="*/ 4686577 h 5963547"/>
              <a:gd name="connsiteX41" fmla="*/ 967661 w 5426043"/>
              <a:gd name="connsiteY41" fmla="*/ 5270028 h 5963547"/>
              <a:gd name="connsiteX42" fmla="*/ 1523574 w 5426043"/>
              <a:gd name="connsiteY42" fmla="*/ 5525562 h 5963547"/>
              <a:gd name="connsiteX43" fmla="*/ 2471273 w 5426043"/>
              <a:gd name="connsiteY43" fmla="*/ 5605714 h 5963547"/>
              <a:gd name="connsiteX44" fmla="*/ 3384948 w 5426043"/>
              <a:gd name="connsiteY44" fmla="*/ 5409188 h 5963547"/>
              <a:gd name="connsiteX45" fmla="*/ 3500869 w 5426043"/>
              <a:gd name="connsiteY45" fmla="*/ 5482329 h 5963547"/>
              <a:gd name="connsiteX46" fmla="*/ 3506134 w 5426043"/>
              <a:gd name="connsiteY46" fmla="*/ 5963547 h 5963547"/>
              <a:gd name="connsiteX0" fmla="*/ 4469964 w 5426043"/>
              <a:gd name="connsiteY0" fmla="*/ 5831812 h 5963547"/>
              <a:gd name="connsiteX1" fmla="*/ 4231131 w 5426043"/>
              <a:gd name="connsiteY1" fmla="*/ 5215361 h 5963547"/>
              <a:gd name="connsiteX2" fmla="*/ 4286673 w 5426043"/>
              <a:gd name="connsiteY2" fmla="*/ 4899675 h 5963547"/>
              <a:gd name="connsiteX3" fmla="*/ 4689326 w 5426043"/>
              <a:gd name="connsiteY3" fmla="*/ 4520699 h 5963547"/>
              <a:gd name="connsiteX4" fmla="*/ 5058626 w 5426043"/>
              <a:gd name="connsiteY4" fmla="*/ 3564787 h 5963547"/>
              <a:gd name="connsiteX5" fmla="*/ 5416844 w 5426043"/>
              <a:gd name="connsiteY5" fmla="*/ 2499558 h 5963547"/>
              <a:gd name="connsiteX6" fmla="*/ 5253752 w 5426043"/>
              <a:gd name="connsiteY6" fmla="*/ 2511758 h 5963547"/>
              <a:gd name="connsiteX7" fmla="*/ 4564500 w 5426043"/>
              <a:gd name="connsiteY7" fmla="*/ 3073666 h 5963547"/>
              <a:gd name="connsiteX8" fmla="*/ 3980892 w 5426043"/>
              <a:gd name="connsiteY8" fmla="*/ 3974428 h 5963547"/>
              <a:gd name="connsiteX9" fmla="*/ 4040105 w 5426043"/>
              <a:gd name="connsiteY9" fmla="*/ 3319391 h 5963547"/>
              <a:gd name="connsiteX10" fmla="*/ 4281760 w 5426043"/>
              <a:gd name="connsiteY10" fmla="*/ 1853260 h 5963547"/>
              <a:gd name="connsiteX11" fmla="*/ 4416873 w 5426043"/>
              <a:gd name="connsiteY11" fmla="*/ 1147576 h 5963547"/>
              <a:gd name="connsiteX12" fmla="*/ 4484533 w 5426043"/>
              <a:gd name="connsiteY12" fmla="*/ 653647 h 5963547"/>
              <a:gd name="connsiteX13" fmla="*/ 4063391 w 5426043"/>
              <a:gd name="connsiteY13" fmla="*/ 1013087 h 5963547"/>
              <a:gd name="connsiteX14" fmla="*/ 3488008 w 5426043"/>
              <a:gd name="connsiteY14" fmla="*/ 2079410 h 5963547"/>
              <a:gd name="connsiteX15" fmla="*/ 3287203 w 5426043"/>
              <a:gd name="connsiteY15" fmla="*/ 3173083 h 5963547"/>
              <a:gd name="connsiteX16" fmla="*/ 3292845 w 5426043"/>
              <a:gd name="connsiteY16" fmla="*/ 3857018 h 5963547"/>
              <a:gd name="connsiteX17" fmla="*/ 3192806 w 5426043"/>
              <a:gd name="connsiteY17" fmla="*/ 3606624 h 5963547"/>
              <a:gd name="connsiteX18" fmla="*/ 2932473 w 5426043"/>
              <a:gd name="connsiteY18" fmla="*/ 2724036 h 5963547"/>
              <a:gd name="connsiteX19" fmla="*/ 2399382 w 5426043"/>
              <a:gd name="connsiteY19" fmla="*/ 1393179 h 5963547"/>
              <a:gd name="connsiteX20" fmla="*/ 1918061 w 5426043"/>
              <a:gd name="connsiteY20" fmla="*/ 334605 h 5963547"/>
              <a:gd name="connsiteX21" fmla="*/ 1759700 w 5426043"/>
              <a:gd name="connsiteY21" fmla="*/ 46327 h 5963547"/>
              <a:gd name="connsiteX22" fmla="*/ 1504721 w 5426043"/>
              <a:gd name="connsiteY22" fmla="*/ 1179806 h 5963547"/>
              <a:gd name="connsiteX23" fmla="*/ 1919500 w 5426043"/>
              <a:gd name="connsiteY23" fmla="*/ 2508985 h 5963547"/>
              <a:gd name="connsiteX24" fmla="*/ 2511779 w 5426043"/>
              <a:gd name="connsiteY24" fmla="*/ 3676696 h 5963547"/>
              <a:gd name="connsiteX25" fmla="*/ 2507282 w 5426043"/>
              <a:gd name="connsiteY25" fmla="*/ 3842847 h 5963547"/>
              <a:gd name="connsiteX26" fmla="*/ 1259624 w 5426043"/>
              <a:gd name="connsiteY26" fmla="*/ 2329876 h 5963547"/>
              <a:gd name="connsiteX27" fmla="*/ 760003 w 5426043"/>
              <a:gd name="connsiteY27" fmla="*/ 1783121 h 5963547"/>
              <a:gd name="connsiteX28" fmla="*/ 213248 w 5426043"/>
              <a:gd name="connsiteY28" fmla="*/ 1274074 h 5963547"/>
              <a:gd name="connsiteX29" fmla="*/ 213248 w 5426043"/>
              <a:gd name="connsiteY29" fmla="*/ 1406049 h 5963547"/>
              <a:gd name="connsiteX30" fmla="*/ 694015 w 5426043"/>
              <a:gd name="connsiteY30" fmla="*/ 2744655 h 5963547"/>
              <a:gd name="connsiteX31" fmla="*/ 1253280 w 5426043"/>
              <a:gd name="connsiteY31" fmla="*/ 3774615 h 5963547"/>
              <a:gd name="connsiteX32" fmla="*/ 2015715 w 5426043"/>
              <a:gd name="connsiteY32" fmla="*/ 4415917 h 5963547"/>
              <a:gd name="connsiteX33" fmla="*/ 2631307 w 5426043"/>
              <a:gd name="connsiteY33" fmla="*/ 4738370 h 5963547"/>
              <a:gd name="connsiteX34" fmla="*/ 2175214 w 5426043"/>
              <a:gd name="connsiteY34" fmla="*/ 4769173 h 5963547"/>
              <a:gd name="connsiteX35" fmla="*/ 1502268 w 5426043"/>
              <a:gd name="connsiteY35" fmla="*/ 4555140 h 5963547"/>
              <a:gd name="connsiteX36" fmla="*/ 760003 w 5426043"/>
              <a:gd name="connsiteY36" fmla="*/ 3951286 h 5963547"/>
              <a:gd name="connsiteX37" fmla="*/ 260382 w 5426043"/>
              <a:gd name="connsiteY37" fmla="*/ 3055740 h 5963547"/>
              <a:gd name="connsiteX38" fmla="*/ 5859 w 5426043"/>
              <a:gd name="connsiteY38" fmla="*/ 2688094 h 5963547"/>
              <a:gd name="connsiteX39" fmla="*/ 109554 w 5426043"/>
              <a:gd name="connsiteY39" fmla="*/ 3281983 h 5963547"/>
              <a:gd name="connsiteX40" fmla="*/ 420638 w 5426043"/>
              <a:gd name="connsiteY40" fmla="*/ 4686577 h 5963547"/>
              <a:gd name="connsiteX41" fmla="*/ 967661 w 5426043"/>
              <a:gd name="connsiteY41" fmla="*/ 5270028 h 5963547"/>
              <a:gd name="connsiteX42" fmla="*/ 1523574 w 5426043"/>
              <a:gd name="connsiteY42" fmla="*/ 5525562 h 5963547"/>
              <a:gd name="connsiteX43" fmla="*/ 2471273 w 5426043"/>
              <a:gd name="connsiteY43" fmla="*/ 5605714 h 5963547"/>
              <a:gd name="connsiteX44" fmla="*/ 3384948 w 5426043"/>
              <a:gd name="connsiteY44" fmla="*/ 5409188 h 5963547"/>
              <a:gd name="connsiteX45" fmla="*/ 3500869 w 5426043"/>
              <a:gd name="connsiteY45" fmla="*/ 5482329 h 5963547"/>
              <a:gd name="connsiteX46" fmla="*/ 3506134 w 5426043"/>
              <a:gd name="connsiteY46" fmla="*/ 5963547 h 5963547"/>
              <a:gd name="connsiteX0" fmla="*/ 4361304 w 5426043"/>
              <a:gd name="connsiteY0" fmla="*/ 5609304 h 5963547"/>
              <a:gd name="connsiteX1" fmla="*/ 4231131 w 5426043"/>
              <a:gd name="connsiteY1" fmla="*/ 5215361 h 5963547"/>
              <a:gd name="connsiteX2" fmla="*/ 4286673 w 5426043"/>
              <a:gd name="connsiteY2" fmla="*/ 4899675 h 5963547"/>
              <a:gd name="connsiteX3" fmla="*/ 4689326 w 5426043"/>
              <a:gd name="connsiteY3" fmla="*/ 4520699 h 5963547"/>
              <a:gd name="connsiteX4" fmla="*/ 5058626 w 5426043"/>
              <a:gd name="connsiteY4" fmla="*/ 3564787 h 5963547"/>
              <a:gd name="connsiteX5" fmla="*/ 5416844 w 5426043"/>
              <a:gd name="connsiteY5" fmla="*/ 2499558 h 5963547"/>
              <a:gd name="connsiteX6" fmla="*/ 5253752 w 5426043"/>
              <a:gd name="connsiteY6" fmla="*/ 2511758 h 5963547"/>
              <a:gd name="connsiteX7" fmla="*/ 4564500 w 5426043"/>
              <a:gd name="connsiteY7" fmla="*/ 3073666 h 5963547"/>
              <a:gd name="connsiteX8" fmla="*/ 3980892 w 5426043"/>
              <a:gd name="connsiteY8" fmla="*/ 3974428 h 5963547"/>
              <a:gd name="connsiteX9" fmla="*/ 4040105 w 5426043"/>
              <a:gd name="connsiteY9" fmla="*/ 3319391 h 5963547"/>
              <a:gd name="connsiteX10" fmla="*/ 4281760 w 5426043"/>
              <a:gd name="connsiteY10" fmla="*/ 1853260 h 5963547"/>
              <a:gd name="connsiteX11" fmla="*/ 4416873 w 5426043"/>
              <a:gd name="connsiteY11" fmla="*/ 1147576 h 5963547"/>
              <a:gd name="connsiteX12" fmla="*/ 4484533 w 5426043"/>
              <a:gd name="connsiteY12" fmla="*/ 653647 h 5963547"/>
              <a:gd name="connsiteX13" fmla="*/ 4063391 w 5426043"/>
              <a:gd name="connsiteY13" fmla="*/ 1013087 h 5963547"/>
              <a:gd name="connsiteX14" fmla="*/ 3488008 w 5426043"/>
              <a:gd name="connsiteY14" fmla="*/ 2079410 h 5963547"/>
              <a:gd name="connsiteX15" fmla="*/ 3287203 w 5426043"/>
              <a:gd name="connsiteY15" fmla="*/ 3173083 h 5963547"/>
              <a:gd name="connsiteX16" fmla="*/ 3292845 w 5426043"/>
              <a:gd name="connsiteY16" fmla="*/ 3857018 h 5963547"/>
              <a:gd name="connsiteX17" fmla="*/ 3192806 w 5426043"/>
              <a:gd name="connsiteY17" fmla="*/ 3606624 h 5963547"/>
              <a:gd name="connsiteX18" fmla="*/ 2932473 w 5426043"/>
              <a:gd name="connsiteY18" fmla="*/ 2724036 h 5963547"/>
              <a:gd name="connsiteX19" fmla="*/ 2399382 w 5426043"/>
              <a:gd name="connsiteY19" fmla="*/ 1393179 h 5963547"/>
              <a:gd name="connsiteX20" fmla="*/ 1918061 w 5426043"/>
              <a:gd name="connsiteY20" fmla="*/ 334605 h 5963547"/>
              <a:gd name="connsiteX21" fmla="*/ 1759700 w 5426043"/>
              <a:gd name="connsiteY21" fmla="*/ 46327 h 5963547"/>
              <a:gd name="connsiteX22" fmla="*/ 1504721 w 5426043"/>
              <a:gd name="connsiteY22" fmla="*/ 1179806 h 5963547"/>
              <a:gd name="connsiteX23" fmla="*/ 1919500 w 5426043"/>
              <a:gd name="connsiteY23" fmla="*/ 2508985 h 5963547"/>
              <a:gd name="connsiteX24" fmla="*/ 2511779 w 5426043"/>
              <a:gd name="connsiteY24" fmla="*/ 3676696 h 5963547"/>
              <a:gd name="connsiteX25" fmla="*/ 2507282 w 5426043"/>
              <a:gd name="connsiteY25" fmla="*/ 3842847 h 5963547"/>
              <a:gd name="connsiteX26" fmla="*/ 1259624 w 5426043"/>
              <a:gd name="connsiteY26" fmla="*/ 2329876 h 5963547"/>
              <a:gd name="connsiteX27" fmla="*/ 760003 w 5426043"/>
              <a:gd name="connsiteY27" fmla="*/ 1783121 h 5963547"/>
              <a:gd name="connsiteX28" fmla="*/ 213248 w 5426043"/>
              <a:gd name="connsiteY28" fmla="*/ 1274074 h 5963547"/>
              <a:gd name="connsiteX29" fmla="*/ 213248 w 5426043"/>
              <a:gd name="connsiteY29" fmla="*/ 1406049 h 5963547"/>
              <a:gd name="connsiteX30" fmla="*/ 694015 w 5426043"/>
              <a:gd name="connsiteY30" fmla="*/ 2744655 h 5963547"/>
              <a:gd name="connsiteX31" fmla="*/ 1253280 w 5426043"/>
              <a:gd name="connsiteY31" fmla="*/ 3774615 h 5963547"/>
              <a:gd name="connsiteX32" fmla="*/ 2015715 w 5426043"/>
              <a:gd name="connsiteY32" fmla="*/ 4415917 h 5963547"/>
              <a:gd name="connsiteX33" fmla="*/ 2631307 w 5426043"/>
              <a:gd name="connsiteY33" fmla="*/ 4738370 h 5963547"/>
              <a:gd name="connsiteX34" fmla="*/ 2175214 w 5426043"/>
              <a:gd name="connsiteY34" fmla="*/ 4769173 h 5963547"/>
              <a:gd name="connsiteX35" fmla="*/ 1502268 w 5426043"/>
              <a:gd name="connsiteY35" fmla="*/ 4555140 h 5963547"/>
              <a:gd name="connsiteX36" fmla="*/ 760003 w 5426043"/>
              <a:gd name="connsiteY36" fmla="*/ 3951286 h 5963547"/>
              <a:gd name="connsiteX37" fmla="*/ 260382 w 5426043"/>
              <a:gd name="connsiteY37" fmla="*/ 3055740 h 5963547"/>
              <a:gd name="connsiteX38" fmla="*/ 5859 w 5426043"/>
              <a:gd name="connsiteY38" fmla="*/ 2688094 h 5963547"/>
              <a:gd name="connsiteX39" fmla="*/ 109554 w 5426043"/>
              <a:gd name="connsiteY39" fmla="*/ 3281983 h 5963547"/>
              <a:gd name="connsiteX40" fmla="*/ 420638 w 5426043"/>
              <a:gd name="connsiteY40" fmla="*/ 4686577 h 5963547"/>
              <a:gd name="connsiteX41" fmla="*/ 967661 w 5426043"/>
              <a:gd name="connsiteY41" fmla="*/ 5270028 h 5963547"/>
              <a:gd name="connsiteX42" fmla="*/ 1523574 w 5426043"/>
              <a:gd name="connsiteY42" fmla="*/ 5525562 h 5963547"/>
              <a:gd name="connsiteX43" fmla="*/ 2471273 w 5426043"/>
              <a:gd name="connsiteY43" fmla="*/ 5605714 h 5963547"/>
              <a:gd name="connsiteX44" fmla="*/ 3384948 w 5426043"/>
              <a:gd name="connsiteY44" fmla="*/ 5409188 h 5963547"/>
              <a:gd name="connsiteX45" fmla="*/ 3500869 w 5426043"/>
              <a:gd name="connsiteY45" fmla="*/ 5482329 h 5963547"/>
              <a:gd name="connsiteX46" fmla="*/ 3506134 w 5426043"/>
              <a:gd name="connsiteY46" fmla="*/ 5963547 h 5963547"/>
              <a:gd name="connsiteX0" fmla="*/ 4361304 w 5426043"/>
              <a:gd name="connsiteY0" fmla="*/ 5609304 h 5806634"/>
              <a:gd name="connsiteX1" fmla="*/ 4231131 w 5426043"/>
              <a:gd name="connsiteY1" fmla="*/ 5215361 h 5806634"/>
              <a:gd name="connsiteX2" fmla="*/ 4286673 w 5426043"/>
              <a:gd name="connsiteY2" fmla="*/ 4899675 h 5806634"/>
              <a:gd name="connsiteX3" fmla="*/ 4689326 w 5426043"/>
              <a:gd name="connsiteY3" fmla="*/ 4520699 h 5806634"/>
              <a:gd name="connsiteX4" fmla="*/ 5058626 w 5426043"/>
              <a:gd name="connsiteY4" fmla="*/ 3564787 h 5806634"/>
              <a:gd name="connsiteX5" fmla="*/ 5416844 w 5426043"/>
              <a:gd name="connsiteY5" fmla="*/ 2499558 h 5806634"/>
              <a:gd name="connsiteX6" fmla="*/ 5253752 w 5426043"/>
              <a:gd name="connsiteY6" fmla="*/ 2511758 h 5806634"/>
              <a:gd name="connsiteX7" fmla="*/ 4564500 w 5426043"/>
              <a:gd name="connsiteY7" fmla="*/ 3073666 h 5806634"/>
              <a:gd name="connsiteX8" fmla="*/ 3980892 w 5426043"/>
              <a:gd name="connsiteY8" fmla="*/ 3974428 h 5806634"/>
              <a:gd name="connsiteX9" fmla="*/ 4040105 w 5426043"/>
              <a:gd name="connsiteY9" fmla="*/ 3319391 h 5806634"/>
              <a:gd name="connsiteX10" fmla="*/ 4281760 w 5426043"/>
              <a:gd name="connsiteY10" fmla="*/ 1853260 h 5806634"/>
              <a:gd name="connsiteX11" fmla="*/ 4416873 w 5426043"/>
              <a:gd name="connsiteY11" fmla="*/ 1147576 h 5806634"/>
              <a:gd name="connsiteX12" fmla="*/ 4484533 w 5426043"/>
              <a:gd name="connsiteY12" fmla="*/ 653647 h 5806634"/>
              <a:gd name="connsiteX13" fmla="*/ 4063391 w 5426043"/>
              <a:gd name="connsiteY13" fmla="*/ 1013087 h 5806634"/>
              <a:gd name="connsiteX14" fmla="*/ 3488008 w 5426043"/>
              <a:gd name="connsiteY14" fmla="*/ 2079410 h 5806634"/>
              <a:gd name="connsiteX15" fmla="*/ 3287203 w 5426043"/>
              <a:gd name="connsiteY15" fmla="*/ 3173083 h 5806634"/>
              <a:gd name="connsiteX16" fmla="*/ 3292845 w 5426043"/>
              <a:gd name="connsiteY16" fmla="*/ 3857018 h 5806634"/>
              <a:gd name="connsiteX17" fmla="*/ 3192806 w 5426043"/>
              <a:gd name="connsiteY17" fmla="*/ 3606624 h 5806634"/>
              <a:gd name="connsiteX18" fmla="*/ 2932473 w 5426043"/>
              <a:gd name="connsiteY18" fmla="*/ 2724036 h 5806634"/>
              <a:gd name="connsiteX19" fmla="*/ 2399382 w 5426043"/>
              <a:gd name="connsiteY19" fmla="*/ 1393179 h 5806634"/>
              <a:gd name="connsiteX20" fmla="*/ 1918061 w 5426043"/>
              <a:gd name="connsiteY20" fmla="*/ 334605 h 5806634"/>
              <a:gd name="connsiteX21" fmla="*/ 1759700 w 5426043"/>
              <a:gd name="connsiteY21" fmla="*/ 46327 h 5806634"/>
              <a:gd name="connsiteX22" fmla="*/ 1504721 w 5426043"/>
              <a:gd name="connsiteY22" fmla="*/ 1179806 h 5806634"/>
              <a:gd name="connsiteX23" fmla="*/ 1919500 w 5426043"/>
              <a:gd name="connsiteY23" fmla="*/ 2508985 h 5806634"/>
              <a:gd name="connsiteX24" fmla="*/ 2511779 w 5426043"/>
              <a:gd name="connsiteY24" fmla="*/ 3676696 h 5806634"/>
              <a:gd name="connsiteX25" fmla="*/ 2507282 w 5426043"/>
              <a:gd name="connsiteY25" fmla="*/ 3842847 h 5806634"/>
              <a:gd name="connsiteX26" fmla="*/ 1259624 w 5426043"/>
              <a:gd name="connsiteY26" fmla="*/ 2329876 h 5806634"/>
              <a:gd name="connsiteX27" fmla="*/ 760003 w 5426043"/>
              <a:gd name="connsiteY27" fmla="*/ 1783121 h 5806634"/>
              <a:gd name="connsiteX28" fmla="*/ 213248 w 5426043"/>
              <a:gd name="connsiteY28" fmla="*/ 1274074 h 5806634"/>
              <a:gd name="connsiteX29" fmla="*/ 213248 w 5426043"/>
              <a:gd name="connsiteY29" fmla="*/ 1406049 h 5806634"/>
              <a:gd name="connsiteX30" fmla="*/ 694015 w 5426043"/>
              <a:gd name="connsiteY30" fmla="*/ 2744655 h 5806634"/>
              <a:gd name="connsiteX31" fmla="*/ 1253280 w 5426043"/>
              <a:gd name="connsiteY31" fmla="*/ 3774615 h 5806634"/>
              <a:gd name="connsiteX32" fmla="*/ 2015715 w 5426043"/>
              <a:gd name="connsiteY32" fmla="*/ 4415917 h 5806634"/>
              <a:gd name="connsiteX33" fmla="*/ 2631307 w 5426043"/>
              <a:gd name="connsiteY33" fmla="*/ 4738370 h 5806634"/>
              <a:gd name="connsiteX34" fmla="*/ 2175214 w 5426043"/>
              <a:gd name="connsiteY34" fmla="*/ 4769173 h 5806634"/>
              <a:gd name="connsiteX35" fmla="*/ 1502268 w 5426043"/>
              <a:gd name="connsiteY35" fmla="*/ 4555140 h 5806634"/>
              <a:gd name="connsiteX36" fmla="*/ 760003 w 5426043"/>
              <a:gd name="connsiteY36" fmla="*/ 3951286 h 5806634"/>
              <a:gd name="connsiteX37" fmla="*/ 260382 w 5426043"/>
              <a:gd name="connsiteY37" fmla="*/ 3055740 h 5806634"/>
              <a:gd name="connsiteX38" fmla="*/ 5859 w 5426043"/>
              <a:gd name="connsiteY38" fmla="*/ 2688094 h 5806634"/>
              <a:gd name="connsiteX39" fmla="*/ 109554 w 5426043"/>
              <a:gd name="connsiteY39" fmla="*/ 3281983 h 5806634"/>
              <a:gd name="connsiteX40" fmla="*/ 420638 w 5426043"/>
              <a:gd name="connsiteY40" fmla="*/ 4686577 h 5806634"/>
              <a:gd name="connsiteX41" fmla="*/ 967661 w 5426043"/>
              <a:gd name="connsiteY41" fmla="*/ 5270028 h 5806634"/>
              <a:gd name="connsiteX42" fmla="*/ 1523574 w 5426043"/>
              <a:gd name="connsiteY42" fmla="*/ 5525562 h 5806634"/>
              <a:gd name="connsiteX43" fmla="*/ 2471273 w 5426043"/>
              <a:gd name="connsiteY43" fmla="*/ 5605714 h 5806634"/>
              <a:gd name="connsiteX44" fmla="*/ 3384948 w 5426043"/>
              <a:gd name="connsiteY44" fmla="*/ 5409188 h 5806634"/>
              <a:gd name="connsiteX45" fmla="*/ 3500869 w 5426043"/>
              <a:gd name="connsiteY45" fmla="*/ 5482329 h 5806634"/>
              <a:gd name="connsiteX46" fmla="*/ 3504890 w 5426043"/>
              <a:gd name="connsiteY46" fmla="*/ 5806634 h 5806634"/>
              <a:gd name="connsiteX0" fmla="*/ 4361304 w 5426043"/>
              <a:gd name="connsiteY0" fmla="*/ 5609304 h 5806634"/>
              <a:gd name="connsiteX1" fmla="*/ 4231131 w 5426043"/>
              <a:gd name="connsiteY1" fmla="*/ 5215361 h 5806634"/>
              <a:gd name="connsiteX2" fmla="*/ 4286673 w 5426043"/>
              <a:gd name="connsiteY2" fmla="*/ 4899675 h 5806634"/>
              <a:gd name="connsiteX3" fmla="*/ 4689326 w 5426043"/>
              <a:gd name="connsiteY3" fmla="*/ 4520699 h 5806634"/>
              <a:gd name="connsiteX4" fmla="*/ 5058626 w 5426043"/>
              <a:gd name="connsiteY4" fmla="*/ 3564787 h 5806634"/>
              <a:gd name="connsiteX5" fmla="*/ 5416844 w 5426043"/>
              <a:gd name="connsiteY5" fmla="*/ 2499558 h 5806634"/>
              <a:gd name="connsiteX6" fmla="*/ 5253752 w 5426043"/>
              <a:gd name="connsiteY6" fmla="*/ 2511758 h 5806634"/>
              <a:gd name="connsiteX7" fmla="*/ 4564500 w 5426043"/>
              <a:gd name="connsiteY7" fmla="*/ 3073666 h 5806634"/>
              <a:gd name="connsiteX8" fmla="*/ 3980892 w 5426043"/>
              <a:gd name="connsiteY8" fmla="*/ 3974428 h 5806634"/>
              <a:gd name="connsiteX9" fmla="*/ 4040105 w 5426043"/>
              <a:gd name="connsiteY9" fmla="*/ 3319391 h 5806634"/>
              <a:gd name="connsiteX10" fmla="*/ 4281760 w 5426043"/>
              <a:gd name="connsiteY10" fmla="*/ 1853260 h 5806634"/>
              <a:gd name="connsiteX11" fmla="*/ 4416873 w 5426043"/>
              <a:gd name="connsiteY11" fmla="*/ 1147576 h 5806634"/>
              <a:gd name="connsiteX12" fmla="*/ 4484533 w 5426043"/>
              <a:gd name="connsiteY12" fmla="*/ 653647 h 5806634"/>
              <a:gd name="connsiteX13" fmla="*/ 4063391 w 5426043"/>
              <a:gd name="connsiteY13" fmla="*/ 1013087 h 5806634"/>
              <a:gd name="connsiteX14" fmla="*/ 3488008 w 5426043"/>
              <a:gd name="connsiteY14" fmla="*/ 2079410 h 5806634"/>
              <a:gd name="connsiteX15" fmla="*/ 3287203 w 5426043"/>
              <a:gd name="connsiteY15" fmla="*/ 3173083 h 5806634"/>
              <a:gd name="connsiteX16" fmla="*/ 3292845 w 5426043"/>
              <a:gd name="connsiteY16" fmla="*/ 3857018 h 5806634"/>
              <a:gd name="connsiteX17" fmla="*/ 3192806 w 5426043"/>
              <a:gd name="connsiteY17" fmla="*/ 3606624 h 5806634"/>
              <a:gd name="connsiteX18" fmla="*/ 2932473 w 5426043"/>
              <a:gd name="connsiteY18" fmla="*/ 2724036 h 5806634"/>
              <a:gd name="connsiteX19" fmla="*/ 2399382 w 5426043"/>
              <a:gd name="connsiteY19" fmla="*/ 1393179 h 5806634"/>
              <a:gd name="connsiteX20" fmla="*/ 1918061 w 5426043"/>
              <a:gd name="connsiteY20" fmla="*/ 334605 h 5806634"/>
              <a:gd name="connsiteX21" fmla="*/ 1759700 w 5426043"/>
              <a:gd name="connsiteY21" fmla="*/ 46327 h 5806634"/>
              <a:gd name="connsiteX22" fmla="*/ 1504721 w 5426043"/>
              <a:gd name="connsiteY22" fmla="*/ 1179806 h 5806634"/>
              <a:gd name="connsiteX23" fmla="*/ 1919500 w 5426043"/>
              <a:gd name="connsiteY23" fmla="*/ 2508985 h 5806634"/>
              <a:gd name="connsiteX24" fmla="*/ 2511779 w 5426043"/>
              <a:gd name="connsiteY24" fmla="*/ 3676696 h 5806634"/>
              <a:gd name="connsiteX25" fmla="*/ 2507282 w 5426043"/>
              <a:gd name="connsiteY25" fmla="*/ 3842847 h 5806634"/>
              <a:gd name="connsiteX26" fmla="*/ 1259624 w 5426043"/>
              <a:gd name="connsiteY26" fmla="*/ 2329876 h 5806634"/>
              <a:gd name="connsiteX27" fmla="*/ 760003 w 5426043"/>
              <a:gd name="connsiteY27" fmla="*/ 1783121 h 5806634"/>
              <a:gd name="connsiteX28" fmla="*/ 213248 w 5426043"/>
              <a:gd name="connsiteY28" fmla="*/ 1274074 h 5806634"/>
              <a:gd name="connsiteX29" fmla="*/ 213248 w 5426043"/>
              <a:gd name="connsiteY29" fmla="*/ 1406049 h 5806634"/>
              <a:gd name="connsiteX30" fmla="*/ 694015 w 5426043"/>
              <a:gd name="connsiteY30" fmla="*/ 2744655 h 5806634"/>
              <a:gd name="connsiteX31" fmla="*/ 1253280 w 5426043"/>
              <a:gd name="connsiteY31" fmla="*/ 3774615 h 5806634"/>
              <a:gd name="connsiteX32" fmla="*/ 2015715 w 5426043"/>
              <a:gd name="connsiteY32" fmla="*/ 4415917 h 5806634"/>
              <a:gd name="connsiteX33" fmla="*/ 2631307 w 5426043"/>
              <a:gd name="connsiteY33" fmla="*/ 4738370 h 5806634"/>
              <a:gd name="connsiteX34" fmla="*/ 2175214 w 5426043"/>
              <a:gd name="connsiteY34" fmla="*/ 4769173 h 5806634"/>
              <a:gd name="connsiteX35" fmla="*/ 1502268 w 5426043"/>
              <a:gd name="connsiteY35" fmla="*/ 4555140 h 5806634"/>
              <a:gd name="connsiteX36" fmla="*/ 760003 w 5426043"/>
              <a:gd name="connsiteY36" fmla="*/ 3951286 h 5806634"/>
              <a:gd name="connsiteX37" fmla="*/ 260382 w 5426043"/>
              <a:gd name="connsiteY37" fmla="*/ 3055740 h 5806634"/>
              <a:gd name="connsiteX38" fmla="*/ 5859 w 5426043"/>
              <a:gd name="connsiteY38" fmla="*/ 2688094 h 5806634"/>
              <a:gd name="connsiteX39" fmla="*/ 109554 w 5426043"/>
              <a:gd name="connsiteY39" fmla="*/ 3281983 h 5806634"/>
              <a:gd name="connsiteX40" fmla="*/ 420638 w 5426043"/>
              <a:gd name="connsiteY40" fmla="*/ 4686577 h 5806634"/>
              <a:gd name="connsiteX41" fmla="*/ 967661 w 5426043"/>
              <a:gd name="connsiteY41" fmla="*/ 5270028 h 5806634"/>
              <a:gd name="connsiteX42" fmla="*/ 1523574 w 5426043"/>
              <a:gd name="connsiteY42" fmla="*/ 5525562 h 5806634"/>
              <a:gd name="connsiteX43" fmla="*/ 2471273 w 5426043"/>
              <a:gd name="connsiteY43" fmla="*/ 5605714 h 5806634"/>
              <a:gd name="connsiteX44" fmla="*/ 3230503 w 5426043"/>
              <a:gd name="connsiteY44" fmla="*/ 5381381 h 5806634"/>
              <a:gd name="connsiteX45" fmla="*/ 3500869 w 5426043"/>
              <a:gd name="connsiteY45" fmla="*/ 5482329 h 5806634"/>
              <a:gd name="connsiteX46" fmla="*/ 3504890 w 5426043"/>
              <a:gd name="connsiteY46" fmla="*/ 5806634 h 5806634"/>
              <a:gd name="connsiteX0" fmla="*/ 4361304 w 5426043"/>
              <a:gd name="connsiteY0" fmla="*/ 5609304 h 5806634"/>
              <a:gd name="connsiteX1" fmla="*/ 4231131 w 5426043"/>
              <a:gd name="connsiteY1" fmla="*/ 5215361 h 5806634"/>
              <a:gd name="connsiteX2" fmla="*/ 4286673 w 5426043"/>
              <a:gd name="connsiteY2" fmla="*/ 4899675 h 5806634"/>
              <a:gd name="connsiteX3" fmla="*/ 4689326 w 5426043"/>
              <a:gd name="connsiteY3" fmla="*/ 4520699 h 5806634"/>
              <a:gd name="connsiteX4" fmla="*/ 5058626 w 5426043"/>
              <a:gd name="connsiteY4" fmla="*/ 3564787 h 5806634"/>
              <a:gd name="connsiteX5" fmla="*/ 5416844 w 5426043"/>
              <a:gd name="connsiteY5" fmla="*/ 2499558 h 5806634"/>
              <a:gd name="connsiteX6" fmla="*/ 5253752 w 5426043"/>
              <a:gd name="connsiteY6" fmla="*/ 2511758 h 5806634"/>
              <a:gd name="connsiteX7" fmla="*/ 4564500 w 5426043"/>
              <a:gd name="connsiteY7" fmla="*/ 3073666 h 5806634"/>
              <a:gd name="connsiteX8" fmla="*/ 3980892 w 5426043"/>
              <a:gd name="connsiteY8" fmla="*/ 3974428 h 5806634"/>
              <a:gd name="connsiteX9" fmla="*/ 4040105 w 5426043"/>
              <a:gd name="connsiteY9" fmla="*/ 3319391 h 5806634"/>
              <a:gd name="connsiteX10" fmla="*/ 4281760 w 5426043"/>
              <a:gd name="connsiteY10" fmla="*/ 1853260 h 5806634"/>
              <a:gd name="connsiteX11" fmla="*/ 4416873 w 5426043"/>
              <a:gd name="connsiteY11" fmla="*/ 1147576 h 5806634"/>
              <a:gd name="connsiteX12" fmla="*/ 4484533 w 5426043"/>
              <a:gd name="connsiteY12" fmla="*/ 653647 h 5806634"/>
              <a:gd name="connsiteX13" fmla="*/ 4063391 w 5426043"/>
              <a:gd name="connsiteY13" fmla="*/ 1013087 h 5806634"/>
              <a:gd name="connsiteX14" fmla="*/ 3488008 w 5426043"/>
              <a:gd name="connsiteY14" fmla="*/ 2079410 h 5806634"/>
              <a:gd name="connsiteX15" fmla="*/ 3287203 w 5426043"/>
              <a:gd name="connsiteY15" fmla="*/ 3173083 h 5806634"/>
              <a:gd name="connsiteX16" fmla="*/ 3292845 w 5426043"/>
              <a:gd name="connsiteY16" fmla="*/ 3857018 h 5806634"/>
              <a:gd name="connsiteX17" fmla="*/ 3192806 w 5426043"/>
              <a:gd name="connsiteY17" fmla="*/ 3606624 h 5806634"/>
              <a:gd name="connsiteX18" fmla="*/ 2932473 w 5426043"/>
              <a:gd name="connsiteY18" fmla="*/ 2724036 h 5806634"/>
              <a:gd name="connsiteX19" fmla="*/ 2399382 w 5426043"/>
              <a:gd name="connsiteY19" fmla="*/ 1393179 h 5806634"/>
              <a:gd name="connsiteX20" fmla="*/ 1918061 w 5426043"/>
              <a:gd name="connsiteY20" fmla="*/ 334605 h 5806634"/>
              <a:gd name="connsiteX21" fmla="*/ 1759700 w 5426043"/>
              <a:gd name="connsiteY21" fmla="*/ 46327 h 5806634"/>
              <a:gd name="connsiteX22" fmla="*/ 1504721 w 5426043"/>
              <a:gd name="connsiteY22" fmla="*/ 1179806 h 5806634"/>
              <a:gd name="connsiteX23" fmla="*/ 1919500 w 5426043"/>
              <a:gd name="connsiteY23" fmla="*/ 2508985 h 5806634"/>
              <a:gd name="connsiteX24" fmla="*/ 2511779 w 5426043"/>
              <a:gd name="connsiteY24" fmla="*/ 3676696 h 5806634"/>
              <a:gd name="connsiteX25" fmla="*/ 2507282 w 5426043"/>
              <a:gd name="connsiteY25" fmla="*/ 3842847 h 5806634"/>
              <a:gd name="connsiteX26" fmla="*/ 1259624 w 5426043"/>
              <a:gd name="connsiteY26" fmla="*/ 2329876 h 5806634"/>
              <a:gd name="connsiteX27" fmla="*/ 760003 w 5426043"/>
              <a:gd name="connsiteY27" fmla="*/ 1783121 h 5806634"/>
              <a:gd name="connsiteX28" fmla="*/ 213248 w 5426043"/>
              <a:gd name="connsiteY28" fmla="*/ 1274074 h 5806634"/>
              <a:gd name="connsiteX29" fmla="*/ 213248 w 5426043"/>
              <a:gd name="connsiteY29" fmla="*/ 1406049 h 5806634"/>
              <a:gd name="connsiteX30" fmla="*/ 694015 w 5426043"/>
              <a:gd name="connsiteY30" fmla="*/ 2744655 h 5806634"/>
              <a:gd name="connsiteX31" fmla="*/ 1253280 w 5426043"/>
              <a:gd name="connsiteY31" fmla="*/ 3774615 h 5806634"/>
              <a:gd name="connsiteX32" fmla="*/ 2015715 w 5426043"/>
              <a:gd name="connsiteY32" fmla="*/ 4415917 h 5806634"/>
              <a:gd name="connsiteX33" fmla="*/ 2631307 w 5426043"/>
              <a:gd name="connsiteY33" fmla="*/ 4738370 h 5806634"/>
              <a:gd name="connsiteX34" fmla="*/ 2175214 w 5426043"/>
              <a:gd name="connsiteY34" fmla="*/ 4769173 h 5806634"/>
              <a:gd name="connsiteX35" fmla="*/ 1502268 w 5426043"/>
              <a:gd name="connsiteY35" fmla="*/ 4555140 h 5806634"/>
              <a:gd name="connsiteX36" fmla="*/ 760003 w 5426043"/>
              <a:gd name="connsiteY36" fmla="*/ 3951286 h 5806634"/>
              <a:gd name="connsiteX37" fmla="*/ 260382 w 5426043"/>
              <a:gd name="connsiteY37" fmla="*/ 3055740 h 5806634"/>
              <a:gd name="connsiteX38" fmla="*/ 5859 w 5426043"/>
              <a:gd name="connsiteY38" fmla="*/ 2688094 h 5806634"/>
              <a:gd name="connsiteX39" fmla="*/ 109554 w 5426043"/>
              <a:gd name="connsiteY39" fmla="*/ 3281983 h 5806634"/>
              <a:gd name="connsiteX40" fmla="*/ 420638 w 5426043"/>
              <a:gd name="connsiteY40" fmla="*/ 4686577 h 5806634"/>
              <a:gd name="connsiteX41" fmla="*/ 967661 w 5426043"/>
              <a:gd name="connsiteY41" fmla="*/ 5270028 h 5806634"/>
              <a:gd name="connsiteX42" fmla="*/ 1523574 w 5426043"/>
              <a:gd name="connsiteY42" fmla="*/ 5525562 h 5806634"/>
              <a:gd name="connsiteX43" fmla="*/ 2471273 w 5426043"/>
              <a:gd name="connsiteY43" fmla="*/ 5605714 h 5806634"/>
              <a:gd name="connsiteX44" fmla="*/ 3230503 w 5426043"/>
              <a:gd name="connsiteY44" fmla="*/ 5381381 h 5806634"/>
              <a:gd name="connsiteX45" fmla="*/ 3394077 w 5426043"/>
              <a:gd name="connsiteY45" fmla="*/ 5495193 h 5806634"/>
              <a:gd name="connsiteX46" fmla="*/ 3504890 w 5426043"/>
              <a:gd name="connsiteY46" fmla="*/ 5806634 h 5806634"/>
              <a:gd name="connsiteX0" fmla="*/ 4361304 w 5426043"/>
              <a:gd name="connsiteY0" fmla="*/ 5609304 h 5806634"/>
              <a:gd name="connsiteX1" fmla="*/ 4231131 w 5426043"/>
              <a:gd name="connsiteY1" fmla="*/ 5215361 h 5806634"/>
              <a:gd name="connsiteX2" fmla="*/ 4286673 w 5426043"/>
              <a:gd name="connsiteY2" fmla="*/ 4899675 h 5806634"/>
              <a:gd name="connsiteX3" fmla="*/ 4689326 w 5426043"/>
              <a:gd name="connsiteY3" fmla="*/ 4520699 h 5806634"/>
              <a:gd name="connsiteX4" fmla="*/ 5058626 w 5426043"/>
              <a:gd name="connsiteY4" fmla="*/ 3564787 h 5806634"/>
              <a:gd name="connsiteX5" fmla="*/ 5416844 w 5426043"/>
              <a:gd name="connsiteY5" fmla="*/ 2499558 h 5806634"/>
              <a:gd name="connsiteX6" fmla="*/ 5253752 w 5426043"/>
              <a:gd name="connsiteY6" fmla="*/ 2511758 h 5806634"/>
              <a:gd name="connsiteX7" fmla="*/ 4564500 w 5426043"/>
              <a:gd name="connsiteY7" fmla="*/ 3073666 h 5806634"/>
              <a:gd name="connsiteX8" fmla="*/ 3980892 w 5426043"/>
              <a:gd name="connsiteY8" fmla="*/ 3974428 h 5806634"/>
              <a:gd name="connsiteX9" fmla="*/ 4040105 w 5426043"/>
              <a:gd name="connsiteY9" fmla="*/ 3319391 h 5806634"/>
              <a:gd name="connsiteX10" fmla="*/ 4281760 w 5426043"/>
              <a:gd name="connsiteY10" fmla="*/ 1853260 h 5806634"/>
              <a:gd name="connsiteX11" fmla="*/ 4416873 w 5426043"/>
              <a:gd name="connsiteY11" fmla="*/ 1147576 h 5806634"/>
              <a:gd name="connsiteX12" fmla="*/ 4484533 w 5426043"/>
              <a:gd name="connsiteY12" fmla="*/ 653647 h 5806634"/>
              <a:gd name="connsiteX13" fmla="*/ 4063391 w 5426043"/>
              <a:gd name="connsiteY13" fmla="*/ 1013087 h 5806634"/>
              <a:gd name="connsiteX14" fmla="*/ 3488008 w 5426043"/>
              <a:gd name="connsiteY14" fmla="*/ 2079410 h 5806634"/>
              <a:gd name="connsiteX15" fmla="*/ 3287203 w 5426043"/>
              <a:gd name="connsiteY15" fmla="*/ 3173083 h 5806634"/>
              <a:gd name="connsiteX16" fmla="*/ 3292845 w 5426043"/>
              <a:gd name="connsiteY16" fmla="*/ 3857018 h 5806634"/>
              <a:gd name="connsiteX17" fmla="*/ 3192806 w 5426043"/>
              <a:gd name="connsiteY17" fmla="*/ 3606624 h 5806634"/>
              <a:gd name="connsiteX18" fmla="*/ 2932473 w 5426043"/>
              <a:gd name="connsiteY18" fmla="*/ 2724036 h 5806634"/>
              <a:gd name="connsiteX19" fmla="*/ 2399382 w 5426043"/>
              <a:gd name="connsiteY19" fmla="*/ 1393179 h 5806634"/>
              <a:gd name="connsiteX20" fmla="*/ 1918061 w 5426043"/>
              <a:gd name="connsiteY20" fmla="*/ 334605 h 5806634"/>
              <a:gd name="connsiteX21" fmla="*/ 1759700 w 5426043"/>
              <a:gd name="connsiteY21" fmla="*/ 46327 h 5806634"/>
              <a:gd name="connsiteX22" fmla="*/ 1504721 w 5426043"/>
              <a:gd name="connsiteY22" fmla="*/ 1179806 h 5806634"/>
              <a:gd name="connsiteX23" fmla="*/ 1919500 w 5426043"/>
              <a:gd name="connsiteY23" fmla="*/ 2508985 h 5806634"/>
              <a:gd name="connsiteX24" fmla="*/ 2511779 w 5426043"/>
              <a:gd name="connsiteY24" fmla="*/ 3676696 h 5806634"/>
              <a:gd name="connsiteX25" fmla="*/ 2507282 w 5426043"/>
              <a:gd name="connsiteY25" fmla="*/ 3842847 h 5806634"/>
              <a:gd name="connsiteX26" fmla="*/ 1259624 w 5426043"/>
              <a:gd name="connsiteY26" fmla="*/ 2329876 h 5806634"/>
              <a:gd name="connsiteX27" fmla="*/ 760003 w 5426043"/>
              <a:gd name="connsiteY27" fmla="*/ 1783121 h 5806634"/>
              <a:gd name="connsiteX28" fmla="*/ 213248 w 5426043"/>
              <a:gd name="connsiteY28" fmla="*/ 1274074 h 5806634"/>
              <a:gd name="connsiteX29" fmla="*/ 213248 w 5426043"/>
              <a:gd name="connsiteY29" fmla="*/ 1406049 h 5806634"/>
              <a:gd name="connsiteX30" fmla="*/ 694015 w 5426043"/>
              <a:gd name="connsiteY30" fmla="*/ 2744655 h 5806634"/>
              <a:gd name="connsiteX31" fmla="*/ 1253280 w 5426043"/>
              <a:gd name="connsiteY31" fmla="*/ 3774615 h 5806634"/>
              <a:gd name="connsiteX32" fmla="*/ 2015715 w 5426043"/>
              <a:gd name="connsiteY32" fmla="*/ 4415917 h 5806634"/>
              <a:gd name="connsiteX33" fmla="*/ 2631307 w 5426043"/>
              <a:gd name="connsiteY33" fmla="*/ 4738370 h 5806634"/>
              <a:gd name="connsiteX34" fmla="*/ 2175214 w 5426043"/>
              <a:gd name="connsiteY34" fmla="*/ 4769173 h 5806634"/>
              <a:gd name="connsiteX35" fmla="*/ 1502268 w 5426043"/>
              <a:gd name="connsiteY35" fmla="*/ 4555140 h 5806634"/>
              <a:gd name="connsiteX36" fmla="*/ 760003 w 5426043"/>
              <a:gd name="connsiteY36" fmla="*/ 3951286 h 5806634"/>
              <a:gd name="connsiteX37" fmla="*/ 260382 w 5426043"/>
              <a:gd name="connsiteY37" fmla="*/ 3055740 h 5806634"/>
              <a:gd name="connsiteX38" fmla="*/ 5859 w 5426043"/>
              <a:gd name="connsiteY38" fmla="*/ 2688094 h 5806634"/>
              <a:gd name="connsiteX39" fmla="*/ 109554 w 5426043"/>
              <a:gd name="connsiteY39" fmla="*/ 3281983 h 5806634"/>
              <a:gd name="connsiteX40" fmla="*/ 420638 w 5426043"/>
              <a:gd name="connsiteY40" fmla="*/ 4686577 h 5806634"/>
              <a:gd name="connsiteX41" fmla="*/ 967661 w 5426043"/>
              <a:gd name="connsiteY41" fmla="*/ 5270028 h 5806634"/>
              <a:gd name="connsiteX42" fmla="*/ 1523574 w 5426043"/>
              <a:gd name="connsiteY42" fmla="*/ 5525562 h 5806634"/>
              <a:gd name="connsiteX43" fmla="*/ 2471273 w 5426043"/>
              <a:gd name="connsiteY43" fmla="*/ 5605714 h 5806634"/>
              <a:gd name="connsiteX44" fmla="*/ 3230503 w 5426043"/>
              <a:gd name="connsiteY44" fmla="*/ 5381381 h 5806634"/>
              <a:gd name="connsiteX45" fmla="*/ 3457681 w 5426043"/>
              <a:gd name="connsiteY45" fmla="*/ 5473536 h 5806634"/>
              <a:gd name="connsiteX46" fmla="*/ 3504890 w 5426043"/>
              <a:gd name="connsiteY46" fmla="*/ 5806634 h 5806634"/>
              <a:gd name="connsiteX0" fmla="*/ 4361304 w 5426043"/>
              <a:gd name="connsiteY0" fmla="*/ 5609304 h 5806634"/>
              <a:gd name="connsiteX1" fmla="*/ 4231131 w 5426043"/>
              <a:gd name="connsiteY1" fmla="*/ 5215361 h 5806634"/>
              <a:gd name="connsiteX2" fmla="*/ 4286673 w 5426043"/>
              <a:gd name="connsiteY2" fmla="*/ 4899675 h 5806634"/>
              <a:gd name="connsiteX3" fmla="*/ 4689326 w 5426043"/>
              <a:gd name="connsiteY3" fmla="*/ 4520699 h 5806634"/>
              <a:gd name="connsiteX4" fmla="*/ 5058626 w 5426043"/>
              <a:gd name="connsiteY4" fmla="*/ 3564787 h 5806634"/>
              <a:gd name="connsiteX5" fmla="*/ 5416844 w 5426043"/>
              <a:gd name="connsiteY5" fmla="*/ 2499558 h 5806634"/>
              <a:gd name="connsiteX6" fmla="*/ 5253752 w 5426043"/>
              <a:gd name="connsiteY6" fmla="*/ 2511758 h 5806634"/>
              <a:gd name="connsiteX7" fmla="*/ 4564500 w 5426043"/>
              <a:gd name="connsiteY7" fmla="*/ 3073666 h 5806634"/>
              <a:gd name="connsiteX8" fmla="*/ 3980892 w 5426043"/>
              <a:gd name="connsiteY8" fmla="*/ 3974428 h 5806634"/>
              <a:gd name="connsiteX9" fmla="*/ 4040105 w 5426043"/>
              <a:gd name="connsiteY9" fmla="*/ 3319391 h 5806634"/>
              <a:gd name="connsiteX10" fmla="*/ 4281760 w 5426043"/>
              <a:gd name="connsiteY10" fmla="*/ 1853260 h 5806634"/>
              <a:gd name="connsiteX11" fmla="*/ 4416873 w 5426043"/>
              <a:gd name="connsiteY11" fmla="*/ 1147576 h 5806634"/>
              <a:gd name="connsiteX12" fmla="*/ 4484533 w 5426043"/>
              <a:gd name="connsiteY12" fmla="*/ 653647 h 5806634"/>
              <a:gd name="connsiteX13" fmla="*/ 4063391 w 5426043"/>
              <a:gd name="connsiteY13" fmla="*/ 1013087 h 5806634"/>
              <a:gd name="connsiteX14" fmla="*/ 3488008 w 5426043"/>
              <a:gd name="connsiteY14" fmla="*/ 2079410 h 5806634"/>
              <a:gd name="connsiteX15" fmla="*/ 3287203 w 5426043"/>
              <a:gd name="connsiteY15" fmla="*/ 3173083 h 5806634"/>
              <a:gd name="connsiteX16" fmla="*/ 3292845 w 5426043"/>
              <a:gd name="connsiteY16" fmla="*/ 3857018 h 5806634"/>
              <a:gd name="connsiteX17" fmla="*/ 3192806 w 5426043"/>
              <a:gd name="connsiteY17" fmla="*/ 3606624 h 5806634"/>
              <a:gd name="connsiteX18" fmla="*/ 2932473 w 5426043"/>
              <a:gd name="connsiteY18" fmla="*/ 2724036 h 5806634"/>
              <a:gd name="connsiteX19" fmla="*/ 2399382 w 5426043"/>
              <a:gd name="connsiteY19" fmla="*/ 1393179 h 5806634"/>
              <a:gd name="connsiteX20" fmla="*/ 1918061 w 5426043"/>
              <a:gd name="connsiteY20" fmla="*/ 334605 h 5806634"/>
              <a:gd name="connsiteX21" fmla="*/ 1759700 w 5426043"/>
              <a:gd name="connsiteY21" fmla="*/ 46327 h 5806634"/>
              <a:gd name="connsiteX22" fmla="*/ 1504721 w 5426043"/>
              <a:gd name="connsiteY22" fmla="*/ 1179806 h 5806634"/>
              <a:gd name="connsiteX23" fmla="*/ 1919500 w 5426043"/>
              <a:gd name="connsiteY23" fmla="*/ 2508985 h 5806634"/>
              <a:gd name="connsiteX24" fmla="*/ 2511779 w 5426043"/>
              <a:gd name="connsiteY24" fmla="*/ 3676696 h 5806634"/>
              <a:gd name="connsiteX25" fmla="*/ 2507282 w 5426043"/>
              <a:gd name="connsiteY25" fmla="*/ 3842847 h 5806634"/>
              <a:gd name="connsiteX26" fmla="*/ 1259624 w 5426043"/>
              <a:gd name="connsiteY26" fmla="*/ 2329876 h 5806634"/>
              <a:gd name="connsiteX27" fmla="*/ 760003 w 5426043"/>
              <a:gd name="connsiteY27" fmla="*/ 1783121 h 5806634"/>
              <a:gd name="connsiteX28" fmla="*/ 213248 w 5426043"/>
              <a:gd name="connsiteY28" fmla="*/ 1274074 h 5806634"/>
              <a:gd name="connsiteX29" fmla="*/ 213248 w 5426043"/>
              <a:gd name="connsiteY29" fmla="*/ 1406049 h 5806634"/>
              <a:gd name="connsiteX30" fmla="*/ 694015 w 5426043"/>
              <a:gd name="connsiteY30" fmla="*/ 2744655 h 5806634"/>
              <a:gd name="connsiteX31" fmla="*/ 1253280 w 5426043"/>
              <a:gd name="connsiteY31" fmla="*/ 3774615 h 5806634"/>
              <a:gd name="connsiteX32" fmla="*/ 2015715 w 5426043"/>
              <a:gd name="connsiteY32" fmla="*/ 4415917 h 5806634"/>
              <a:gd name="connsiteX33" fmla="*/ 2631307 w 5426043"/>
              <a:gd name="connsiteY33" fmla="*/ 4738370 h 5806634"/>
              <a:gd name="connsiteX34" fmla="*/ 2175214 w 5426043"/>
              <a:gd name="connsiteY34" fmla="*/ 4769173 h 5806634"/>
              <a:gd name="connsiteX35" fmla="*/ 1502268 w 5426043"/>
              <a:gd name="connsiteY35" fmla="*/ 4555140 h 5806634"/>
              <a:gd name="connsiteX36" fmla="*/ 760003 w 5426043"/>
              <a:gd name="connsiteY36" fmla="*/ 3951286 h 5806634"/>
              <a:gd name="connsiteX37" fmla="*/ 260382 w 5426043"/>
              <a:gd name="connsiteY37" fmla="*/ 3055740 h 5806634"/>
              <a:gd name="connsiteX38" fmla="*/ 5859 w 5426043"/>
              <a:gd name="connsiteY38" fmla="*/ 2688094 h 5806634"/>
              <a:gd name="connsiteX39" fmla="*/ 109554 w 5426043"/>
              <a:gd name="connsiteY39" fmla="*/ 3281983 h 5806634"/>
              <a:gd name="connsiteX40" fmla="*/ 420638 w 5426043"/>
              <a:gd name="connsiteY40" fmla="*/ 4686577 h 5806634"/>
              <a:gd name="connsiteX41" fmla="*/ 967661 w 5426043"/>
              <a:gd name="connsiteY41" fmla="*/ 5270028 h 5806634"/>
              <a:gd name="connsiteX42" fmla="*/ 1523574 w 5426043"/>
              <a:gd name="connsiteY42" fmla="*/ 5525562 h 5806634"/>
              <a:gd name="connsiteX43" fmla="*/ 2471273 w 5426043"/>
              <a:gd name="connsiteY43" fmla="*/ 5605714 h 5806634"/>
              <a:gd name="connsiteX44" fmla="*/ 3242901 w 5426043"/>
              <a:gd name="connsiteY44" fmla="*/ 5427626 h 5806634"/>
              <a:gd name="connsiteX45" fmla="*/ 3457681 w 5426043"/>
              <a:gd name="connsiteY45" fmla="*/ 5473536 h 5806634"/>
              <a:gd name="connsiteX46" fmla="*/ 3504890 w 5426043"/>
              <a:gd name="connsiteY46" fmla="*/ 5806634 h 5806634"/>
              <a:gd name="connsiteX0" fmla="*/ 4361304 w 5426043"/>
              <a:gd name="connsiteY0" fmla="*/ 5609304 h 5806634"/>
              <a:gd name="connsiteX1" fmla="*/ 4231131 w 5426043"/>
              <a:gd name="connsiteY1" fmla="*/ 5215361 h 5806634"/>
              <a:gd name="connsiteX2" fmla="*/ 4286673 w 5426043"/>
              <a:gd name="connsiteY2" fmla="*/ 4899675 h 5806634"/>
              <a:gd name="connsiteX3" fmla="*/ 4689326 w 5426043"/>
              <a:gd name="connsiteY3" fmla="*/ 4520699 h 5806634"/>
              <a:gd name="connsiteX4" fmla="*/ 5058626 w 5426043"/>
              <a:gd name="connsiteY4" fmla="*/ 3564787 h 5806634"/>
              <a:gd name="connsiteX5" fmla="*/ 5416844 w 5426043"/>
              <a:gd name="connsiteY5" fmla="*/ 2499558 h 5806634"/>
              <a:gd name="connsiteX6" fmla="*/ 5253752 w 5426043"/>
              <a:gd name="connsiteY6" fmla="*/ 2511758 h 5806634"/>
              <a:gd name="connsiteX7" fmla="*/ 4564500 w 5426043"/>
              <a:gd name="connsiteY7" fmla="*/ 3073666 h 5806634"/>
              <a:gd name="connsiteX8" fmla="*/ 3980892 w 5426043"/>
              <a:gd name="connsiteY8" fmla="*/ 3974428 h 5806634"/>
              <a:gd name="connsiteX9" fmla="*/ 4040105 w 5426043"/>
              <a:gd name="connsiteY9" fmla="*/ 3319391 h 5806634"/>
              <a:gd name="connsiteX10" fmla="*/ 4281760 w 5426043"/>
              <a:gd name="connsiteY10" fmla="*/ 1853260 h 5806634"/>
              <a:gd name="connsiteX11" fmla="*/ 4416873 w 5426043"/>
              <a:gd name="connsiteY11" fmla="*/ 1147576 h 5806634"/>
              <a:gd name="connsiteX12" fmla="*/ 4484533 w 5426043"/>
              <a:gd name="connsiteY12" fmla="*/ 653647 h 5806634"/>
              <a:gd name="connsiteX13" fmla="*/ 4063391 w 5426043"/>
              <a:gd name="connsiteY13" fmla="*/ 1013087 h 5806634"/>
              <a:gd name="connsiteX14" fmla="*/ 3488008 w 5426043"/>
              <a:gd name="connsiteY14" fmla="*/ 2079410 h 5806634"/>
              <a:gd name="connsiteX15" fmla="*/ 3287203 w 5426043"/>
              <a:gd name="connsiteY15" fmla="*/ 3173083 h 5806634"/>
              <a:gd name="connsiteX16" fmla="*/ 3292845 w 5426043"/>
              <a:gd name="connsiteY16" fmla="*/ 3857018 h 5806634"/>
              <a:gd name="connsiteX17" fmla="*/ 3192806 w 5426043"/>
              <a:gd name="connsiteY17" fmla="*/ 3606624 h 5806634"/>
              <a:gd name="connsiteX18" fmla="*/ 2932473 w 5426043"/>
              <a:gd name="connsiteY18" fmla="*/ 2724036 h 5806634"/>
              <a:gd name="connsiteX19" fmla="*/ 2399382 w 5426043"/>
              <a:gd name="connsiteY19" fmla="*/ 1393179 h 5806634"/>
              <a:gd name="connsiteX20" fmla="*/ 1918061 w 5426043"/>
              <a:gd name="connsiteY20" fmla="*/ 334605 h 5806634"/>
              <a:gd name="connsiteX21" fmla="*/ 1759700 w 5426043"/>
              <a:gd name="connsiteY21" fmla="*/ 46327 h 5806634"/>
              <a:gd name="connsiteX22" fmla="*/ 1504721 w 5426043"/>
              <a:gd name="connsiteY22" fmla="*/ 1179806 h 5806634"/>
              <a:gd name="connsiteX23" fmla="*/ 1919500 w 5426043"/>
              <a:gd name="connsiteY23" fmla="*/ 2508985 h 5806634"/>
              <a:gd name="connsiteX24" fmla="*/ 2511779 w 5426043"/>
              <a:gd name="connsiteY24" fmla="*/ 3676696 h 5806634"/>
              <a:gd name="connsiteX25" fmla="*/ 2507282 w 5426043"/>
              <a:gd name="connsiteY25" fmla="*/ 3842847 h 5806634"/>
              <a:gd name="connsiteX26" fmla="*/ 1259624 w 5426043"/>
              <a:gd name="connsiteY26" fmla="*/ 2329876 h 5806634"/>
              <a:gd name="connsiteX27" fmla="*/ 760003 w 5426043"/>
              <a:gd name="connsiteY27" fmla="*/ 1783121 h 5806634"/>
              <a:gd name="connsiteX28" fmla="*/ 213248 w 5426043"/>
              <a:gd name="connsiteY28" fmla="*/ 1274074 h 5806634"/>
              <a:gd name="connsiteX29" fmla="*/ 213248 w 5426043"/>
              <a:gd name="connsiteY29" fmla="*/ 1406049 h 5806634"/>
              <a:gd name="connsiteX30" fmla="*/ 694015 w 5426043"/>
              <a:gd name="connsiteY30" fmla="*/ 2744655 h 5806634"/>
              <a:gd name="connsiteX31" fmla="*/ 1253280 w 5426043"/>
              <a:gd name="connsiteY31" fmla="*/ 3774615 h 5806634"/>
              <a:gd name="connsiteX32" fmla="*/ 2015715 w 5426043"/>
              <a:gd name="connsiteY32" fmla="*/ 4415917 h 5806634"/>
              <a:gd name="connsiteX33" fmla="*/ 2631307 w 5426043"/>
              <a:gd name="connsiteY33" fmla="*/ 4738370 h 5806634"/>
              <a:gd name="connsiteX34" fmla="*/ 2175214 w 5426043"/>
              <a:gd name="connsiteY34" fmla="*/ 4769173 h 5806634"/>
              <a:gd name="connsiteX35" fmla="*/ 1502268 w 5426043"/>
              <a:gd name="connsiteY35" fmla="*/ 4555140 h 5806634"/>
              <a:gd name="connsiteX36" fmla="*/ 760003 w 5426043"/>
              <a:gd name="connsiteY36" fmla="*/ 3951286 h 5806634"/>
              <a:gd name="connsiteX37" fmla="*/ 260382 w 5426043"/>
              <a:gd name="connsiteY37" fmla="*/ 3055740 h 5806634"/>
              <a:gd name="connsiteX38" fmla="*/ 5859 w 5426043"/>
              <a:gd name="connsiteY38" fmla="*/ 2688094 h 5806634"/>
              <a:gd name="connsiteX39" fmla="*/ 109554 w 5426043"/>
              <a:gd name="connsiteY39" fmla="*/ 3281983 h 5806634"/>
              <a:gd name="connsiteX40" fmla="*/ 420638 w 5426043"/>
              <a:gd name="connsiteY40" fmla="*/ 4686577 h 5806634"/>
              <a:gd name="connsiteX41" fmla="*/ 967661 w 5426043"/>
              <a:gd name="connsiteY41" fmla="*/ 5270028 h 5806634"/>
              <a:gd name="connsiteX42" fmla="*/ 1523574 w 5426043"/>
              <a:gd name="connsiteY42" fmla="*/ 5525562 h 5806634"/>
              <a:gd name="connsiteX43" fmla="*/ 2471273 w 5426043"/>
              <a:gd name="connsiteY43" fmla="*/ 5605714 h 5806634"/>
              <a:gd name="connsiteX44" fmla="*/ 3242901 w 5426043"/>
              <a:gd name="connsiteY44" fmla="*/ 5427626 h 5806634"/>
              <a:gd name="connsiteX45" fmla="*/ 3409946 w 5426043"/>
              <a:gd name="connsiteY45" fmla="*/ 5523928 h 5806634"/>
              <a:gd name="connsiteX46" fmla="*/ 3504890 w 5426043"/>
              <a:gd name="connsiteY46" fmla="*/ 5806634 h 5806634"/>
              <a:gd name="connsiteX0" fmla="*/ 4361304 w 5426043"/>
              <a:gd name="connsiteY0" fmla="*/ 5609304 h 5806634"/>
              <a:gd name="connsiteX1" fmla="*/ 4231131 w 5426043"/>
              <a:gd name="connsiteY1" fmla="*/ 5215361 h 5806634"/>
              <a:gd name="connsiteX2" fmla="*/ 4286673 w 5426043"/>
              <a:gd name="connsiteY2" fmla="*/ 4899675 h 5806634"/>
              <a:gd name="connsiteX3" fmla="*/ 4689326 w 5426043"/>
              <a:gd name="connsiteY3" fmla="*/ 4520699 h 5806634"/>
              <a:gd name="connsiteX4" fmla="*/ 5058626 w 5426043"/>
              <a:gd name="connsiteY4" fmla="*/ 3564787 h 5806634"/>
              <a:gd name="connsiteX5" fmla="*/ 5416844 w 5426043"/>
              <a:gd name="connsiteY5" fmla="*/ 2499558 h 5806634"/>
              <a:gd name="connsiteX6" fmla="*/ 5253752 w 5426043"/>
              <a:gd name="connsiteY6" fmla="*/ 2511758 h 5806634"/>
              <a:gd name="connsiteX7" fmla="*/ 4564500 w 5426043"/>
              <a:gd name="connsiteY7" fmla="*/ 3073666 h 5806634"/>
              <a:gd name="connsiteX8" fmla="*/ 3980892 w 5426043"/>
              <a:gd name="connsiteY8" fmla="*/ 3974428 h 5806634"/>
              <a:gd name="connsiteX9" fmla="*/ 4040105 w 5426043"/>
              <a:gd name="connsiteY9" fmla="*/ 3319391 h 5806634"/>
              <a:gd name="connsiteX10" fmla="*/ 4281760 w 5426043"/>
              <a:gd name="connsiteY10" fmla="*/ 1853260 h 5806634"/>
              <a:gd name="connsiteX11" fmla="*/ 4416873 w 5426043"/>
              <a:gd name="connsiteY11" fmla="*/ 1147576 h 5806634"/>
              <a:gd name="connsiteX12" fmla="*/ 4484533 w 5426043"/>
              <a:gd name="connsiteY12" fmla="*/ 653647 h 5806634"/>
              <a:gd name="connsiteX13" fmla="*/ 4063391 w 5426043"/>
              <a:gd name="connsiteY13" fmla="*/ 1013087 h 5806634"/>
              <a:gd name="connsiteX14" fmla="*/ 3488008 w 5426043"/>
              <a:gd name="connsiteY14" fmla="*/ 2079410 h 5806634"/>
              <a:gd name="connsiteX15" fmla="*/ 3287203 w 5426043"/>
              <a:gd name="connsiteY15" fmla="*/ 3173083 h 5806634"/>
              <a:gd name="connsiteX16" fmla="*/ 3292845 w 5426043"/>
              <a:gd name="connsiteY16" fmla="*/ 3857018 h 5806634"/>
              <a:gd name="connsiteX17" fmla="*/ 3192806 w 5426043"/>
              <a:gd name="connsiteY17" fmla="*/ 3606624 h 5806634"/>
              <a:gd name="connsiteX18" fmla="*/ 2932473 w 5426043"/>
              <a:gd name="connsiteY18" fmla="*/ 2724036 h 5806634"/>
              <a:gd name="connsiteX19" fmla="*/ 2399382 w 5426043"/>
              <a:gd name="connsiteY19" fmla="*/ 1393179 h 5806634"/>
              <a:gd name="connsiteX20" fmla="*/ 1918061 w 5426043"/>
              <a:gd name="connsiteY20" fmla="*/ 334605 h 5806634"/>
              <a:gd name="connsiteX21" fmla="*/ 1759700 w 5426043"/>
              <a:gd name="connsiteY21" fmla="*/ 46327 h 5806634"/>
              <a:gd name="connsiteX22" fmla="*/ 1504721 w 5426043"/>
              <a:gd name="connsiteY22" fmla="*/ 1179806 h 5806634"/>
              <a:gd name="connsiteX23" fmla="*/ 1919500 w 5426043"/>
              <a:gd name="connsiteY23" fmla="*/ 2508985 h 5806634"/>
              <a:gd name="connsiteX24" fmla="*/ 2511779 w 5426043"/>
              <a:gd name="connsiteY24" fmla="*/ 3676696 h 5806634"/>
              <a:gd name="connsiteX25" fmla="*/ 2507282 w 5426043"/>
              <a:gd name="connsiteY25" fmla="*/ 3842847 h 5806634"/>
              <a:gd name="connsiteX26" fmla="*/ 1259624 w 5426043"/>
              <a:gd name="connsiteY26" fmla="*/ 2329876 h 5806634"/>
              <a:gd name="connsiteX27" fmla="*/ 760003 w 5426043"/>
              <a:gd name="connsiteY27" fmla="*/ 1783121 h 5806634"/>
              <a:gd name="connsiteX28" fmla="*/ 213248 w 5426043"/>
              <a:gd name="connsiteY28" fmla="*/ 1274074 h 5806634"/>
              <a:gd name="connsiteX29" fmla="*/ 213248 w 5426043"/>
              <a:gd name="connsiteY29" fmla="*/ 1406049 h 5806634"/>
              <a:gd name="connsiteX30" fmla="*/ 694015 w 5426043"/>
              <a:gd name="connsiteY30" fmla="*/ 2744655 h 5806634"/>
              <a:gd name="connsiteX31" fmla="*/ 1253280 w 5426043"/>
              <a:gd name="connsiteY31" fmla="*/ 3774615 h 5806634"/>
              <a:gd name="connsiteX32" fmla="*/ 2015715 w 5426043"/>
              <a:gd name="connsiteY32" fmla="*/ 4415917 h 5806634"/>
              <a:gd name="connsiteX33" fmla="*/ 2631307 w 5426043"/>
              <a:gd name="connsiteY33" fmla="*/ 4738370 h 5806634"/>
              <a:gd name="connsiteX34" fmla="*/ 2175214 w 5426043"/>
              <a:gd name="connsiteY34" fmla="*/ 4769173 h 5806634"/>
              <a:gd name="connsiteX35" fmla="*/ 1502268 w 5426043"/>
              <a:gd name="connsiteY35" fmla="*/ 4555140 h 5806634"/>
              <a:gd name="connsiteX36" fmla="*/ 760003 w 5426043"/>
              <a:gd name="connsiteY36" fmla="*/ 3951286 h 5806634"/>
              <a:gd name="connsiteX37" fmla="*/ 260382 w 5426043"/>
              <a:gd name="connsiteY37" fmla="*/ 3055740 h 5806634"/>
              <a:gd name="connsiteX38" fmla="*/ 5859 w 5426043"/>
              <a:gd name="connsiteY38" fmla="*/ 2688094 h 5806634"/>
              <a:gd name="connsiteX39" fmla="*/ 109554 w 5426043"/>
              <a:gd name="connsiteY39" fmla="*/ 3281983 h 5806634"/>
              <a:gd name="connsiteX40" fmla="*/ 420638 w 5426043"/>
              <a:gd name="connsiteY40" fmla="*/ 4686577 h 5806634"/>
              <a:gd name="connsiteX41" fmla="*/ 967661 w 5426043"/>
              <a:gd name="connsiteY41" fmla="*/ 5270028 h 5806634"/>
              <a:gd name="connsiteX42" fmla="*/ 1523574 w 5426043"/>
              <a:gd name="connsiteY42" fmla="*/ 5525562 h 5806634"/>
              <a:gd name="connsiteX43" fmla="*/ 2471273 w 5426043"/>
              <a:gd name="connsiteY43" fmla="*/ 5605714 h 5806634"/>
              <a:gd name="connsiteX44" fmla="*/ 3242901 w 5426043"/>
              <a:gd name="connsiteY44" fmla="*/ 5427626 h 5806634"/>
              <a:gd name="connsiteX45" fmla="*/ 3409946 w 5426043"/>
              <a:gd name="connsiteY45" fmla="*/ 5523928 h 5806634"/>
              <a:gd name="connsiteX46" fmla="*/ 3504890 w 5426043"/>
              <a:gd name="connsiteY46" fmla="*/ 5806634 h 5806634"/>
              <a:gd name="connsiteX0" fmla="*/ 4361304 w 5426043"/>
              <a:gd name="connsiteY0" fmla="*/ 5609304 h 5806634"/>
              <a:gd name="connsiteX1" fmla="*/ 4231131 w 5426043"/>
              <a:gd name="connsiteY1" fmla="*/ 5215361 h 5806634"/>
              <a:gd name="connsiteX2" fmla="*/ 4286673 w 5426043"/>
              <a:gd name="connsiteY2" fmla="*/ 4899675 h 5806634"/>
              <a:gd name="connsiteX3" fmla="*/ 4689326 w 5426043"/>
              <a:gd name="connsiteY3" fmla="*/ 4520699 h 5806634"/>
              <a:gd name="connsiteX4" fmla="*/ 5058626 w 5426043"/>
              <a:gd name="connsiteY4" fmla="*/ 3564787 h 5806634"/>
              <a:gd name="connsiteX5" fmla="*/ 5416844 w 5426043"/>
              <a:gd name="connsiteY5" fmla="*/ 2499558 h 5806634"/>
              <a:gd name="connsiteX6" fmla="*/ 5253752 w 5426043"/>
              <a:gd name="connsiteY6" fmla="*/ 2511758 h 5806634"/>
              <a:gd name="connsiteX7" fmla="*/ 4564500 w 5426043"/>
              <a:gd name="connsiteY7" fmla="*/ 3073666 h 5806634"/>
              <a:gd name="connsiteX8" fmla="*/ 3980892 w 5426043"/>
              <a:gd name="connsiteY8" fmla="*/ 3974428 h 5806634"/>
              <a:gd name="connsiteX9" fmla="*/ 4040105 w 5426043"/>
              <a:gd name="connsiteY9" fmla="*/ 3319391 h 5806634"/>
              <a:gd name="connsiteX10" fmla="*/ 4281760 w 5426043"/>
              <a:gd name="connsiteY10" fmla="*/ 1853260 h 5806634"/>
              <a:gd name="connsiteX11" fmla="*/ 4416873 w 5426043"/>
              <a:gd name="connsiteY11" fmla="*/ 1147576 h 5806634"/>
              <a:gd name="connsiteX12" fmla="*/ 4484533 w 5426043"/>
              <a:gd name="connsiteY12" fmla="*/ 653647 h 5806634"/>
              <a:gd name="connsiteX13" fmla="*/ 4063391 w 5426043"/>
              <a:gd name="connsiteY13" fmla="*/ 1013087 h 5806634"/>
              <a:gd name="connsiteX14" fmla="*/ 3488008 w 5426043"/>
              <a:gd name="connsiteY14" fmla="*/ 2079410 h 5806634"/>
              <a:gd name="connsiteX15" fmla="*/ 3287203 w 5426043"/>
              <a:gd name="connsiteY15" fmla="*/ 3173083 h 5806634"/>
              <a:gd name="connsiteX16" fmla="*/ 3292845 w 5426043"/>
              <a:gd name="connsiteY16" fmla="*/ 3857018 h 5806634"/>
              <a:gd name="connsiteX17" fmla="*/ 3192806 w 5426043"/>
              <a:gd name="connsiteY17" fmla="*/ 3606624 h 5806634"/>
              <a:gd name="connsiteX18" fmla="*/ 2932473 w 5426043"/>
              <a:gd name="connsiteY18" fmla="*/ 2724036 h 5806634"/>
              <a:gd name="connsiteX19" fmla="*/ 2399382 w 5426043"/>
              <a:gd name="connsiteY19" fmla="*/ 1393179 h 5806634"/>
              <a:gd name="connsiteX20" fmla="*/ 1918061 w 5426043"/>
              <a:gd name="connsiteY20" fmla="*/ 334605 h 5806634"/>
              <a:gd name="connsiteX21" fmla="*/ 1759700 w 5426043"/>
              <a:gd name="connsiteY21" fmla="*/ 46327 h 5806634"/>
              <a:gd name="connsiteX22" fmla="*/ 1504721 w 5426043"/>
              <a:gd name="connsiteY22" fmla="*/ 1179806 h 5806634"/>
              <a:gd name="connsiteX23" fmla="*/ 1919500 w 5426043"/>
              <a:gd name="connsiteY23" fmla="*/ 2508985 h 5806634"/>
              <a:gd name="connsiteX24" fmla="*/ 2511779 w 5426043"/>
              <a:gd name="connsiteY24" fmla="*/ 3676696 h 5806634"/>
              <a:gd name="connsiteX25" fmla="*/ 2507282 w 5426043"/>
              <a:gd name="connsiteY25" fmla="*/ 3842847 h 5806634"/>
              <a:gd name="connsiteX26" fmla="*/ 1259624 w 5426043"/>
              <a:gd name="connsiteY26" fmla="*/ 2329876 h 5806634"/>
              <a:gd name="connsiteX27" fmla="*/ 760003 w 5426043"/>
              <a:gd name="connsiteY27" fmla="*/ 1783121 h 5806634"/>
              <a:gd name="connsiteX28" fmla="*/ 213248 w 5426043"/>
              <a:gd name="connsiteY28" fmla="*/ 1274074 h 5806634"/>
              <a:gd name="connsiteX29" fmla="*/ 213248 w 5426043"/>
              <a:gd name="connsiteY29" fmla="*/ 1406049 h 5806634"/>
              <a:gd name="connsiteX30" fmla="*/ 694015 w 5426043"/>
              <a:gd name="connsiteY30" fmla="*/ 2744655 h 5806634"/>
              <a:gd name="connsiteX31" fmla="*/ 1253280 w 5426043"/>
              <a:gd name="connsiteY31" fmla="*/ 3774615 h 5806634"/>
              <a:gd name="connsiteX32" fmla="*/ 2015715 w 5426043"/>
              <a:gd name="connsiteY32" fmla="*/ 4415917 h 5806634"/>
              <a:gd name="connsiteX33" fmla="*/ 2631307 w 5426043"/>
              <a:gd name="connsiteY33" fmla="*/ 4738370 h 5806634"/>
              <a:gd name="connsiteX34" fmla="*/ 2175214 w 5426043"/>
              <a:gd name="connsiteY34" fmla="*/ 4769173 h 5806634"/>
              <a:gd name="connsiteX35" fmla="*/ 1502268 w 5426043"/>
              <a:gd name="connsiteY35" fmla="*/ 4555140 h 5806634"/>
              <a:gd name="connsiteX36" fmla="*/ 760003 w 5426043"/>
              <a:gd name="connsiteY36" fmla="*/ 3951286 h 5806634"/>
              <a:gd name="connsiteX37" fmla="*/ 260382 w 5426043"/>
              <a:gd name="connsiteY37" fmla="*/ 3055740 h 5806634"/>
              <a:gd name="connsiteX38" fmla="*/ 5859 w 5426043"/>
              <a:gd name="connsiteY38" fmla="*/ 2688094 h 5806634"/>
              <a:gd name="connsiteX39" fmla="*/ 109554 w 5426043"/>
              <a:gd name="connsiteY39" fmla="*/ 3281983 h 5806634"/>
              <a:gd name="connsiteX40" fmla="*/ 420638 w 5426043"/>
              <a:gd name="connsiteY40" fmla="*/ 4686577 h 5806634"/>
              <a:gd name="connsiteX41" fmla="*/ 967661 w 5426043"/>
              <a:gd name="connsiteY41" fmla="*/ 5270028 h 5806634"/>
              <a:gd name="connsiteX42" fmla="*/ 1523574 w 5426043"/>
              <a:gd name="connsiteY42" fmla="*/ 5525562 h 5806634"/>
              <a:gd name="connsiteX43" fmla="*/ 2471273 w 5426043"/>
              <a:gd name="connsiteY43" fmla="*/ 5605714 h 5806634"/>
              <a:gd name="connsiteX44" fmla="*/ 3242901 w 5426043"/>
              <a:gd name="connsiteY44" fmla="*/ 5427626 h 5806634"/>
              <a:gd name="connsiteX45" fmla="*/ 3409946 w 5426043"/>
              <a:gd name="connsiteY45" fmla="*/ 5523928 h 5806634"/>
              <a:gd name="connsiteX46" fmla="*/ 3504890 w 5426043"/>
              <a:gd name="connsiteY46" fmla="*/ 5806634 h 5806634"/>
              <a:gd name="connsiteX0" fmla="*/ 4361304 w 5426043"/>
              <a:gd name="connsiteY0" fmla="*/ 5609304 h 5820250"/>
              <a:gd name="connsiteX1" fmla="*/ 4231131 w 5426043"/>
              <a:gd name="connsiteY1" fmla="*/ 5215361 h 5820250"/>
              <a:gd name="connsiteX2" fmla="*/ 4286673 w 5426043"/>
              <a:gd name="connsiteY2" fmla="*/ 4899675 h 5820250"/>
              <a:gd name="connsiteX3" fmla="*/ 4689326 w 5426043"/>
              <a:gd name="connsiteY3" fmla="*/ 4520699 h 5820250"/>
              <a:gd name="connsiteX4" fmla="*/ 5058626 w 5426043"/>
              <a:gd name="connsiteY4" fmla="*/ 3564787 h 5820250"/>
              <a:gd name="connsiteX5" fmla="*/ 5416844 w 5426043"/>
              <a:gd name="connsiteY5" fmla="*/ 2499558 h 5820250"/>
              <a:gd name="connsiteX6" fmla="*/ 5253752 w 5426043"/>
              <a:gd name="connsiteY6" fmla="*/ 2511758 h 5820250"/>
              <a:gd name="connsiteX7" fmla="*/ 4564500 w 5426043"/>
              <a:gd name="connsiteY7" fmla="*/ 3073666 h 5820250"/>
              <a:gd name="connsiteX8" fmla="*/ 3980892 w 5426043"/>
              <a:gd name="connsiteY8" fmla="*/ 3974428 h 5820250"/>
              <a:gd name="connsiteX9" fmla="*/ 4040105 w 5426043"/>
              <a:gd name="connsiteY9" fmla="*/ 3319391 h 5820250"/>
              <a:gd name="connsiteX10" fmla="*/ 4281760 w 5426043"/>
              <a:gd name="connsiteY10" fmla="*/ 1853260 h 5820250"/>
              <a:gd name="connsiteX11" fmla="*/ 4416873 w 5426043"/>
              <a:gd name="connsiteY11" fmla="*/ 1147576 h 5820250"/>
              <a:gd name="connsiteX12" fmla="*/ 4484533 w 5426043"/>
              <a:gd name="connsiteY12" fmla="*/ 653647 h 5820250"/>
              <a:gd name="connsiteX13" fmla="*/ 4063391 w 5426043"/>
              <a:gd name="connsiteY13" fmla="*/ 1013087 h 5820250"/>
              <a:gd name="connsiteX14" fmla="*/ 3488008 w 5426043"/>
              <a:gd name="connsiteY14" fmla="*/ 2079410 h 5820250"/>
              <a:gd name="connsiteX15" fmla="*/ 3287203 w 5426043"/>
              <a:gd name="connsiteY15" fmla="*/ 3173083 h 5820250"/>
              <a:gd name="connsiteX16" fmla="*/ 3292845 w 5426043"/>
              <a:gd name="connsiteY16" fmla="*/ 3857018 h 5820250"/>
              <a:gd name="connsiteX17" fmla="*/ 3192806 w 5426043"/>
              <a:gd name="connsiteY17" fmla="*/ 3606624 h 5820250"/>
              <a:gd name="connsiteX18" fmla="*/ 2932473 w 5426043"/>
              <a:gd name="connsiteY18" fmla="*/ 2724036 h 5820250"/>
              <a:gd name="connsiteX19" fmla="*/ 2399382 w 5426043"/>
              <a:gd name="connsiteY19" fmla="*/ 1393179 h 5820250"/>
              <a:gd name="connsiteX20" fmla="*/ 1918061 w 5426043"/>
              <a:gd name="connsiteY20" fmla="*/ 334605 h 5820250"/>
              <a:gd name="connsiteX21" fmla="*/ 1759700 w 5426043"/>
              <a:gd name="connsiteY21" fmla="*/ 46327 h 5820250"/>
              <a:gd name="connsiteX22" fmla="*/ 1504721 w 5426043"/>
              <a:gd name="connsiteY22" fmla="*/ 1179806 h 5820250"/>
              <a:gd name="connsiteX23" fmla="*/ 1919500 w 5426043"/>
              <a:gd name="connsiteY23" fmla="*/ 2508985 h 5820250"/>
              <a:gd name="connsiteX24" fmla="*/ 2511779 w 5426043"/>
              <a:gd name="connsiteY24" fmla="*/ 3676696 h 5820250"/>
              <a:gd name="connsiteX25" fmla="*/ 2507282 w 5426043"/>
              <a:gd name="connsiteY25" fmla="*/ 3842847 h 5820250"/>
              <a:gd name="connsiteX26" fmla="*/ 1259624 w 5426043"/>
              <a:gd name="connsiteY26" fmla="*/ 2329876 h 5820250"/>
              <a:gd name="connsiteX27" fmla="*/ 760003 w 5426043"/>
              <a:gd name="connsiteY27" fmla="*/ 1783121 h 5820250"/>
              <a:gd name="connsiteX28" fmla="*/ 213248 w 5426043"/>
              <a:gd name="connsiteY28" fmla="*/ 1274074 h 5820250"/>
              <a:gd name="connsiteX29" fmla="*/ 213248 w 5426043"/>
              <a:gd name="connsiteY29" fmla="*/ 1406049 h 5820250"/>
              <a:gd name="connsiteX30" fmla="*/ 694015 w 5426043"/>
              <a:gd name="connsiteY30" fmla="*/ 2744655 h 5820250"/>
              <a:gd name="connsiteX31" fmla="*/ 1253280 w 5426043"/>
              <a:gd name="connsiteY31" fmla="*/ 3774615 h 5820250"/>
              <a:gd name="connsiteX32" fmla="*/ 2015715 w 5426043"/>
              <a:gd name="connsiteY32" fmla="*/ 4415917 h 5820250"/>
              <a:gd name="connsiteX33" fmla="*/ 2631307 w 5426043"/>
              <a:gd name="connsiteY33" fmla="*/ 4738370 h 5820250"/>
              <a:gd name="connsiteX34" fmla="*/ 2175214 w 5426043"/>
              <a:gd name="connsiteY34" fmla="*/ 4769173 h 5820250"/>
              <a:gd name="connsiteX35" fmla="*/ 1502268 w 5426043"/>
              <a:gd name="connsiteY35" fmla="*/ 4555140 h 5820250"/>
              <a:gd name="connsiteX36" fmla="*/ 760003 w 5426043"/>
              <a:gd name="connsiteY36" fmla="*/ 3951286 h 5820250"/>
              <a:gd name="connsiteX37" fmla="*/ 260382 w 5426043"/>
              <a:gd name="connsiteY37" fmla="*/ 3055740 h 5820250"/>
              <a:gd name="connsiteX38" fmla="*/ 5859 w 5426043"/>
              <a:gd name="connsiteY38" fmla="*/ 2688094 h 5820250"/>
              <a:gd name="connsiteX39" fmla="*/ 109554 w 5426043"/>
              <a:gd name="connsiteY39" fmla="*/ 3281983 h 5820250"/>
              <a:gd name="connsiteX40" fmla="*/ 420638 w 5426043"/>
              <a:gd name="connsiteY40" fmla="*/ 4686577 h 5820250"/>
              <a:gd name="connsiteX41" fmla="*/ 967661 w 5426043"/>
              <a:gd name="connsiteY41" fmla="*/ 5270028 h 5820250"/>
              <a:gd name="connsiteX42" fmla="*/ 1523574 w 5426043"/>
              <a:gd name="connsiteY42" fmla="*/ 5525562 h 5820250"/>
              <a:gd name="connsiteX43" fmla="*/ 2471273 w 5426043"/>
              <a:gd name="connsiteY43" fmla="*/ 5605714 h 5820250"/>
              <a:gd name="connsiteX44" fmla="*/ 3242901 w 5426043"/>
              <a:gd name="connsiteY44" fmla="*/ 5427626 h 5820250"/>
              <a:gd name="connsiteX45" fmla="*/ 3409946 w 5426043"/>
              <a:gd name="connsiteY45" fmla="*/ 5523928 h 5820250"/>
              <a:gd name="connsiteX46" fmla="*/ 3455462 w 5426043"/>
              <a:gd name="connsiteY46" fmla="*/ 5820249 h 5820250"/>
              <a:gd name="connsiteX0" fmla="*/ 4361304 w 5426043"/>
              <a:gd name="connsiteY0" fmla="*/ 5609304 h 5820250"/>
              <a:gd name="connsiteX1" fmla="*/ 4231131 w 5426043"/>
              <a:gd name="connsiteY1" fmla="*/ 5215361 h 5820250"/>
              <a:gd name="connsiteX2" fmla="*/ 4286673 w 5426043"/>
              <a:gd name="connsiteY2" fmla="*/ 4899675 h 5820250"/>
              <a:gd name="connsiteX3" fmla="*/ 4689326 w 5426043"/>
              <a:gd name="connsiteY3" fmla="*/ 4520699 h 5820250"/>
              <a:gd name="connsiteX4" fmla="*/ 5058626 w 5426043"/>
              <a:gd name="connsiteY4" fmla="*/ 3564787 h 5820250"/>
              <a:gd name="connsiteX5" fmla="*/ 5416844 w 5426043"/>
              <a:gd name="connsiteY5" fmla="*/ 2499558 h 5820250"/>
              <a:gd name="connsiteX6" fmla="*/ 5253752 w 5426043"/>
              <a:gd name="connsiteY6" fmla="*/ 2511758 h 5820250"/>
              <a:gd name="connsiteX7" fmla="*/ 4564500 w 5426043"/>
              <a:gd name="connsiteY7" fmla="*/ 3073666 h 5820250"/>
              <a:gd name="connsiteX8" fmla="*/ 3980892 w 5426043"/>
              <a:gd name="connsiteY8" fmla="*/ 3974428 h 5820250"/>
              <a:gd name="connsiteX9" fmla="*/ 4040105 w 5426043"/>
              <a:gd name="connsiteY9" fmla="*/ 3319391 h 5820250"/>
              <a:gd name="connsiteX10" fmla="*/ 4281760 w 5426043"/>
              <a:gd name="connsiteY10" fmla="*/ 1853260 h 5820250"/>
              <a:gd name="connsiteX11" fmla="*/ 4416873 w 5426043"/>
              <a:gd name="connsiteY11" fmla="*/ 1147576 h 5820250"/>
              <a:gd name="connsiteX12" fmla="*/ 4484533 w 5426043"/>
              <a:gd name="connsiteY12" fmla="*/ 653647 h 5820250"/>
              <a:gd name="connsiteX13" fmla="*/ 4063391 w 5426043"/>
              <a:gd name="connsiteY13" fmla="*/ 1013087 h 5820250"/>
              <a:gd name="connsiteX14" fmla="*/ 3488008 w 5426043"/>
              <a:gd name="connsiteY14" fmla="*/ 2079410 h 5820250"/>
              <a:gd name="connsiteX15" fmla="*/ 3287203 w 5426043"/>
              <a:gd name="connsiteY15" fmla="*/ 3173083 h 5820250"/>
              <a:gd name="connsiteX16" fmla="*/ 3292845 w 5426043"/>
              <a:gd name="connsiteY16" fmla="*/ 3857018 h 5820250"/>
              <a:gd name="connsiteX17" fmla="*/ 3192806 w 5426043"/>
              <a:gd name="connsiteY17" fmla="*/ 3606624 h 5820250"/>
              <a:gd name="connsiteX18" fmla="*/ 2932473 w 5426043"/>
              <a:gd name="connsiteY18" fmla="*/ 2724036 h 5820250"/>
              <a:gd name="connsiteX19" fmla="*/ 2399382 w 5426043"/>
              <a:gd name="connsiteY19" fmla="*/ 1393179 h 5820250"/>
              <a:gd name="connsiteX20" fmla="*/ 1918061 w 5426043"/>
              <a:gd name="connsiteY20" fmla="*/ 334605 h 5820250"/>
              <a:gd name="connsiteX21" fmla="*/ 1759700 w 5426043"/>
              <a:gd name="connsiteY21" fmla="*/ 46327 h 5820250"/>
              <a:gd name="connsiteX22" fmla="*/ 1504721 w 5426043"/>
              <a:gd name="connsiteY22" fmla="*/ 1179806 h 5820250"/>
              <a:gd name="connsiteX23" fmla="*/ 1919500 w 5426043"/>
              <a:gd name="connsiteY23" fmla="*/ 2508985 h 5820250"/>
              <a:gd name="connsiteX24" fmla="*/ 2511779 w 5426043"/>
              <a:gd name="connsiteY24" fmla="*/ 3676696 h 5820250"/>
              <a:gd name="connsiteX25" fmla="*/ 2507282 w 5426043"/>
              <a:gd name="connsiteY25" fmla="*/ 3842847 h 5820250"/>
              <a:gd name="connsiteX26" fmla="*/ 1259624 w 5426043"/>
              <a:gd name="connsiteY26" fmla="*/ 2329876 h 5820250"/>
              <a:gd name="connsiteX27" fmla="*/ 760003 w 5426043"/>
              <a:gd name="connsiteY27" fmla="*/ 1783121 h 5820250"/>
              <a:gd name="connsiteX28" fmla="*/ 213248 w 5426043"/>
              <a:gd name="connsiteY28" fmla="*/ 1274074 h 5820250"/>
              <a:gd name="connsiteX29" fmla="*/ 213248 w 5426043"/>
              <a:gd name="connsiteY29" fmla="*/ 1406049 h 5820250"/>
              <a:gd name="connsiteX30" fmla="*/ 694015 w 5426043"/>
              <a:gd name="connsiteY30" fmla="*/ 2744655 h 5820250"/>
              <a:gd name="connsiteX31" fmla="*/ 1253280 w 5426043"/>
              <a:gd name="connsiteY31" fmla="*/ 3774615 h 5820250"/>
              <a:gd name="connsiteX32" fmla="*/ 2015715 w 5426043"/>
              <a:gd name="connsiteY32" fmla="*/ 4415917 h 5820250"/>
              <a:gd name="connsiteX33" fmla="*/ 2631307 w 5426043"/>
              <a:gd name="connsiteY33" fmla="*/ 4738370 h 5820250"/>
              <a:gd name="connsiteX34" fmla="*/ 2175214 w 5426043"/>
              <a:gd name="connsiteY34" fmla="*/ 4769173 h 5820250"/>
              <a:gd name="connsiteX35" fmla="*/ 1502268 w 5426043"/>
              <a:gd name="connsiteY35" fmla="*/ 4555140 h 5820250"/>
              <a:gd name="connsiteX36" fmla="*/ 760003 w 5426043"/>
              <a:gd name="connsiteY36" fmla="*/ 3951286 h 5820250"/>
              <a:gd name="connsiteX37" fmla="*/ 260382 w 5426043"/>
              <a:gd name="connsiteY37" fmla="*/ 3055740 h 5820250"/>
              <a:gd name="connsiteX38" fmla="*/ 5859 w 5426043"/>
              <a:gd name="connsiteY38" fmla="*/ 2688094 h 5820250"/>
              <a:gd name="connsiteX39" fmla="*/ 109554 w 5426043"/>
              <a:gd name="connsiteY39" fmla="*/ 3281983 h 5820250"/>
              <a:gd name="connsiteX40" fmla="*/ 420638 w 5426043"/>
              <a:gd name="connsiteY40" fmla="*/ 4686577 h 5820250"/>
              <a:gd name="connsiteX41" fmla="*/ 967661 w 5426043"/>
              <a:gd name="connsiteY41" fmla="*/ 5270028 h 5820250"/>
              <a:gd name="connsiteX42" fmla="*/ 1523574 w 5426043"/>
              <a:gd name="connsiteY42" fmla="*/ 5525562 h 5820250"/>
              <a:gd name="connsiteX43" fmla="*/ 2471273 w 5426043"/>
              <a:gd name="connsiteY43" fmla="*/ 5605714 h 5820250"/>
              <a:gd name="connsiteX44" fmla="*/ 3242901 w 5426043"/>
              <a:gd name="connsiteY44" fmla="*/ 5427626 h 5820250"/>
              <a:gd name="connsiteX45" fmla="*/ 3409946 w 5426043"/>
              <a:gd name="connsiteY45" fmla="*/ 5523928 h 5820250"/>
              <a:gd name="connsiteX46" fmla="*/ 3455462 w 5426043"/>
              <a:gd name="connsiteY46" fmla="*/ 5820249 h 5820250"/>
              <a:gd name="connsiteX0" fmla="*/ 4361304 w 5426043"/>
              <a:gd name="connsiteY0" fmla="*/ 5609304 h 5820250"/>
              <a:gd name="connsiteX1" fmla="*/ 4231131 w 5426043"/>
              <a:gd name="connsiteY1" fmla="*/ 5215361 h 5820250"/>
              <a:gd name="connsiteX2" fmla="*/ 4340194 w 5426043"/>
              <a:gd name="connsiteY2" fmla="*/ 4947008 h 5820250"/>
              <a:gd name="connsiteX3" fmla="*/ 4689326 w 5426043"/>
              <a:gd name="connsiteY3" fmla="*/ 4520699 h 5820250"/>
              <a:gd name="connsiteX4" fmla="*/ 5058626 w 5426043"/>
              <a:gd name="connsiteY4" fmla="*/ 3564787 h 5820250"/>
              <a:gd name="connsiteX5" fmla="*/ 5416844 w 5426043"/>
              <a:gd name="connsiteY5" fmla="*/ 2499558 h 5820250"/>
              <a:gd name="connsiteX6" fmla="*/ 5253752 w 5426043"/>
              <a:gd name="connsiteY6" fmla="*/ 2511758 h 5820250"/>
              <a:gd name="connsiteX7" fmla="*/ 4564500 w 5426043"/>
              <a:gd name="connsiteY7" fmla="*/ 3073666 h 5820250"/>
              <a:gd name="connsiteX8" fmla="*/ 3980892 w 5426043"/>
              <a:gd name="connsiteY8" fmla="*/ 3974428 h 5820250"/>
              <a:gd name="connsiteX9" fmla="*/ 4040105 w 5426043"/>
              <a:gd name="connsiteY9" fmla="*/ 3319391 h 5820250"/>
              <a:gd name="connsiteX10" fmla="*/ 4281760 w 5426043"/>
              <a:gd name="connsiteY10" fmla="*/ 1853260 h 5820250"/>
              <a:gd name="connsiteX11" fmla="*/ 4416873 w 5426043"/>
              <a:gd name="connsiteY11" fmla="*/ 1147576 h 5820250"/>
              <a:gd name="connsiteX12" fmla="*/ 4484533 w 5426043"/>
              <a:gd name="connsiteY12" fmla="*/ 653647 h 5820250"/>
              <a:gd name="connsiteX13" fmla="*/ 4063391 w 5426043"/>
              <a:gd name="connsiteY13" fmla="*/ 1013087 h 5820250"/>
              <a:gd name="connsiteX14" fmla="*/ 3488008 w 5426043"/>
              <a:gd name="connsiteY14" fmla="*/ 2079410 h 5820250"/>
              <a:gd name="connsiteX15" fmla="*/ 3287203 w 5426043"/>
              <a:gd name="connsiteY15" fmla="*/ 3173083 h 5820250"/>
              <a:gd name="connsiteX16" fmla="*/ 3292845 w 5426043"/>
              <a:gd name="connsiteY16" fmla="*/ 3857018 h 5820250"/>
              <a:gd name="connsiteX17" fmla="*/ 3192806 w 5426043"/>
              <a:gd name="connsiteY17" fmla="*/ 3606624 h 5820250"/>
              <a:gd name="connsiteX18" fmla="*/ 2932473 w 5426043"/>
              <a:gd name="connsiteY18" fmla="*/ 2724036 h 5820250"/>
              <a:gd name="connsiteX19" fmla="*/ 2399382 w 5426043"/>
              <a:gd name="connsiteY19" fmla="*/ 1393179 h 5820250"/>
              <a:gd name="connsiteX20" fmla="*/ 1918061 w 5426043"/>
              <a:gd name="connsiteY20" fmla="*/ 334605 h 5820250"/>
              <a:gd name="connsiteX21" fmla="*/ 1759700 w 5426043"/>
              <a:gd name="connsiteY21" fmla="*/ 46327 h 5820250"/>
              <a:gd name="connsiteX22" fmla="*/ 1504721 w 5426043"/>
              <a:gd name="connsiteY22" fmla="*/ 1179806 h 5820250"/>
              <a:gd name="connsiteX23" fmla="*/ 1919500 w 5426043"/>
              <a:gd name="connsiteY23" fmla="*/ 2508985 h 5820250"/>
              <a:gd name="connsiteX24" fmla="*/ 2511779 w 5426043"/>
              <a:gd name="connsiteY24" fmla="*/ 3676696 h 5820250"/>
              <a:gd name="connsiteX25" fmla="*/ 2507282 w 5426043"/>
              <a:gd name="connsiteY25" fmla="*/ 3842847 h 5820250"/>
              <a:gd name="connsiteX26" fmla="*/ 1259624 w 5426043"/>
              <a:gd name="connsiteY26" fmla="*/ 2329876 h 5820250"/>
              <a:gd name="connsiteX27" fmla="*/ 760003 w 5426043"/>
              <a:gd name="connsiteY27" fmla="*/ 1783121 h 5820250"/>
              <a:gd name="connsiteX28" fmla="*/ 213248 w 5426043"/>
              <a:gd name="connsiteY28" fmla="*/ 1274074 h 5820250"/>
              <a:gd name="connsiteX29" fmla="*/ 213248 w 5426043"/>
              <a:gd name="connsiteY29" fmla="*/ 1406049 h 5820250"/>
              <a:gd name="connsiteX30" fmla="*/ 694015 w 5426043"/>
              <a:gd name="connsiteY30" fmla="*/ 2744655 h 5820250"/>
              <a:gd name="connsiteX31" fmla="*/ 1253280 w 5426043"/>
              <a:gd name="connsiteY31" fmla="*/ 3774615 h 5820250"/>
              <a:gd name="connsiteX32" fmla="*/ 2015715 w 5426043"/>
              <a:gd name="connsiteY32" fmla="*/ 4415917 h 5820250"/>
              <a:gd name="connsiteX33" fmla="*/ 2631307 w 5426043"/>
              <a:gd name="connsiteY33" fmla="*/ 4738370 h 5820250"/>
              <a:gd name="connsiteX34" fmla="*/ 2175214 w 5426043"/>
              <a:gd name="connsiteY34" fmla="*/ 4769173 h 5820250"/>
              <a:gd name="connsiteX35" fmla="*/ 1502268 w 5426043"/>
              <a:gd name="connsiteY35" fmla="*/ 4555140 h 5820250"/>
              <a:gd name="connsiteX36" fmla="*/ 760003 w 5426043"/>
              <a:gd name="connsiteY36" fmla="*/ 3951286 h 5820250"/>
              <a:gd name="connsiteX37" fmla="*/ 260382 w 5426043"/>
              <a:gd name="connsiteY37" fmla="*/ 3055740 h 5820250"/>
              <a:gd name="connsiteX38" fmla="*/ 5859 w 5426043"/>
              <a:gd name="connsiteY38" fmla="*/ 2688094 h 5820250"/>
              <a:gd name="connsiteX39" fmla="*/ 109554 w 5426043"/>
              <a:gd name="connsiteY39" fmla="*/ 3281983 h 5820250"/>
              <a:gd name="connsiteX40" fmla="*/ 420638 w 5426043"/>
              <a:gd name="connsiteY40" fmla="*/ 4686577 h 5820250"/>
              <a:gd name="connsiteX41" fmla="*/ 967661 w 5426043"/>
              <a:gd name="connsiteY41" fmla="*/ 5270028 h 5820250"/>
              <a:gd name="connsiteX42" fmla="*/ 1523574 w 5426043"/>
              <a:gd name="connsiteY42" fmla="*/ 5525562 h 5820250"/>
              <a:gd name="connsiteX43" fmla="*/ 2471273 w 5426043"/>
              <a:gd name="connsiteY43" fmla="*/ 5605714 h 5820250"/>
              <a:gd name="connsiteX44" fmla="*/ 3242901 w 5426043"/>
              <a:gd name="connsiteY44" fmla="*/ 5427626 h 5820250"/>
              <a:gd name="connsiteX45" fmla="*/ 3409946 w 5426043"/>
              <a:gd name="connsiteY45" fmla="*/ 5523928 h 5820250"/>
              <a:gd name="connsiteX46" fmla="*/ 3455462 w 5426043"/>
              <a:gd name="connsiteY46" fmla="*/ 5820249 h 5820250"/>
              <a:gd name="connsiteX0" fmla="*/ 4361304 w 5426043"/>
              <a:gd name="connsiteY0" fmla="*/ 5609304 h 5820250"/>
              <a:gd name="connsiteX1" fmla="*/ 4231131 w 5426043"/>
              <a:gd name="connsiteY1" fmla="*/ 5215361 h 5820250"/>
              <a:gd name="connsiteX2" fmla="*/ 4385780 w 5426043"/>
              <a:gd name="connsiteY2" fmla="*/ 4979973 h 5820250"/>
              <a:gd name="connsiteX3" fmla="*/ 4689326 w 5426043"/>
              <a:gd name="connsiteY3" fmla="*/ 4520699 h 5820250"/>
              <a:gd name="connsiteX4" fmla="*/ 5058626 w 5426043"/>
              <a:gd name="connsiteY4" fmla="*/ 3564787 h 5820250"/>
              <a:gd name="connsiteX5" fmla="*/ 5416844 w 5426043"/>
              <a:gd name="connsiteY5" fmla="*/ 2499558 h 5820250"/>
              <a:gd name="connsiteX6" fmla="*/ 5253752 w 5426043"/>
              <a:gd name="connsiteY6" fmla="*/ 2511758 h 5820250"/>
              <a:gd name="connsiteX7" fmla="*/ 4564500 w 5426043"/>
              <a:gd name="connsiteY7" fmla="*/ 3073666 h 5820250"/>
              <a:gd name="connsiteX8" fmla="*/ 3980892 w 5426043"/>
              <a:gd name="connsiteY8" fmla="*/ 3974428 h 5820250"/>
              <a:gd name="connsiteX9" fmla="*/ 4040105 w 5426043"/>
              <a:gd name="connsiteY9" fmla="*/ 3319391 h 5820250"/>
              <a:gd name="connsiteX10" fmla="*/ 4281760 w 5426043"/>
              <a:gd name="connsiteY10" fmla="*/ 1853260 h 5820250"/>
              <a:gd name="connsiteX11" fmla="*/ 4416873 w 5426043"/>
              <a:gd name="connsiteY11" fmla="*/ 1147576 h 5820250"/>
              <a:gd name="connsiteX12" fmla="*/ 4484533 w 5426043"/>
              <a:gd name="connsiteY12" fmla="*/ 653647 h 5820250"/>
              <a:gd name="connsiteX13" fmla="*/ 4063391 w 5426043"/>
              <a:gd name="connsiteY13" fmla="*/ 1013087 h 5820250"/>
              <a:gd name="connsiteX14" fmla="*/ 3488008 w 5426043"/>
              <a:gd name="connsiteY14" fmla="*/ 2079410 h 5820250"/>
              <a:gd name="connsiteX15" fmla="*/ 3287203 w 5426043"/>
              <a:gd name="connsiteY15" fmla="*/ 3173083 h 5820250"/>
              <a:gd name="connsiteX16" fmla="*/ 3292845 w 5426043"/>
              <a:gd name="connsiteY16" fmla="*/ 3857018 h 5820250"/>
              <a:gd name="connsiteX17" fmla="*/ 3192806 w 5426043"/>
              <a:gd name="connsiteY17" fmla="*/ 3606624 h 5820250"/>
              <a:gd name="connsiteX18" fmla="*/ 2932473 w 5426043"/>
              <a:gd name="connsiteY18" fmla="*/ 2724036 h 5820250"/>
              <a:gd name="connsiteX19" fmla="*/ 2399382 w 5426043"/>
              <a:gd name="connsiteY19" fmla="*/ 1393179 h 5820250"/>
              <a:gd name="connsiteX20" fmla="*/ 1918061 w 5426043"/>
              <a:gd name="connsiteY20" fmla="*/ 334605 h 5820250"/>
              <a:gd name="connsiteX21" fmla="*/ 1759700 w 5426043"/>
              <a:gd name="connsiteY21" fmla="*/ 46327 h 5820250"/>
              <a:gd name="connsiteX22" fmla="*/ 1504721 w 5426043"/>
              <a:gd name="connsiteY22" fmla="*/ 1179806 h 5820250"/>
              <a:gd name="connsiteX23" fmla="*/ 1919500 w 5426043"/>
              <a:gd name="connsiteY23" fmla="*/ 2508985 h 5820250"/>
              <a:gd name="connsiteX24" fmla="*/ 2511779 w 5426043"/>
              <a:gd name="connsiteY24" fmla="*/ 3676696 h 5820250"/>
              <a:gd name="connsiteX25" fmla="*/ 2507282 w 5426043"/>
              <a:gd name="connsiteY25" fmla="*/ 3842847 h 5820250"/>
              <a:gd name="connsiteX26" fmla="*/ 1259624 w 5426043"/>
              <a:gd name="connsiteY26" fmla="*/ 2329876 h 5820250"/>
              <a:gd name="connsiteX27" fmla="*/ 760003 w 5426043"/>
              <a:gd name="connsiteY27" fmla="*/ 1783121 h 5820250"/>
              <a:gd name="connsiteX28" fmla="*/ 213248 w 5426043"/>
              <a:gd name="connsiteY28" fmla="*/ 1274074 h 5820250"/>
              <a:gd name="connsiteX29" fmla="*/ 213248 w 5426043"/>
              <a:gd name="connsiteY29" fmla="*/ 1406049 h 5820250"/>
              <a:gd name="connsiteX30" fmla="*/ 694015 w 5426043"/>
              <a:gd name="connsiteY30" fmla="*/ 2744655 h 5820250"/>
              <a:gd name="connsiteX31" fmla="*/ 1253280 w 5426043"/>
              <a:gd name="connsiteY31" fmla="*/ 3774615 h 5820250"/>
              <a:gd name="connsiteX32" fmla="*/ 2015715 w 5426043"/>
              <a:gd name="connsiteY32" fmla="*/ 4415917 h 5820250"/>
              <a:gd name="connsiteX33" fmla="*/ 2631307 w 5426043"/>
              <a:gd name="connsiteY33" fmla="*/ 4738370 h 5820250"/>
              <a:gd name="connsiteX34" fmla="*/ 2175214 w 5426043"/>
              <a:gd name="connsiteY34" fmla="*/ 4769173 h 5820250"/>
              <a:gd name="connsiteX35" fmla="*/ 1502268 w 5426043"/>
              <a:gd name="connsiteY35" fmla="*/ 4555140 h 5820250"/>
              <a:gd name="connsiteX36" fmla="*/ 760003 w 5426043"/>
              <a:gd name="connsiteY36" fmla="*/ 3951286 h 5820250"/>
              <a:gd name="connsiteX37" fmla="*/ 260382 w 5426043"/>
              <a:gd name="connsiteY37" fmla="*/ 3055740 h 5820250"/>
              <a:gd name="connsiteX38" fmla="*/ 5859 w 5426043"/>
              <a:gd name="connsiteY38" fmla="*/ 2688094 h 5820250"/>
              <a:gd name="connsiteX39" fmla="*/ 109554 w 5426043"/>
              <a:gd name="connsiteY39" fmla="*/ 3281983 h 5820250"/>
              <a:gd name="connsiteX40" fmla="*/ 420638 w 5426043"/>
              <a:gd name="connsiteY40" fmla="*/ 4686577 h 5820250"/>
              <a:gd name="connsiteX41" fmla="*/ 967661 w 5426043"/>
              <a:gd name="connsiteY41" fmla="*/ 5270028 h 5820250"/>
              <a:gd name="connsiteX42" fmla="*/ 1523574 w 5426043"/>
              <a:gd name="connsiteY42" fmla="*/ 5525562 h 5820250"/>
              <a:gd name="connsiteX43" fmla="*/ 2471273 w 5426043"/>
              <a:gd name="connsiteY43" fmla="*/ 5605714 h 5820250"/>
              <a:gd name="connsiteX44" fmla="*/ 3242901 w 5426043"/>
              <a:gd name="connsiteY44" fmla="*/ 5427626 h 5820250"/>
              <a:gd name="connsiteX45" fmla="*/ 3409946 w 5426043"/>
              <a:gd name="connsiteY45" fmla="*/ 5523928 h 5820250"/>
              <a:gd name="connsiteX46" fmla="*/ 3455462 w 5426043"/>
              <a:gd name="connsiteY46" fmla="*/ 5820249 h 5820250"/>
              <a:gd name="connsiteX0" fmla="*/ 4361304 w 5426043"/>
              <a:gd name="connsiteY0" fmla="*/ 5609304 h 5820250"/>
              <a:gd name="connsiteX1" fmla="*/ 4231131 w 5426043"/>
              <a:gd name="connsiteY1" fmla="*/ 5215361 h 5820250"/>
              <a:gd name="connsiteX2" fmla="*/ 4435951 w 5426043"/>
              <a:gd name="connsiteY2" fmla="*/ 4908219 h 5820250"/>
              <a:gd name="connsiteX3" fmla="*/ 4689326 w 5426043"/>
              <a:gd name="connsiteY3" fmla="*/ 4520699 h 5820250"/>
              <a:gd name="connsiteX4" fmla="*/ 5058626 w 5426043"/>
              <a:gd name="connsiteY4" fmla="*/ 3564787 h 5820250"/>
              <a:gd name="connsiteX5" fmla="*/ 5416844 w 5426043"/>
              <a:gd name="connsiteY5" fmla="*/ 2499558 h 5820250"/>
              <a:gd name="connsiteX6" fmla="*/ 5253752 w 5426043"/>
              <a:gd name="connsiteY6" fmla="*/ 2511758 h 5820250"/>
              <a:gd name="connsiteX7" fmla="*/ 4564500 w 5426043"/>
              <a:gd name="connsiteY7" fmla="*/ 3073666 h 5820250"/>
              <a:gd name="connsiteX8" fmla="*/ 3980892 w 5426043"/>
              <a:gd name="connsiteY8" fmla="*/ 3974428 h 5820250"/>
              <a:gd name="connsiteX9" fmla="*/ 4040105 w 5426043"/>
              <a:gd name="connsiteY9" fmla="*/ 3319391 h 5820250"/>
              <a:gd name="connsiteX10" fmla="*/ 4281760 w 5426043"/>
              <a:gd name="connsiteY10" fmla="*/ 1853260 h 5820250"/>
              <a:gd name="connsiteX11" fmla="*/ 4416873 w 5426043"/>
              <a:gd name="connsiteY11" fmla="*/ 1147576 h 5820250"/>
              <a:gd name="connsiteX12" fmla="*/ 4484533 w 5426043"/>
              <a:gd name="connsiteY12" fmla="*/ 653647 h 5820250"/>
              <a:gd name="connsiteX13" fmla="*/ 4063391 w 5426043"/>
              <a:gd name="connsiteY13" fmla="*/ 1013087 h 5820250"/>
              <a:gd name="connsiteX14" fmla="*/ 3488008 w 5426043"/>
              <a:gd name="connsiteY14" fmla="*/ 2079410 h 5820250"/>
              <a:gd name="connsiteX15" fmla="*/ 3287203 w 5426043"/>
              <a:gd name="connsiteY15" fmla="*/ 3173083 h 5820250"/>
              <a:gd name="connsiteX16" fmla="*/ 3292845 w 5426043"/>
              <a:gd name="connsiteY16" fmla="*/ 3857018 h 5820250"/>
              <a:gd name="connsiteX17" fmla="*/ 3192806 w 5426043"/>
              <a:gd name="connsiteY17" fmla="*/ 3606624 h 5820250"/>
              <a:gd name="connsiteX18" fmla="*/ 2932473 w 5426043"/>
              <a:gd name="connsiteY18" fmla="*/ 2724036 h 5820250"/>
              <a:gd name="connsiteX19" fmla="*/ 2399382 w 5426043"/>
              <a:gd name="connsiteY19" fmla="*/ 1393179 h 5820250"/>
              <a:gd name="connsiteX20" fmla="*/ 1918061 w 5426043"/>
              <a:gd name="connsiteY20" fmla="*/ 334605 h 5820250"/>
              <a:gd name="connsiteX21" fmla="*/ 1759700 w 5426043"/>
              <a:gd name="connsiteY21" fmla="*/ 46327 h 5820250"/>
              <a:gd name="connsiteX22" fmla="*/ 1504721 w 5426043"/>
              <a:gd name="connsiteY22" fmla="*/ 1179806 h 5820250"/>
              <a:gd name="connsiteX23" fmla="*/ 1919500 w 5426043"/>
              <a:gd name="connsiteY23" fmla="*/ 2508985 h 5820250"/>
              <a:gd name="connsiteX24" fmla="*/ 2511779 w 5426043"/>
              <a:gd name="connsiteY24" fmla="*/ 3676696 h 5820250"/>
              <a:gd name="connsiteX25" fmla="*/ 2507282 w 5426043"/>
              <a:gd name="connsiteY25" fmla="*/ 3842847 h 5820250"/>
              <a:gd name="connsiteX26" fmla="*/ 1259624 w 5426043"/>
              <a:gd name="connsiteY26" fmla="*/ 2329876 h 5820250"/>
              <a:gd name="connsiteX27" fmla="*/ 760003 w 5426043"/>
              <a:gd name="connsiteY27" fmla="*/ 1783121 h 5820250"/>
              <a:gd name="connsiteX28" fmla="*/ 213248 w 5426043"/>
              <a:gd name="connsiteY28" fmla="*/ 1274074 h 5820250"/>
              <a:gd name="connsiteX29" fmla="*/ 213248 w 5426043"/>
              <a:gd name="connsiteY29" fmla="*/ 1406049 h 5820250"/>
              <a:gd name="connsiteX30" fmla="*/ 694015 w 5426043"/>
              <a:gd name="connsiteY30" fmla="*/ 2744655 h 5820250"/>
              <a:gd name="connsiteX31" fmla="*/ 1253280 w 5426043"/>
              <a:gd name="connsiteY31" fmla="*/ 3774615 h 5820250"/>
              <a:gd name="connsiteX32" fmla="*/ 2015715 w 5426043"/>
              <a:gd name="connsiteY32" fmla="*/ 4415917 h 5820250"/>
              <a:gd name="connsiteX33" fmla="*/ 2631307 w 5426043"/>
              <a:gd name="connsiteY33" fmla="*/ 4738370 h 5820250"/>
              <a:gd name="connsiteX34" fmla="*/ 2175214 w 5426043"/>
              <a:gd name="connsiteY34" fmla="*/ 4769173 h 5820250"/>
              <a:gd name="connsiteX35" fmla="*/ 1502268 w 5426043"/>
              <a:gd name="connsiteY35" fmla="*/ 4555140 h 5820250"/>
              <a:gd name="connsiteX36" fmla="*/ 760003 w 5426043"/>
              <a:gd name="connsiteY36" fmla="*/ 3951286 h 5820250"/>
              <a:gd name="connsiteX37" fmla="*/ 260382 w 5426043"/>
              <a:gd name="connsiteY37" fmla="*/ 3055740 h 5820250"/>
              <a:gd name="connsiteX38" fmla="*/ 5859 w 5426043"/>
              <a:gd name="connsiteY38" fmla="*/ 2688094 h 5820250"/>
              <a:gd name="connsiteX39" fmla="*/ 109554 w 5426043"/>
              <a:gd name="connsiteY39" fmla="*/ 3281983 h 5820250"/>
              <a:gd name="connsiteX40" fmla="*/ 420638 w 5426043"/>
              <a:gd name="connsiteY40" fmla="*/ 4686577 h 5820250"/>
              <a:gd name="connsiteX41" fmla="*/ 967661 w 5426043"/>
              <a:gd name="connsiteY41" fmla="*/ 5270028 h 5820250"/>
              <a:gd name="connsiteX42" fmla="*/ 1523574 w 5426043"/>
              <a:gd name="connsiteY42" fmla="*/ 5525562 h 5820250"/>
              <a:gd name="connsiteX43" fmla="*/ 2471273 w 5426043"/>
              <a:gd name="connsiteY43" fmla="*/ 5605714 h 5820250"/>
              <a:gd name="connsiteX44" fmla="*/ 3242901 w 5426043"/>
              <a:gd name="connsiteY44" fmla="*/ 5427626 h 5820250"/>
              <a:gd name="connsiteX45" fmla="*/ 3409946 w 5426043"/>
              <a:gd name="connsiteY45" fmla="*/ 5523928 h 5820250"/>
              <a:gd name="connsiteX46" fmla="*/ 3455462 w 5426043"/>
              <a:gd name="connsiteY46" fmla="*/ 5820249 h 5820250"/>
              <a:gd name="connsiteX0" fmla="*/ 4361304 w 5426043"/>
              <a:gd name="connsiteY0" fmla="*/ 5609304 h 5820250"/>
              <a:gd name="connsiteX1" fmla="*/ 4231131 w 5426043"/>
              <a:gd name="connsiteY1" fmla="*/ 5215361 h 5820250"/>
              <a:gd name="connsiteX2" fmla="*/ 4435951 w 5426043"/>
              <a:gd name="connsiteY2" fmla="*/ 4908219 h 5820250"/>
              <a:gd name="connsiteX3" fmla="*/ 4689326 w 5426043"/>
              <a:gd name="connsiteY3" fmla="*/ 4520699 h 5820250"/>
              <a:gd name="connsiteX4" fmla="*/ 5058626 w 5426043"/>
              <a:gd name="connsiteY4" fmla="*/ 3564787 h 5820250"/>
              <a:gd name="connsiteX5" fmla="*/ 5416844 w 5426043"/>
              <a:gd name="connsiteY5" fmla="*/ 2499558 h 5820250"/>
              <a:gd name="connsiteX6" fmla="*/ 5253752 w 5426043"/>
              <a:gd name="connsiteY6" fmla="*/ 2511758 h 5820250"/>
              <a:gd name="connsiteX7" fmla="*/ 4564500 w 5426043"/>
              <a:gd name="connsiteY7" fmla="*/ 3073666 h 5820250"/>
              <a:gd name="connsiteX8" fmla="*/ 3980892 w 5426043"/>
              <a:gd name="connsiteY8" fmla="*/ 3974428 h 5820250"/>
              <a:gd name="connsiteX9" fmla="*/ 4040105 w 5426043"/>
              <a:gd name="connsiteY9" fmla="*/ 3319391 h 5820250"/>
              <a:gd name="connsiteX10" fmla="*/ 4281760 w 5426043"/>
              <a:gd name="connsiteY10" fmla="*/ 1853260 h 5820250"/>
              <a:gd name="connsiteX11" fmla="*/ 4416873 w 5426043"/>
              <a:gd name="connsiteY11" fmla="*/ 1147576 h 5820250"/>
              <a:gd name="connsiteX12" fmla="*/ 4484533 w 5426043"/>
              <a:gd name="connsiteY12" fmla="*/ 653647 h 5820250"/>
              <a:gd name="connsiteX13" fmla="*/ 4063391 w 5426043"/>
              <a:gd name="connsiteY13" fmla="*/ 1013087 h 5820250"/>
              <a:gd name="connsiteX14" fmla="*/ 3488008 w 5426043"/>
              <a:gd name="connsiteY14" fmla="*/ 2079410 h 5820250"/>
              <a:gd name="connsiteX15" fmla="*/ 3287203 w 5426043"/>
              <a:gd name="connsiteY15" fmla="*/ 3173083 h 5820250"/>
              <a:gd name="connsiteX16" fmla="*/ 3292845 w 5426043"/>
              <a:gd name="connsiteY16" fmla="*/ 3857018 h 5820250"/>
              <a:gd name="connsiteX17" fmla="*/ 3192806 w 5426043"/>
              <a:gd name="connsiteY17" fmla="*/ 3606624 h 5820250"/>
              <a:gd name="connsiteX18" fmla="*/ 2932473 w 5426043"/>
              <a:gd name="connsiteY18" fmla="*/ 2724036 h 5820250"/>
              <a:gd name="connsiteX19" fmla="*/ 2399382 w 5426043"/>
              <a:gd name="connsiteY19" fmla="*/ 1393179 h 5820250"/>
              <a:gd name="connsiteX20" fmla="*/ 1918061 w 5426043"/>
              <a:gd name="connsiteY20" fmla="*/ 334605 h 5820250"/>
              <a:gd name="connsiteX21" fmla="*/ 1759700 w 5426043"/>
              <a:gd name="connsiteY21" fmla="*/ 46327 h 5820250"/>
              <a:gd name="connsiteX22" fmla="*/ 1504721 w 5426043"/>
              <a:gd name="connsiteY22" fmla="*/ 1179806 h 5820250"/>
              <a:gd name="connsiteX23" fmla="*/ 1919500 w 5426043"/>
              <a:gd name="connsiteY23" fmla="*/ 2508985 h 5820250"/>
              <a:gd name="connsiteX24" fmla="*/ 2511779 w 5426043"/>
              <a:gd name="connsiteY24" fmla="*/ 3676696 h 5820250"/>
              <a:gd name="connsiteX25" fmla="*/ 2507282 w 5426043"/>
              <a:gd name="connsiteY25" fmla="*/ 3842847 h 5820250"/>
              <a:gd name="connsiteX26" fmla="*/ 1259624 w 5426043"/>
              <a:gd name="connsiteY26" fmla="*/ 2329876 h 5820250"/>
              <a:gd name="connsiteX27" fmla="*/ 760003 w 5426043"/>
              <a:gd name="connsiteY27" fmla="*/ 1783121 h 5820250"/>
              <a:gd name="connsiteX28" fmla="*/ 213248 w 5426043"/>
              <a:gd name="connsiteY28" fmla="*/ 1274074 h 5820250"/>
              <a:gd name="connsiteX29" fmla="*/ 213248 w 5426043"/>
              <a:gd name="connsiteY29" fmla="*/ 1406049 h 5820250"/>
              <a:gd name="connsiteX30" fmla="*/ 694015 w 5426043"/>
              <a:gd name="connsiteY30" fmla="*/ 2744655 h 5820250"/>
              <a:gd name="connsiteX31" fmla="*/ 1253280 w 5426043"/>
              <a:gd name="connsiteY31" fmla="*/ 3774615 h 5820250"/>
              <a:gd name="connsiteX32" fmla="*/ 2015715 w 5426043"/>
              <a:gd name="connsiteY32" fmla="*/ 4415917 h 5820250"/>
              <a:gd name="connsiteX33" fmla="*/ 2631307 w 5426043"/>
              <a:gd name="connsiteY33" fmla="*/ 4738370 h 5820250"/>
              <a:gd name="connsiteX34" fmla="*/ 2175214 w 5426043"/>
              <a:gd name="connsiteY34" fmla="*/ 4769173 h 5820250"/>
              <a:gd name="connsiteX35" fmla="*/ 1502268 w 5426043"/>
              <a:gd name="connsiteY35" fmla="*/ 4555140 h 5820250"/>
              <a:gd name="connsiteX36" fmla="*/ 760003 w 5426043"/>
              <a:gd name="connsiteY36" fmla="*/ 3951286 h 5820250"/>
              <a:gd name="connsiteX37" fmla="*/ 260382 w 5426043"/>
              <a:gd name="connsiteY37" fmla="*/ 3055740 h 5820250"/>
              <a:gd name="connsiteX38" fmla="*/ 5859 w 5426043"/>
              <a:gd name="connsiteY38" fmla="*/ 2688094 h 5820250"/>
              <a:gd name="connsiteX39" fmla="*/ 109554 w 5426043"/>
              <a:gd name="connsiteY39" fmla="*/ 3281983 h 5820250"/>
              <a:gd name="connsiteX40" fmla="*/ 420638 w 5426043"/>
              <a:gd name="connsiteY40" fmla="*/ 4686577 h 5820250"/>
              <a:gd name="connsiteX41" fmla="*/ 967661 w 5426043"/>
              <a:gd name="connsiteY41" fmla="*/ 5270028 h 5820250"/>
              <a:gd name="connsiteX42" fmla="*/ 1523574 w 5426043"/>
              <a:gd name="connsiteY42" fmla="*/ 5525562 h 5820250"/>
              <a:gd name="connsiteX43" fmla="*/ 2471273 w 5426043"/>
              <a:gd name="connsiteY43" fmla="*/ 5605714 h 5820250"/>
              <a:gd name="connsiteX44" fmla="*/ 3242901 w 5426043"/>
              <a:gd name="connsiteY44" fmla="*/ 5427626 h 5820250"/>
              <a:gd name="connsiteX45" fmla="*/ 3409946 w 5426043"/>
              <a:gd name="connsiteY45" fmla="*/ 5523928 h 5820250"/>
              <a:gd name="connsiteX46" fmla="*/ 3455462 w 5426043"/>
              <a:gd name="connsiteY46" fmla="*/ 5820249 h 5820250"/>
              <a:gd name="connsiteX0" fmla="*/ 4361304 w 5426043"/>
              <a:gd name="connsiteY0" fmla="*/ 5609304 h 5820250"/>
              <a:gd name="connsiteX1" fmla="*/ 4231131 w 5426043"/>
              <a:gd name="connsiteY1" fmla="*/ 5215361 h 5820250"/>
              <a:gd name="connsiteX2" fmla="*/ 4435951 w 5426043"/>
              <a:gd name="connsiteY2" fmla="*/ 4908219 h 5820250"/>
              <a:gd name="connsiteX3" fmla="*/ 4779546 w 5426043"/>
              <a:gd name="connsiteY3" fmla="*/ 4491709 h 5820250"/>
              <a:gd name="connsiteX4" fmla="*/ 5058626 w 5426043"/>
              <a:gd name="connsiteY4" fmla="*/ 3564787 h 5820250"/>
              <a:gd name="connsiteX5" fmla="*/ 5416844 w 5426043"/>
              <a:gd name="connsiteY5" fmla="*/ 2499558 h 5820250"/>
              <a:gd name="connsiteX6" fmla="*/ 5253752 w 5426043"/>
              <a:gd name="connsiteY6" fmla="*/ 2511758 h 5820250"/>
              <a:gd name="connsiteX7" fmla="*/ 4564500 w 5426043"/>
              <a:gd name="connsiteY7" fmla="*/ 3073666 h 5820250"/>
              <a:gd name="connsiteX8" fmla="*/ 3980892 w 5426043"/>
              <a:gd name="connsiteY8" fmla="*/ 3974428 h 5820250"/>
              <a:gd name="connsiteX9" fmla="*/ 4040105 w 5426043"/>
              <a:gd name="connsiteY9" fmla="*/ 3319391 h 5820250"/>
              <a:gd name="connsiteX10" fmla="*/ 4281760 w 5426043"/>
              <a:gd name="connsiteY10" fmla="*/ 1853260 h 5820250"/>
              <a:gd name="connsiteX11" fmla="*/ 4416873 w 5426043"/>
              <a:gd name="connsiteY11" fmla="*/ 1147576 h 5820250"/>
              <a:gd name="connsiteX12" fmla="*/ 4484533 w 5426043"/>
              <a:gd name="connsiteY12" fmla="*/ 653647 h 5820250"/>
              <a:gd name="connsiteX13" fmla="*/ 4063391 w 5426043"/>
              <a:gd name="connsiteY13" fmla="*/ 1013087 h 5820250"/>
              <a:gd name="connsiteX14" fmla="*/ 3488008 w 5426043"/>
              <a:gd name="connsiteY14" fmla="*/ 2079410 h 5820250"/>
              <a:gd name="connsiteX15" fmla="*/ 3287203 w 5426043"/>
              <a:gd name="connsiteY15" fmla="*/ 3173083 h 5820250"/>
              <a:gd name="connsiteX16" fmla="*/ 3292845 w 5426043"/>
              <a:gd name="connsiteY16" fmla="*/ 3857018 h 5820250"/>
              <a:gd name="connsiteX17" fmla="*/ 3192806 w 5426043"/>
              <a:gd name="connsiteY17" fmla="*/ 3606624 h 5820250"/>
              <a:gd name="connsiteX18" fmla="*/ 2932473 w 5426043"/>
              <a:gd name="connsiteY18" fmla="*/ 2724036 h 5820250"/>
              <a:gd name="connsiteX19" fmla="*/ 2399382 w 5426043"/>
              <a:gd name="connsiteY19" fmla="*/ 1393179 h 5820250"/>
              <a:gd name="connsiteX20" fmla="*/ 1918061 w 5426043"/>
              <a:gd name="connsiteY20" fmla="*/ 334605 h 5820250"/>
              <a:gd name="connsiteX21" fmla="*/ 1759700 w 5426043"/>
              <a:gd name="connsiteY21" fmla="*/ 46327 h 5820250"/>
              <a:gd name="connsiteX22" fmla="*/ 1504721 w 5426043"/>
              <a:gd name="connsiteY22" fmla="*/ 1179806 h 5820250"/>
              <a:gd name="connsiteX23" fmla="*/ 1919500 w 5426043"/>
              <a:gd name="connsiteY23" fmla="*/ 2508985 h 5820250"/>
              <a:gd name="connsiteX24" fmla="*/ 2511779 w 5426043"/>
              <a:gd name="connsiteY24" fmla="*/ 3676696 h 5820250"/>
              <a:gd name="connsiteX25" fmla="*/ 2507282 w 5426043"/>
              <a:gd name="connsiteY25" fmla="*/ 3842847 h 5820250"/>
              <a:gd name="connsiteX26" fmla="*/ 1259624 w 5426043"/>
              <a:gd name="connsiteY26" fmla="*/ 2329876 h 5820250"/>
              <a:gd name="connsiteX27" fmla="*/ 760003 w 5426043"/>
              <a:gd name="connsiteY27" fmla="*/ 1783121 h 5820250"/>
              <a:gd name="connsiteX28" fmla="*/ 213248 w 5426043"/>
              <a:gd name="connsiteY28" fmla="*/ 1274074 h 5820250"/>
              <a:gd name="connsiteX29" fmla="*/ 213248 w 5426043"/>
              <a:gd name="connsiteY29" fmla="*/ 1406049 h 5820250"/>
              <a:gd name="connsiteX30" fmla="*/ 694015 w 5426043"/>
              <a:gd name="connsiteY30" fmla="*/ 2744655 h 5820250"/>
              <a:gd name="connsiteX31" fmla="*/ 1253280 w 5426043"/>
              <a:gd name="connsiteY31" fmla="*/ 3774615 h 5820250"/>
              <a:gd name="connsiteX32" fmla="*/ 2015715 w 5426043"/>
              <a:gd name="connsiteY32" fmla="*/ 4415917 h 5820250"/>
              <a:gd name="connsiteX33" fmla="*/ 2631307 w 5426043"/>
              <a:gd name="connsiteY33" fmla="*/ 4738370 h 5820250"/>
              <a:gd name="connsiteX34" fmla="*/ 2175214 w 5426043"/>
              <a:gd name="connsiteY34" fmla="*/ 4769173 h 5820250"/>
              <a:gd name="connsiteX35" fmla="*/ 1502268 w 5426043"/>
              <a:gd name="connsiteY35" fmla="*/ 4555140 h 5820250"/>
              <a:gd name="connsiteX36" fmla="*/ 760003 w 5426043"/>
              <a:gd name="connsiteY36" fmla="*/ 3951286 h 5820250"/>
              <a:gd name="connsiteX37" fmla="*/ 260382 w 5426043"/>
              <a:gd name="connsiteY37" fmla="*/ 3055740 h 5820250"/>
              <a:gd name="connsiteX38" fmla="*/ 5859 w 5426043"/>
              <a:gd name="connsiteY38" fmla="*/ 2688094 h 5820250"/>
              <a:gd name="connsiteX39" fmla="*/ 109554 w 5426043"/>
              <a:gd name="connsiteY39" fmla="*/ 3281983 h 5820250"/>
              <a:gd name="connsiteX40" fmla="*/ 420638 w 5426043"/>
              <a:gd name="connsiteY40" fmla="*/ 4686577 h 5820250"/>
              <a:gd name="connsiteX41" fmla="*/ 967661 w 5426043"/>
              <a:gd name="connsiteY41" fmla="*/ 5270028 h 5820250"/>
              <a:gd name="connsiteX42" fmla="*/ 1523574 w 5426043"/>
              <a:gd name="connsiteY42" fmla="*/ 5525562 h 5820250"/>
              <a:gd name="connsiteX43" fmla="*/ 2471273 w 5426043"/>
              <a:gd name="connsiteY43" fmla="*/ 5605714 h 5820250"/>
              <a:gd name="connsiteX44" fmla="*/ 3242901 w 5426043"/>
              <a:gd name="connsiteY44" fmla="*/ 5427626 h 5820250"/>
              <a:gd name="connsiteX45" fmla="*/ 3409946 w 5426043"/>
              <a:gd name="connsiteY45" fmla="*/ 5523928 h 5820250"/>
              <a:gd name="connsiteX46" fmla="*/ 3455462 w 5426043"/>
              <a:gd name="connsiteY46" fmla="*/ 5820249 h 5820250"/>
              <a:gd name="connsiteX0" fmla="*/ 4361304 w 5426043"/>
              <a:gd name="connsiteY0" fmla="*/ 5609304 h 5820250"/>
              <a:gd name="connsiteX1" fmla="*/ 4231131 w 5426043"/>
              <a:gd name="connsiteY1" fmla="*/ 5215361 h 5820250"/>
              <a:gd name="connsiteX2" fmla="*/ 4435951 w 5426043"/>
              <a:gd name="connsiteY2" fmla="*/ 4908219 h 5820250"/>
              <a:gd name="connsiteX3" fmla="*/ 4779546 w 5426043"/>
              <a:gd name="connsiteY3" fmla="*/ 4491709 h 5820250"/>
              <a:gd name="connsiteX4" fmla="*/ 5058626 w 5426043"/>
              <a:gd name="connsiteY4" fmla="*/ 3564787 h 5820250"/>
              <a:gd name="connsiteX5" fmla="*/ 5416844 w 5426043"/>
              <a:gd name="connsiteY5" fmla="*/ 2499558 h 5820250"/>
              <a:gd name="connsiteX6" fmla="*/ 5253752 w 5426043"/>
              <a:gd name="connsiteY6" fmla="*/ 2511758 h 5820250"/>
              <a:gd name="connsiteX7" fmla="*/ 4564500 w 5426043"/>
              <a:gd name="connsiteY7" fmla="*/ 3073666 h 5820250"/>
              <a:gd name="connsiteX8" fmla="*/ 4040534 w 5426043"/>
              <a:gd name="connsiteY8" fmla="*/ 4135949 h 5820250"/>
              <a:gd name="connsiteX9" fmla="*/ 4040105 w 5426043"/>
              <a:gd name="connsiteY9" fmla="*/ 3319391 h 5820250"/>
              <a:gd name="connsiteX10" fmla="*/ 4281760 w 5426043"/>
              <a:gd name="connsiteY10" fmla="*/ 1853260 h 5820250"/>
              <a:gd name="connsiteX11" fmla="*/ 4416873 w 5426043"/>
              <a:gd name="connsiteY11" fmla="*/ 1147576 h 5820250"/>
              <a:gd name="connsiteX12" fmla="*/ 4484533 w 5426043"/>
              <a:gd name="connsiteY12" fmla="*/ 653647 h 5820250"/>
              <a:gd name="connsiteX13" fmla="*/ 4063391 w 5426043"/>
              <a:gd name="connsiteY13" fmla="*/ 1013087 h 5820250"/>
              <a:gd name="connsiteX14" fmla="*/ 3488008 w 5426043"/>
              <a:gd name="connsiteY14" fmla="*/ 2079410 h 5820250"/>
              <a:gd name="connsiteX15" fmla="*/ 3287203 w 5426043"/>
              <a:gd name="connsiteY15" fmla="*/ 3173083 h 5820250"/>
              <a:gd name="connsiteX16" fmla="*/ 3292845 w 5426043"/>
              <a:gd name="connsiteY16" fmla="*/ 3857018 h 5820250"/>
              <a:gd name="connsiteX17" fmla="*/ 3192806 w 5426043"/>
              <a:gd name="connsiteY17" fmla="*/ 3606624 h 5820250"/>
              <a:gd name="connsiteX18" fmla="*/ 2932473 w 5426043"/>
              <a:gd name="connsiteY18" fmla="*/ 2724036 h 5820250"/>
              <a:gd name="connsiteX19" fmla="*/ 2399382 w 5426043"/>
              <a:gd name="connsiteY19" fmla="*/ 1393179 h 5820250"/>
              <a:gd name="connsiteX20" fmla="*/ 1918061 w 5426043"/>
              <a:gd name="connsiteY20" fmla="*/ 334605 h 5820250"/>
              <a:gd name="connsiteX21" fmla="*/ 1759700 w 5426043"/>
              <a:gd name="connsiteY21" fmla="*/ 46327 h 5820250"/>
              <a:gd name="connsiteX22" fmla="*/ 1504721 w 5426043"/>
              <a:gd name="connsiteY22" fmla="*/ 1179806 h 5820250"/>
              <a:gd name="connsiteX23" fmla="*/ 1919500 w 5426043"/>
              <a:gd name="connsiteY23" fmla="*/ 2508985 h 5820250"/>
              <a:gd name="connsiteX24" fmla="*/ 2511779 w 5426043"/>
              <a:gd name="connsiteY24" fmla="*/ 3676696 h 5820250"/>
              <a:gd name="connsiteX25" fmla="*/ 2507282 w 5426043"/>
              <a:gd name="connsiteY25" fmla="*/ 3842847 h 5820250"/>
              <a:gd name="connsiteX26" fmla="*/ 1259624 w 5426043"/>
              <a:gd name="connsiteY26" fmla="*/ 2329876 h 5820250"/>
              <a:gd name="connsiteX27" fmla="*/ 760003 w 5426043"/>
              <a:gd name="connsiteY27" fmla="*/ 1783121 h 5820250"/>
              <a:gd name="connsiteX28" fmla="*/ 213248 w 5426043"/>
              <a:gd name="connsiteY28" fmla="*/ 1274074 h 5820250"/>
              <a:gd name="connsiteX29" fmla="*/ 213248 w 5426043"/>
              <a:gd name="connsiteY29" fmla="*/ 1406049 h 5820250"/>
              <a:gd name="connsiteX30" fmla="*/ 694015 w 5426043"/>
              <a:gd name="connsiteY30" fmla="*/ 2744655 h 5820250"/>
              <a:gd name="connsiteX31" fmla="*/ 1253280 w 5426043"/>
              <a:gd name="connsiteY31" fmla="*/ 3774615 h 5820250"/>
              <a:gd name="connsiteX32" fmla="*/ 2015715 w 5426043"/>
              <a:gd name="connsiteY32" fmla="*/ 4415917 h 5820250"/>
              <a:gd name="connsiteX33" fmla="*/ 2631307 w 5426043"/>
              <a:gd name="connsiteY33" fmla="*/ 4738370 h 5820250"/>
              <a:gd name="connsiteX34" fmla="*/ 2175214 w 5426043"/>
              <a:gd name="connsiteY34" fmla="*/ 4769173 h 5820250"/>
              <a:gd name="connsiteX35" fmla="*/ 1502268 w 5426043"/>
              <a:gd name="connsiteY35" fmla="*/ 4555140 h 5820250"/>
              <a:gd name="connsiteX36" fmla="*/ 760003 w 5426043"/>
              <a:gd name="connsiteY36" fmla="*/ 3951286 h 5820250"/>
              <a:gd name="connsiteX37" fmla="*/ 260382 w 5426043"/>
              <a:gd name="connsiteY37" fmla="*/ 3055740 h 5820250"/>
              <a:gd name="connsiteX38" fmla="*/ 5859 w 5426043"/>
              <a:gd name="connsiteY38" fmla="*/ 2688094 h 5820250"/>
              <a:gd name="connsiteX39" fmla="*/ 109554 w 5426043"/>
              <a:gd name="connsiteY39" fmla="*/ 3281983 h 5820250"/>
              <a:gd name="connsiteX40" fmla="*/ 420638 w 5426043"/>
              <a:gd name="connsiteY40" fmla="*/ 4686577 h 5820250"/>
              <a:gd name="connsiteX41" fmla="*/ 967661 w 5426043"/>
              <a:gd name="connsiteY41" fmla="*/ 5270028 h 5820250"/>
              <a:gd name="connsiteX42" fmla="*/ 1523574 w 5426043"/>
              <a:gd name="connsiteY42" fmla="*/ 5525562 h 5820250"/>
              <a:gd name="connsiteX43" fmla="*/ 2471273 w 5426043"/>
              <a:gd name="connsiteY43" fmla="*/ 5605714 h 5820250"/>
              <a:gd name="connsiteX44" fmla="*/ 3242901 w 5426043"/>
              <a:gd name="connsiteY44" fmla="*/ 5427626 h 5820250"/>
              <a:gd name="connsiteX45" fmla="*/ 3409946 w 5426043"/>
              <a:gd name="connsiteY45" fmla="*/ 5523928 h 5820250"/>
              <a:gd name="connsiteX46" fmla="*/ 3455462 w 5426043"/>
              <a:gd name="connsiteY46" fmla="*/ 5820249 h 5820250"/>
              <a:gd name="connsiteX0" fmla="*/ 4361304 w 5426043"/>
              <a:gd name="connsiteY0" fmla="*/ 5609304 h 5820250"/>
              <a:gd name="connsiteX1" fmla="*/ 4231131 w 5426043"/>
              <a:gd name="connsiteY1" fmla="*/ 5215361 h 5820250"/>
              <a:gd name="connsiteX2" fmla="*/ 4435951 w 5426043"/>
              <a:gd name="connsiteY2" fmla="*/ 4908219 h 5820250"/>
              <a:gd name="connsiteX3" fmla="*/ 4779546 w 5426043"/>
              <a:gd name="connsiteY3" fmla="*/ 4491709 h 5820250"/>
              <a:gd name="connsiteX4" fmla="*/ 5058626 w 5426043"/>
              <a:gd name="connsiteY4" fmla="*/ 3564787 h 5820250"/>
              <a:gd name="connsiteX5" fmla="*/ 5416844 w 5426043"/>
              <a:gd name="connsiteY5" fmla="*/ 2499558 h 5820250"/>
              <a:gd name="connsiteX6" fmla="*/ 5253752 w 5426043"/>
              <a:gd name="connsiteY6" fmla="*/ 2511758 h 5820250"/>
              <a:gd name="connsiteX7" fmla="*/ 4564500 w 5426043"/>
              <a:gd name="connsiteY7" fmla="*/ 3073666 h 5820250"/>
              <a:gd name="connsiteX8" fmla="*/ 4046069 w 5426043"/>
              <a:gd name="connsiteY8" fmla="*/ 4126147 h 5820250"/>
              <a:gd name="connsiteX9" fmla="*/ 4040105 w 5426043"/>
              <a:gd name="connsiteY9" fmla="*/ 3319391 h 5820250"/>
              <a:gd name="connsiteX10" fmla="*/ 4281760 w 5426043"/>
              <a:gd name="connsiteY10" fmla="*/ 1853260 h 5820250"/>
              <a:gd name="connsiteX11" fmla="*/ 4416873 w 5426043"/>
              <a:gd name="connsiteY11" fmla="*/ 1147576 h 5820250"/>
              <a:gd name="connsiteX12" fmla="*/ 4484533 w 5426043"/>
              <a:gd name="connsiteY12" fmla="*/ 653647 h 5820250"/>
              <a:gd name="connsiteX13" fmla="*/ 4063391 w 5426043"/>
              <a:gd name="connsiteY13" fmla="*/ 1013087 h 5820250"/>
              <a:gd name="connsiteX14" fmla="*/ 3488008 w 5426043"/>
              <a:gd name="connsiteY14" fmla="*/ 2079410 h 5820250"/>
              <a:gd name="connsiteX15" fmla="*/ 3287203 w 5426043"/>
              <a:gd name="connsiteY15" fmla="*/ 3173083 h 5820250"/>
              <a:gd name="connsiteX16" fmla="*/ 3292845 w 5426043"/>
              <a:gd name="connsiteY16" fmla="*/ 3857018 h 5820250"/>
              <a:gd name="connsiteX17" fmla="*/ 3192806 w 5426043"/>
              <a:gd name="connsiteY17" fmla="*/ 3606624 h 5820250"/>
              <a:gd name="connsiteX18" fmla="*/ 2932473 w 5426043"/>
              <a:gd name="connsiteY18" fmla="*/ 2724036 h 5820250"/>
              <a:gd name="connsiteX19" fmla="*/ 2399382 w 5426043"/>
              <a:gd name="connsiteY19" fmla="*/ 1393179 h 5820250"/>
              <a:gd name="connsiteX20" fmla="*/ 1918061 w 5426043"/>
              <a:gd name="connsiteY20" fmla="*/ 334605 h 5820250"/>
              <a:gd name="connsiteX21" fmla="*/ 1759700 w 5426043"/>
              <a:gd name="connsiteY21" fmla="*/ 46327 h 5820250"/>
              <a:gd name="connsiteX22" fmla="*/ 1504721 w 5426043"/>
              <a:gd name="connsiteY22" fmla="*/ 1179806 h 5820250"/>
              <a:gd name="connsiteX23" fmla="*/ 1919500 w 5426043"/>
              <a:gd name="connsiteY23" fmla="*/ 2508985 h 5820250"/>
              <a:gd name="connsiteX24" fmla="*/ 2511779 w 5426043"/>
              <a:gd name="connsiteY24" fmla="*/ 3676696 h 5820250"/>
              <a:gd name="connsiteX25" fmla="*/ 2507282 w 5426043"/>
              <a:gd name="connsiteY25" fmla="*/ 3842847 h 5820250"/>
              <a:gd name="connsiteX26" fmla="*/ 1259624 w 5426043"/>
              <a:gd name="connsiteY26" fmla="*/ 2329876 h 5820250"/>
              <a:gd name="connsiteX27" fmla="*/ 760003 w 5426043"/>
              <a:gd name="connsiteY27" fmla="*/ 1783121 h 5820250"/>
              <a:gd name="connsiteX28" fmla="*/ 213248 w 5426043"/>
              <a:gd name="connsiteY28" fmla="*/ 1274074 h 5820250"/>
              <a:gd name="connsiteX29" fmla="*/ 213248 w 5426043"/>
              <a:gd name="connsiteY29" fmla="*/ 1406049 h 5820250"/>
              <a:gd name="connsiteX30" fmla="*/ 694015 w 5426043"/>
              <a:gd name="connsiteY30" fmla="*/ 2744655 h 5820250"/>
              <a:gd name="connsiteX31" fmla="*/ 1253280 w 5426043"/>
              <a:gd name="connsiteY31" fmla="*/ 3774615 h 5820250"/>
              <a:gd name="connsiteX32" fmla="*/ 2015715 w 5426043"/>
              <a:gd name="connsiteY32" fmla="*/ 4415917 h 5820250"/>
              <a:gd name="connsiteX33" fmla="*/ 2631307 w 5426043"/>
              <a:gd name="connsiteY33" fmla="*/ 4738370 h 5820250"/>
              <a:gd name="connsiteX34" fmla="*/ 2175214 w 5426043"/>
              <a:gd name="connsiteY34" fmla="*/ 4769173 h 5820250"/>
              <a:gd name="connsiteX35" fmla="*/ 1502268 w 5426043"/>
              <a:gd name="connsiteY35" fmla="*/ 4555140 h 5820250"/>
              <a:gd name="connsiteX36" fmla="*/ 760003 w 5426043"/>
              <a:gd name="connsiteY36" fmla="*/ 3951286 h 5820250"/>
              <a:gd name="connsiteX37" fmla="*/ 260382 w 5426043"/>
              <a:gd name="connsiteY37" fmla="*/ 3055740 h 5820250"/>
              <a:gd name="connsiteX38" fmla="*/ 5859 w 5426043"/>
              <a:gd name="connsiteY38" fmla="*/ 2688094 h 5820250"/>
              <a:gd name="connsiteX39" fmla="*/ 109554 w 5426043"/>
              <a:gd name="connsiteY39" fmla="*/ 3281983 h 5820250"/>
              <a:gd name="connsiteX40" fmla="*/ 420638 w 5426043"/>
              <a:gd name="connsiteY40" fmla="*/ 4686577 h 5820250"/>
              <a:gd name="connsiteX41" fmla="*/ 967661 w 5426043"/>
              <a:gd name="connsiteY41" fmla="*/ 5270028 h 5820250"/>
              <a:gd name="connsiteX42" fmla="*/ 1523574 w 5426043"/>
              <a:gd name="connsiteY42" fmla="*/ 5525562 h 5820250"/>
              <a:gd name="connsiteX43" fmla="*/ 2471273 w 5426043"/>
              <a:gd name="connsiteY43" fmla="*/ 5605714 h 5820250"/>
              <a:gd name="connsiteX44" fmla="*/ 3242901 w 5426043"/>
              <a:gd name="connsiteY44" fmla="*/ 5427626 h 5820250"/>
              <a:gd name="connsiteX45" fmla="*/ 3409946 w 5426043"/>
              <a:gd name="connsiteY45" fmla="*/ 5523928 h 5820250"/>
              <a:gd name="connsiteX46" fmla="*/ 3455462 w 5426043"/>
              <a:gd name="connsiteY46" fmla="*/ 5820249 h 5820250"/>
              <a:gd name="connsiteX0" fmla="*/ 4361304 w 5426043"/>
              <a:gd name="connsiteY0" fmla="*/ 5609304 h 5820250"/>
              <a:gd name="connsiteX1" fmla="*/ 4231131 w 5426043"/>
              <a:gd name="connsiteY1" fmla="*/ 5215361 h 5820250"/>
              <a:gd name="connsiteX2" fmla="*/ 4435951 w 5426043"/>
              <a:gd name="connsiteY2" fmla="*/ 4908219 h 5820250"/>
              <a:gd name="connsiteX3" fmla="*/ 4779546 w 5426043"/>
              <a:gd name="connsiteY3" fmla="*/ 4491709 h 5820250"/>
              <a:gd name="connsiteX4" fmla="*/ 5058626 w 5426043"/>
              <a:gd name="connsiteY4" fmla="*/ 3564787 h 5820250"/>
              <a:gd name="connsiteX5" fmla="*/ 5416844 w 5426043"/>
              <a:gd name="connsiteY5" fmla="*/ 2499558 h 5820250"/>
              <a:gd name="connsiteX6" fmla="*/ 5253752 w 5426043"/>
              <a:gd name="connsiteY6" fmla="*/ 2511758 h 5820250"/>
              <a:gd name="connsiteX7" fmla="*/ 4564500 w 5426043"/>
              <a:gd name="connsiteY7" fmla="*/ 3073666 h 5820250"/>
              <a:gd name="connsiteX8" fmla="*/ 4046069 w 5426043"/>
              <a:gd name="connsiteY8" fmla="*/ 4126147 h 5820250"/>
              <a:gd name="connsiteX9" fmla="*/ 4099905 w 5426043"/>
              <a:gd name="connsiteY9" fmla="*/ 3298781 h 5820250"/>
              <a:gd name="connsiteX10" fmla="*/ 4281760 w 5426043"/>
              <a:gd name="connsiteY10" fmla="*/ 1853260 h 5820250"/>
              <a:gd name="connsiteX11" fmla="*/ 4416873 w 5426043"/>
              <a:gd name="connsiteY11" fmla="*/ 1147576 h 5820250"/>
              <a:gd name="connsiteX12" fmla="*/ 4484533 w 5426043"/>
              <a:gd name="connsiteY12" fmla="*/ 653647 h 5820250"/>
              <a:gd name="connsiteX13" fmla="*/ 4063391 w 5426043"/>
              <a:gd name="connsiteY13" fmla="*/ 1013087 h 5820250"/>
              <a:gd name="connsiteX14" fmla="*/ 3488008 w 5426043"/>
              <a:gd name="connsiteY14" fmla="*/ 2079410 h 5820250"/>
              <a:gd name="connsiteX15" fmla="*/ 3287203 w 5426043"/>
              <a:gd name="connsiteY15" fmla="*/ 3173083 h 5820250"/>
              <a:gd name="connsiteX16" fmla="*/ 3292845 w 5426043"/>
              <a:gd name="connsiteY16" fmla="*/ 3857018 h 5820250"/>
              <a:gd name="connsiteX17" fmla="*/ 3192806 w 5426043"/>
              <a:gd name="connsiteY17" fmla="*/ 3606624 h 5820250"/>
              <a:gd name="connsiteX18" fmla="*/ 2932473 w 5426043"/>
              <a:gd name="connsiteY18" fmla="*/ 2724036 h 5820250"/>
              <a:gd name="connsiteX19" fmla="*/ 2399382 w 5426043"/>
              <a:gd name="connsiteY19" fmla="*/ 1393179 h 5820250"/>
              <a:gd name="connsiteX20" fmla="*/ 1918061 w 5426043"/>
              <a:gd name="connsiteY20" fmla="*/ 334605 h 5820250"/>
              <a:gd name="connsiteX21" fmla="*/ 1759700 w 5426043"/>
              <a:gd name="connsiteY21" fmla="*/ 46327 h 5820250"/>
              <a:gd name="connsiteX22" fmla="*/ 1504721 w 5426043"/>
              <a:gd name="connsiteY22" fmla="*/ 1179806 h 5820250"/>
              <a:gd name="connsiteX23" fmla="*/ 1919500 w 5426043"/>
              <a:gd name="connsiteY23" fmla="*/ 2508985 h 5820250"/>
              <a:gd name="connsiteX24" fmla="*/ 2511779 w 5426043"/>
              <a:gd name="connsiteY24" fmla="*/ 3676696 h 5820250"/>
              <a:gd name="connsiteX25" fmla="*/ 2507282 w 5426043"/>
              <a:gd name="connsiteY25" fmla="*/ 3842847 h 5820250"/>
              <a:gd name="connsiteX26" fmla="*/ 1259624 w 5426043"/>
              <a:gd name="connsiteY26" fmla="*/ 2329876 h 5820250"/>
              <a:gd name="connsiteX27" fmla="*/ 760003 w 5426043"/>
              <a:gd name="connsiteY27" fmla="*/ 1783121 h 5820250"/>
              <a:gd name="connsiteX28" fmla="*/ 213248 w 5426043"/>
              <a:gd name="connsiteY28" fmla="*/ 1274074 h 5820250"/>
              <a:gd name="connsiteX29" fmla="*/ 213248 w 5426043"/>
              <a:gd name="connsiteY29" fmla="*/ 1406049 h 5820250"/>
              <a:gd name="connsiteX30" fmla="*/ 694015 w 5426043"/>
              <a:gd name="connsiteY30" fmla="*/ 2744655 h 5820250"/>
              <a:gd name="connsiteX31" fmla="*/ 1253280 w 5426043"/>
              <a:gd name="connsiteY31" fmla="*/ 3774615 h 5820250"/>
              <a:gd name="connsiteX32" fmla="*/ 2015715 w 5426043"/>
              <a:gd name="connsiteY32" fmla="*/ 4415917 h 5820250"/>
              <a:gd name="connsiteX33" fmla="*/ 2631307 w 5426043"/>
              <a:gd name="connsiteY33" fmla="*/ 4738370 h 5820250"/>
              <a:gd name="connsiteX34" fmla="*/ 2175214 w 5426043"/>
              <a:gd name="connsiteY34" fmla="*/ 4769173 h 5820250"/>
              <a:gd name="connsiteX35" fmla="*/ 1502268 w 5426043"/>
              <a:gd name="connsiteY35" fmla="*/ 4555140 h 5820250"/>
              <a:gd name="connsiteX36" fmla="*/ 760003 w 5426043"/>
              <a:gd name="connsiteY36" fmla="*/ 3951286 h 5820250"/>
              <a:gd name="connsiteX37" fmla="*/ 260382 w 5426043"/>
              <a:gd name="connsiteY37" fmla="*/ 3055740 h 5820250"/>
              <a:gd name="connsiteX38" fmla="*/ 5859 w 5426043"/>
              <a:gd name="connsiteY38" fmla="*/ 2688094 h 5820250"/>
              <a:gd name="connsiteX39" fmla="*/ 109554 w 5426043"/>
              <a:gd name="connsiteY39" fmla="*/ 3281983 h 5820250"/>
              <a:gd name="connsiteX40" fmla="*/ 420638 w 5426043"/>
              <a:gd name="connsiteY40" fmla="*/ 4686577 h 5820250"/>
              <a:gd name="connsiteX41" fmla="*/ 967661 w 5426043"/>
              <a:gd name="connsiteY41" fmla="*/ 5270028 h 5820250"/>
              <a:gd name="connsiteX42" fmla="*/ 1523574 w 5426043"/>
              <a:gd name="connsiteY42" fmla="*/ 5525562 h 5820250"/>
              <a:gd name="connsiteX43" fmla="*/ 2471273 w 5426043"/>
              <a:gd name="connsiteY43" fmla="*/ 5605714 h 5820250"/>
              <a:gd name="connsiteX44" fmla="*/ 3242901 w 5426043"/>
              <a:gd name="connsiteY44" fmla="*/ 5427626 h 5820250"/>
              <a:gd name="connsiteX45" fmla="*/ 3409946 w 5426043"/>
              <a:gd name="connsiteY45" fmla="*/ 5523928 h 5820250"/>
              <a:gd name="connsiteX46" fmla="*/ 3455462 w 5426043"/>
              <a:gd name="connsiteY46" fmla="*/ 5820249 h 5820250"/>
              <a:gd name="connsiteX0" fmla="*/ 4361304 w 5426043"/>
              <a:gd name="connsiteY0" fmla="*/ 5609304 h 5820250"/>
              <a:gd name="connsiteX1" fmla="*/ 4231131 w 5426043"/>
              <a:gd name="connsiteY1" fmla="*/ 5215361 h 5820250"/>
              <a:gd name="connsiteX2" fmla="*/ 4435951 w 5426043"/>
              <a:gd name="connsiteY2" fmla="*/ 4908219 h 5820250"/>
              <a:gd name="connsiteX3" fmla="*/ 4779546 w 5426043"/>
              <a:gd name="connsiteY3" fmla="*/ 4491709 h 5820250"/>
              <a:gd name="connsiteX4" fmla="*/ 5058626 w 5426043"/>
              <a:gd name="connsiteY4" fmla="*/ 3564787 h 5820250"/>
              <a:gd name="connsiteX5" fmla="*/ 5416844 w 5426043"/>
              <a:gd name="connsiteY5" fmla="*/ 2499558 h 5820250"/>
              <a:gd name="connsiteX6" fmla="*/ 5253752 w 5426043"/>
              <a:gd name="connsiteY6" fmla="*/ 2511758 h 5820250"/>
              <a:gd name="connsiteX7" fmla="*/ 4564500 w 5426043"/>
              <a:gd name="connsiteY7" fmla="*/ 3073666 h 5820250"/>
              <a:gd name="connsiteX8" fmla="*/ 4046069 w 5426043"/>
              <a:gd name="connsiteY8" fmla="*/ 4126147 h 5820250"/>
              <a:gd name="connsiteX9" fmla="*/ 4099905 w 5426043"/>
              <a:gd name="connsiteY9" fmla="*/ 3298781 h 5820250"/>
              <a:gd name="connsiteX10" fmla="*/ 4281760 w 5426043"/>
              <a:gd name="connsiteY10" fmla="*/ 1853260 h 5820250"/>
              <a:gd name="connsiteX11" fmla="*/ 4416873 w 5426043"/>
              <a:gd name="connsiteY11" fmla="*/ 1147576 h 5820250"/>
              <a:gd name="connsiteX12" fmla="*/ 4484533 w 5426043"/>
              <a:gd name="connsiteY12" fmla="*/ 653647 h 5820250"/>
              <a:gd name="connsiteX13" fmla="*/ 4063391 w 5426043"/>
              <a:gd name="connsiteY13" fmla="*/ 1013087 h 5820250"/>
              <a:gd name="connsiteX14" fmla="*/ 3488008 w 5426043"/>
              <a:gd name="connsiteY14" fmla="*/ 2079410 h 5820250"/>
              <a:gd name="connsiteX15" fmla="*/ 3287203 w 5426043"/>
              <a:gd name="connsiteY15" fmla="*/ 3173083 h 5820250"/>
              <a:gd name="connsiteX16" fmla="*/ 3311855 w 5426043"/>
              <a:gd name="connsiteY16" fmla="*/ 3851780 h 5820250"/>
              <a:gd name="connsiteX17" fmla="*/ 3192806 w 5426043"/>
              <a:gd name="connsiteY17" fmla="*/ 3606624 h 5820250"/>
              <a:gd name="connsiteX18" fmla="*/ 2932473 w 5426043"/>
              <a:gd name="connsiteY18" fmla="*/ 2724036 h 5820250"/>
              <a:gd name="connsiteX19" fmla="*/ 2399382 w 5426043"/>
              <a:gd name="connsiteY19" fmla="*/ 1393179 h 5820250"/>
              <a:gd name="connsiteX20" fmla="*/ 1918061 w 5426043"/>
              <a:gd name="connsiteY20" fmla="*/ 334605 h 5820250"/>
              <a:gd name="connsiteX21" fmla="*/ 1759700 w 5426043"/>
              <a:gd name="connsiteY21" fmla="*/ 46327 h 5820250"/>
              <a:gd name="connsiteX22" fmla="*/ 1504721 w 5426043"/>
              <a:gd name="connsiteY22" fmla="*/ 1179806 h 5820250"/>
              <a:gd name="connsiteX23" fmla="*/ 1919500 w 5426043"/>
              <a:gd name="connsiteY23" fmla="*/ 2508985 h 5820250"/>
              <a:gd name="connsiteX24" fmla="*/ 2511779 w 5426043"/>
              <a:gd name="connsiteY24" fmla="*/ 3676696 h 5820250"/>
              <a:gd name="connsiteX25" fmla="*/ 2507282 w 5426043"/>
              <a:gd name="connsiteY25" fmla="*/ 3842847 h 5820250"/>
              <a:gd name="connsiteX26" fmla="*/ 1259624 w 5426043"/>
              <a:gd name="connsiteY26" fmla="*/ 2329876 h 5820250"/>
              <a:gd name="connsiteX27" fmla="*/ 760003 w 5426043"/>
              <a:gd name="connsiteY27" fmla="*/ 1783121 h 5820250"/>
              <a:gd name="connsiteX28" fmla="*/ 213248 w 5426043"/>
              <a:gd name="connsiteY28" fmla="*/ 1274074 h 5820250"/>
              <a:gd name="connsiteX29" fmla="*/ 213248 w 5426043"/>
              <a:gd name="connsiteY29" fmla="*/ 1406049 h 5820250"/>
              <a:gd name="connsiteX30" fmla="*/ 694015 w 5426043"/>
              <a:gd name="connsiteY30" fmla="*/ 2744655 h 5820250"/>
              <a:gd name="connsiteX31" fmla="*/ 1253280 w 5426043"/>
              <a:gd name="connsiteY31" fmla="*/ 3774615 h 5820250"/>
              <a:gd name="connsiteX32" fmla="*/ 2015715 w 5426043"/>
              <a:gd name="connsiteY32" fmla="*/ 4415917 h 5820250"/>
              <a:gd name="connsiteX33" fmla="*/ 2631307 w 5426043"/>
              <a:gd name="connsiteY33" fmla="*/ 4738370 h 5820250"/>
              <a:gd name="connsiteX34" fmla="*/ 2175214 w 5426043"/>
              <a:gd name="connsiteY34" fmla="*/ 4769173 h 5820250"/>
              <a:gd name="connsiteX35" fmla="*/ 1502268 w 5426043"/>
              <a:gd name="connsiteY35" fmla="*/ 4555140 h 5820250"/>
              <a:gd name="connsiteX36" fmla="*/ 760003 w 5426043"/>
              <a:gd name="connsiteY36" fmla="*/ 3951286 h 5820250"/>
              <a:gd name="connsiteX37" fmla="*/ 260382 w 5426043"/>
              <a:gd name="connsiteY37" fmla="*/ 3055740 h 5820250"/>
              <a:gd name="connsiteX38" fmla="*/ 5859 w 5426043"/>
              <a:gd name="connsiteY38" fmla="*/ 2688094 h 5820250"/>
              <a:gd name="connsiteX39" fmla="*/ 109554 w 5426043"/>
              <a:gd name="connsiteY39" fmla="*/ 3281983 h 5820250"/>
              <a:gd name="connsiteX40" fmla="*/ 420638 w 5426043"/>
              <a:gd name="connsiteY40" fmla="*/ 4686577 h 5820250"/>
              <a:gd name="connsiteX41" fmla="*/ 967661 w 5426043"/>
              <a:gd name="connsiteY41" fmla="*/ 5270028 h 5820250"/>
              <a:gd name="connsiteX42" fmla="*/ 1523574 w 5426043"/>
              <a:gd name="connsiteY42" fmla="*/ 5525562 h 5820250"/>
              <a:gd name="connsiteX43" fmla="*/ 2471273 w 5426043"/>
              <a:gd name="connsiteY43" fmla="*/ 5605714 h 5820250"/>
              <a:gd name="connsiteX44" fmla="*/ 3242901 w 5426043"/>
              <a:gd name="connsiteY44" fmla="*/ 5427626 h 5820250"/>
              <a:gd name="connsiteX45" fmla="*/ 3409946 w 5426043"/>
              <a:gd name="connsiteY45" fmla="*/ 5523928 h 5820250"/>
              <a:gd name="connsiteX46" fmla="*/ 3455462 w 5426043"/>
              <a:gd name="connsiteY46" fmla="*/ 5820249 h 5820250"/>
              <a:gd name="connsiteX0" fmla="*/ 4361486 w 5426225"/>
              <a:gd name="connsiteY0" fmla="*/ 5609304 h 5820250"/>
              <a:gd name="connsiteX1" fmla="*/ 4231313 w 5426225"/>
              <a:gd name="connsiteY1" fmla="*/ 5215361 h 5820250"/>
              <a:gd name="connsiteX2" fmla="*/ 4436133 w 5426225"/>
              <a:gd name="connsiteY2" fmla="*/ 4908219 h 5820250"/>
              <a:gd name="connsiteX3" fmla="*/ 4779728 w 5426225"/>
              <a:gd name="connsiteY3" fmla="*/ 4491709 h 5820250"/>
              <a:gd name="connsiteX4" fmla="*/ 5058808 w 5426225"/>
              <a:gd name="connsiteY4" fmla="*/ 3564787 h 5820250"/>
              <a:gd name="connsiteX5" fmla="*/ 5417026 w 5426225"/>
              <a:gd name="connsiteY5" fmla="*/ 2499558 h 5820250"/>
              <a:gd name="connsiteX6" fmla="*/ 5253934 w 5426225"/>
              <a:gd name="connsiteY6" fmla="*/ 2511758 h 5820250"/>
              <a:gd name="connsiteX7" fmla="*/ 4564682 w 5426225"/>
              <a:gd name="connsiteY7" fmla="*/ 3073666 h 5820250"/>
              <a:gd name="connsiteX8" fmla="*/ 4046251 w 5426225"/>
              <a:gd name="connsiteY8" fmla="*/ 4126147 h 5820250"/>
              <a:gd name="connsiteX9" fmla="*/ 4100087 w 5426225"/>
              <a:gd name="connsiteY9" fmla="*/ 3298781 h 5820250"/>
              <a:gd name="connsiteX10" fmla="*/ 4281942 w 5426225"/>
              <a:gd name="connsiteY10" fmla="*/ 1853260 h 5820250"/>
              <a:gd name="connsiteX11" fmla="*/ 4417055 w 5426225"/>
              <a:gd name="connsiteY11" fmla="*/ 1147576 h 5820250"/>
              <a:gd name="connsiteX12" fmla="*/ 4484715 w 5426225"/>
              <a:gd name="connsiteY12" fmla="*/ 653647 h 5820250"/>
              <a:gd name="connsiteX13" fmla="*/ 4063573 w 5426225"/>
              <a:gd name="connsiteY13" fmla="*/ 1013087 h 5820250"/>
              <a:gd name="connsiteX14" fmla="*/ 3488190 w 5426225"/>
              <a:gd name="connsiteY14" fmla="*/ 2079410 h 5820250"/>
              <a:gd name="connsiteX15" fmla="*/ 3287385 w 5426225"/>
              <a:gd name="connsiteY15" fmla="*/ 3173083 h 5820250"/>
              <a:gd name="connsiteX16" fmla="*/ 3312037 w 5426225"/>
              <a:gd name="connsiteY16" fmla="*/ 3851780 h 5820250"/>
              <a:gd name="connsiteX17" fmla="*/ 3192988 w 5426225"/>
              <a:gd name="connsiteY17" fmla="*/ 3606624 h 5820250"/>
              <a:gd name="connsiteX18" fmla="*/ 2932655 w 5426225"/>
              <a:gd name="connsiteY18" fmla="*/ 2724036 h 5820250"/>
              <a:gd name="connsiteX19" fmla="*/ 2399564 w 5426225"/>
              <a:gd name="connsiteY19" fmla="*/ 1393179 h 5820250"/>
              <a:gd name="connsiteX20" fmla="*/ 1918243 w 5426225"/>
              <a:gd name="connsiteY20" fmla="*/ 334605 h 5820250"/>
              <a:gd name="connsiteX21" fmla="*/ 1759882 w 5426225"/>
              <a:gd name="connsiteY21" fmla="*/ 46327 h 5820250"/>
              <a:gd name="connsiteX22" fmla="*/ 1504903 w 5426225"/>
              <a:gd name="connsiteY22" fmla="*/ 1179806 h 5820250"/>
              <a:gd name="connsiteX23" fmla="*/ 1919682 w 5426225"/>
              <a:gd name="connsiteY23" fmla="*/ 2508985 h 5820250"/>
              <a:gd name="connsiteX24" fmla="*/ 2511961 w 5426225"/>
              <a:gd name="connsiteY24" fmla="*/ 3676696 h 5820250"/>
              <a:gd name="connsiteX25" fmla="*/ 2507464 w 5426225"/>
              <a:gd name="connsiteY25" fmla="*/ 3842847 h 5820250"/>
              <a:gd name="connsiteX26" fmla="*/ 1259806 w 5426225"/>
              <a:gd name="connsiteY26" fmla="*/ 2329876 h 5820250"/>
              <a:gd name="connsiteX27" fmla="*/ 760185 w 5426225"/>
              <a:gd name="connsiteY27" fmla="*/ 1783121 h 5820250"/>
              <a:gd name="connsiteX28" fmla="*/ 213430 w 5426225"/>
              <a:gd name="connsiteY28" fmla="*/ 1274074 h 5820250"/>
              <a:gd name="connsiteX29" fmla="*/ 213430 w 5426225"/>
              <a:gd name="connsiteY29" fmla="*/ 1406049 h 5820250"/>
              <a:gd name="connsiteX30" fmla="*/ 694197 w 5426225"/>
              <a:gd name="connsiteY30" fmla="*/ 2744655 h 5820250"/>
              <a:gd name="connsiteX31" fmla="*/ 1253462 w 5426225"/>
              <a:gd name="connsiteY31" fmla="*/ 3774615 h 5820250"/>
              <a:gd name="connsiteX32" fmla="*/ 2015897 w 5426225"/>
              <a:gd name="connsiteY32" fmla="*/ 4415917 h 5820250"/>
              <a:gd name="connsiteX33" fmla="*/ 2631489 w 5426225"/>
              <a:gd name="connsiteY33" fmla="*/ 4738370 h 5820250"/>
              <a:gd name="connsiteX34" fmla="*/ 2175396 w 5426225"/>
              <a:gd name="connsiteY34" fmla="*/ 4769173 h 5820250"/>
              <a:gd name="connsiteX35" fmla="*/ 1502450 w 5426225"/>
              <a:gd name="connsiteY35" fmla="*/ 4555140 h 5820250"/>
              <a:gd name="connsiteX36" fmla="*/ 760185 w 5426225"/>
              <a:gd name="connsiteY36" fmla="*/ 3951286 h 5820250"/>
              <a:gd name="connsiteX37" fmla="*/ 260564 w 5426225"/>
              <a:gd name="connsiteY37" fmla="*/ 3055740 h 5820250"/>
              <a:gd name="connsiteX38" fmla="*/ 6041 w 5426225"/>
              <a:gd name="connsiteY38" fmla="*/ 2688094 h 5820250"/>
              <a:gd name="connsiteX39" fmla="*/ 109736 w 5426225"/>
              <a:gd name="connsiteY39" fmla="*/ 3281983 h 5820250"/>
              <a:gd name="connsiteX40" fmla="*/ 437514 w 5426225"/>
              <a:gd name="connsiteY40" fmla="*/ 4566106 h 5820250"/>
              <a:gd name="connsiteX41" fmla="*/ 967843 w 5426225"/>
              <a:gd name="connsiteY41" fmla="*/ 5270028 h 5820250"/>
              <a:gd name="connsiteX42" fmla="*/ 1523756 w 5426225"/>
              <a:gd name="connsiteY42" fmla="*/ 5525562 h 5820250"/>
              <a:gd name="connsiteX43" fmla="*/ 2471455 w 5426225"/>
              <a:gd name="connsiteY43" fmla="*/ 5605714 h 5820250"/>
              <a:gd name="connsiteX44" fmla="*/ 3243083 w 5426225"/>
              <a:gd name="connsiteY44" fmla="*/ 5427626 h 5820250"/>
              <a:gd name="connsiteX45" fmla="*/ 3410128 w 5426225"/>
              <a:gd name="connsiteY45" fmla="*/ 5523928 h 5820250"/>
              <a:gd name="connsiteX46" fmla="*/ 3455644 w 5426225"/>
              <a:gd name="connsiteY46" fmla="*/ 5820249 h 5820250"/>
              <a:gd name="connsiteX0" fmla="*/ 4361486 w 5426225"/>
              <a:gd name="connsiteY0" fmla="*/ 5609304 h 5820250"/>
              <a:gd name="connsiteX1" fmla="*/ 4231313 w 5426225"/>
              <a:gd name="connsiteY1" fmla="*/ 5215361 h 5820250"/>
              <a:gd name="connsiteX2" fmla="*/ 4436133 w 5426225"/>
              <a:gd name="connsiteY2" fmla="*/ 4908219 h 5820250"/>
              <a:gd name="connsiteX3" fmla="*/ 4779728 w 5426225"/>
              <a:gd name="connsiteY3" fmla="*/ 4491709 h 5820250"/>
              <a:gd name="connsiteX4" fmla="*/ 5058808 w 5426225"/>
              <a:gd name="connsiteY4" fmla="*/ 3564787 h 5820250"/>
              <a:gd name="connsiteX5" fmla="*/ 5417026 w 5426225"/>
              <a:gd name="connsiteY5" fmla="*/ 2499558 h 5820250"/>
              <a:gd name="connsiteX6" fmla="*/ 5253934 w 5426225"/>
              <a:gd name="connsiteY6" fmla="*/ 2511758 h 5820250"/>
              <a:gd name="connsiteX7" fmla="*/ 4564682 w 5426225"/>
              <a:gd name="connsiteY7" fmla="*/ 3073666 h 5820250"/>
              <a:gd name="connsiteX8" fmla="*/ 4046251 w 5426225"/>
              <a:gd name="connsiteY8" fmla="*/ 4126147 h 5820250"/>
              <a:gd name="connsiteX9" fmla="*/ 4100087 w 5426225"/>
              <a:gd name="connsiteY9" fmla="*/ 3298781 h 5820250"/>
              <a:gd name="connsiteX10" fmla="*/ 4281942 w 5426225"/>
              <a:gd name="connsiteY10" fmla="*/ 1853260 h 5820250"/>
              <a:gd name="connsiteX11" fmla="*/ 4417055 w 5426225"/>
              <a:gd name="connsiteY11" fmla="*/ 1147576 h 5820250"/>
              <a:gd name="connsiteX12" fmla="*/ 4484715 w 5426225"/>
              <a:gd name="connsiteY12" fmla="*/ 653647 h 5820250"/>
              <a:gd name="connsiteX13" fmla="*/ 4063573 w 5426225"/>
              <a:gd name="connsiteY13" fmla="*/ 1013087 h 5820250"/>
              <a:gd name="connsiteX14" fmla="*/ 3488190 w 5426225"/>
              <a:gd name="connsiteY14" fmla="*/ 2079410 h 5820250"/>
              <a:gd name="connsiteX15" fmla="*/ 3287385 w 5426225"/>
              <a:gd name="connsiteY15" fmla="*/ 3173083 h 5820250"/>
              <a:gd name="connsiteX16" fmla="*/ 3312037 w 5426225"/>
              <a:gd name="connsiteY16" fmla="*/ 3851780 h 5820250"/>
              <a:gd name="connsiteX17" fmla="*/ 3192988 w 5426225"/>
              <a:gd name="connsiteY17" fmla="*/ 3606624 h 5820250"/>
              <a:gd name="connsiteX18" fmla="*/ 2932655 w 5426225"/>
              <a:gd name="connsiteY18" fmla="*/ 2724036 h 5820250"/>
              <a:gd name="connsiteX19" fmla="*/ 2399564 w 5426225"/>
              <a:gd name="connsiteY19" fmla="*/ 1393179 h 5820250"/>
              <a:gd name="connsiteX20" fmla="*/ 1918243 w 5426225"/>
              <a:gd name="connsiteY20" fmla="*/ 334605 h 5820250"/>
              <a:gd name="connsiteX21" fmla="*/ 1759882 w 5426225"/>
              <a:gd name="connsiteY21" fmla="*/ 46327 h 5820250"/>
              <a:gd name="connsiteX22" fmla="*/ 1504903 w 5426225"/>
              <a:gd name="connsiteY22" fmla="*/ 1179806 h 5820250"/>
              <a:gd name="connsiteX23" fmla="*/ 1919682 w 5426225"/>
              <a:gd name="connsiteY23" fmla="*/ 2508985 h 5820250"/>
              <a:gd name="connsiteX24" fmla="*/ 2511961 w 5426225"/>
              <a:gd name="connsiteY24" fmla="*/ 3676696 h 5820250"/>
              <a:gd name="connsiteX25" fmla="*/ 2507464 w 5426225"/>
              <a:gd name="connsiteY25" fmla="*/ 3842847 h 5820250"/>
              <a:gd name="connsiteX26" fmla="*/ 1259806 w 5426225"/>
              <a:gd name="connsiteY26" fmla="*/ 2329876 h 5820250"/>
              <a:gd name="connsiteX27" fmla="*/ 760185 w 5426225"/>
              <a:gd name="connsiteY27" fmla="*/ 1783121 h 5820250"/>
              <a:gd name="connsiteX28" fmla="*/ 213430 w 5426225"/>
              <a:gd name="connsiteY28" fmla="*/ 1274074 h 5820250"/>
              <a:gd name="connsiteX29" fmla="*/ 213430 w 5426225"/>
              <a:gd name="connsiteY29" fmla="*/ 1406049 h 5820250"/>
              <a:gd name="connsiteX30" fmla="*/ 694197 w 5426225"/>
              <a:gd name="connsiteY30" fmla="*/ 2744655 h 5820250"/>
              <a:gd name="connsiteX31" fmla="*/ 1253462 w 5426225"/>
              <a:gd name="connsiteY31" fmla="*/ 3774615 h 5820250"/>
              <a:gd name="connsiteX32" fmla="*/ 2015897 w 5426225"/>
              <a:gd name="connsiteY32" fmla="*/ 4415917 h 5820250"/>
              <a:gd name="connsiteX33" fmla="*/ 2631489 w 5426225"/>
              <a:gd name="connsiteY33" fmla="*/ 4738370 h 5820250"/>
              <a:gd name="connsiteX34" fmla="*/ 2175396 w 5426225"/>
              <a:gd name="connsiteY34" fmla="*/ 4769173 h 5820250"/>
              <a:gd name="connsiteX35" fmla="*/ 1502450 w 5426225"/>
              <a:gd name="connsiteY35" fmla="*/ 4555140 h 5820250"/>
              <a:gd name="connsiteX36" fmla="*/ 760185 w 5426225"/>
              <a:gd name="connsiteY36" fmla="*/ 3951286 h 5820250"/>
              <a:gd name="connsiteX37" fmla="*/ 260564 w 5426225"/>
              <a:gd name="connsiteY37" fmla="*/ 3055740 h 5820250"/>
              <a:gd name="connsiteX38" fmla="*/ 6041 w 5426225"/>
              <a:gd name="connsiteY38" fmla="*/ 2688094 h 5820250"/>
              <a:gd name="connsiteX39" fmla="*/ 109736 w 5426225"/>
              <a:gd name="connsiteY39" fmla="*/ 3281983 h 5820250"/>
              <a:gd name="connsiteX40" fmla="*/ 437514 w 5426225"/>
              <a:gd name="connsiteY40" fmla="*/ 4566106 h 5820250"/>
              <a:gd name="connsiteX41" fmla="*/ 1523756 w 5426225"/>
              <a:gd name="connsiteY41" fmla="*/ 5525562 h 5820250"/>
              <a:gd name="connsiteX42" fmla="*/ 2471455 w 5426225"/>
              <a:gd name="connsiteY42" fmla="*/ 5605714 h 5820250"/>
              <a:gd name="connsiteX43" fmla="*/ 3243083 w 5426225"/>
              <a:gd name="connsiteY43" fmla="*/ 5427626 h 5820250"/>
              <a:gd name="connsiteX44" fmla="*/ 3410128 w 5426225"/>
              <a:gd name="connsiteY44" fmla="*/ 5523928 h 5820250"/>
              <a:gd name="connsiteX45" fmla="*/ 3455644 w 5426225"/>
              <a:gd name="connsiteY45" fmla="*/ 5820249 h 582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426225" h="5820250">
                <a:moveTo>
                  <a:pt x="4361486" y="5609304"/>
                </a:moveTo>
                <a:cubicBezTo>
                  <a:pt x="4290845" y="5425964"/>
                  <a:pt x="4218872" y="5332208"/>
                  <a:pt x="4231313" y="5215361"/>
                </a:cubicBezTo>
                <a:cubicBezTo>
                  <a:pt x="4243754" y="5098514"/>
                  <a:pt x="4344731" y="5028828"/>
                  <a:pt x="4436133" y="4908219"/>
                </a:cubicBezTo>
                <a:cubicBezTo>
                  <a:pt x="4527536" y="4787610"/>
                  <a:pt x="4675949" y="4715614"/>
                  <a:pt x="4779728" y="4491709"/>
                </a:cubicBezTo>
                <a:cubicBezTo>
                  <a:pt x="4883507" y="4267804"/>
                  <a:pt x="4952592" y="3896812"/>
                  <a:pt x="5058808" y="3564787"/>
                </a:cubicBezTo>
                <a:cubicBezTo>
                  <a:pt x="5165024" y="3232762"/>
                  <a:pt x="5384505" y="2675063"/>
                  <a:pt x="5417026" y="2499558"/>
                </a:cubicBezTo>
                <a:cubicBezTo>
                  <a:pt x="5449547" y="2324053"/>
                  <a:pt x="5395991" y="2416073"/>
                  <a:pt x="5253934" y="2511758"/>
                </a:cubicBezTo>
                <a:cubicBezTo>
                  <a:pt x="5111877" y="2607443"/>
                  <a:pt x="4765963" y="2804601"/>
                  <a:pt x="4564682" y="3073666"/>
                </a:cubicBezTo>
                <a:cubicBezTo>
                  <a:pt x="4363402" y="3342731"/>
                  <a:pt x="4123683" y="4088628"/>
                  <a:pt x="4046251" y="4126147"/>
                </a:cubicBezTo>
                <a:cubicBezTo>
                  <a:pt x="3968819" y="4163666"/>
                  <a:pt x="4060805" y="3677596"/>
                  <a:pt x="4100087" y="3298781"/>
                </a:cubicBezTo>
                <a:cubicBezTo>
                  <a:pt x="4139369" y="2919967"/>
                  <a:pt x="4229114" y="2211794"/>
                  <a:pt x="4281942" y="1853260"/>
                </a:cubicBezTo>
                <a:cubicBezTo>
                  <a:pt x="4334770" y="1494726"/>
                  <a:pt x="4383260" y="1347511"/>
                  <a:pt x="4417055" y="1147576"/>
                </a:cubicBezTo>
                <a:cubicBezTo>
                  <a:pt x="4450850" y="947641"/>
                  <a:pt x="4543629" y="676062"/>
                  <a:pt x="4484715" y="653647"/>
                </a:cubicBezTo>
                <a:cubicBezTo>
                  <a:pt x="4425801" y="631232"/>
                  <a:pt x="4229660" y="775460"/>
                  <a:pt x="4063573" y="1013087"/>
                </a:cubicBezTo>
                <a:cubicBezTo>
                  <a:pt x="3897486" y="1250714"/>
                  <a:pt x="3617555" y="1719411"/>
                  <a:pt x="3488190" y="2079410"/>
                </a:cubicBezTo>
                <a:cubicBezTo>
                  <a:pt x="3358825" y="2439409"/>
                  <a:pt x="3316744" y="2877688"/>
                  <a:pt x="3287385" y="3173083"/>
                </a:cubicBezTo>
                <a:cubicBezTo>
                  <a:pt x="3258026" y="3468478"/>
                  <a:pt x="3327770" y="3779523"/>
                  <a:pt x="3312037" y="3851780"/>
                </a:cubicBezTo>
                <a:cubicBezTo>
                  <a:pt x="3296304" y="3924037"/>
                  <a:pt x="3256218" y="3794581"/>
                  <a:pt x="3192988" y="3606624"/>
                </a:cubicBezTo>
                <a:cubicBezTo>
                  <a:pt x="3129758" y="3418667"/>
                  <a:pt x="3064892" y="3092943"/>
                  <a:pt x="2932655" y="2724036"/>
                </a:cubicBezTo>
                <a:cubicBezTo>
                  <a:pt x="2800418" y="2355129"/>
                  <a:pt x="2568633" y="1791418"/>
                  <a:pt x="2399564" y="1393179"/>
                </a:cubicBezTo>
                <a:cubicBezTo>
                  <a:pt x="2230495" y="994941"/>
                  <a:pt x="2024857" y="559080"/>
                  <a:pt x="1918243" y="334605"/>
                </a:cubicBezTo>
                <a:cubicBezTo>
                  <a:pt x="1811629" y="110130"/>
                  <a:pt x="1828772" y="-94540"/>
                  <a:pt x="1759882" y="46327"/>
                </a:cubicBezTo>
                <a:cubicBezTo>
                  <a:pt x="1690992" y="187194"/>
                  <a:pt x="1478270" y="769363"/>
                  <a:pt x="1504903" y="1179806"/>
                </a:cubicBezTo>
                <a:cubicBezTo>
                  <a:pt x="1531536" y="1590249"/>
                  <a:pt x="1751839" y="2092837"/>
                  <a:pt x="1919682" y="2508985"/>
                </a:cubicBezTo>
                <a:cubicBezTo>
                  <a:pt x="2087525" y="2925133"/>
                  <a:pt x="2413997" y="3454386"/>
                  <a:pt x="2511961" y="3676696"/>
                </a:cubicBezTo>
                <a:cubicBezTo>
                  <a:pt x="2609925" y="3899006"/>
                  <a:pt x="2640198" y="3976933"/>
                  <a:pt x="2507464" y="3842847"/>
                </a:cubicBezTo>
                <a:cubicBezTo>
                  <a:pt x="2374730" y="3708761"/>
                  <a:pt x="1551019" y="2673164"/>
                  <a:pt x="1259806" y="2329876"/>
                </a:cubicBezTo>
                <a:cubicBezTo>
                  <a:pt x="968593" y="1986588"/>
                  <a:pt x="934581" y="1959088"/>
                  <a:pt x="760185" y="1783121"/>
                </a:cubicBezTo>
                <a:cubicBezTo>
                  <a:pt x="585789" y="1607154"/>
                  <a:pt x="304556" y="1336919"/>
                  <a:pt x="213430" y="1274074"/>
                </a:cubicBezTo>
                <a:cubicBezTo>
                  <a:pt x="122304" y="1211229"/>
                  <a:pt x="133302" y="1160952"/>
                  <a:pt x="213430" y="1406049"/>
                </a:cubicBezTo>
                <a:cubicBezTo>
                  <a:pt x="293558" y="1651146"/>
                  <a:pt x="520858" y="2349894"/>
                  <a:pt x="694197" y="2744655"/>
                </a:cubicBezTo>
                <a:cubicBezTo>
                  <a:pt x="867536" y="3139416"/>
                  <a:pt x="1033179" y="3496071"/>
                  <a:pt x="1253462" y="3774615"/>
                </a:cubicBezTo>
                <a:cubicBezTo>
                  <a:pt x="1473745" y="4053159"/>
                  <a:pt x="1786226" y="4255291"/>
                  <a:pt x="2015897" y="4415917"/>
                </a:cubicBezTo>
                <a:cubicBezTo>
                  <a:pt x="2245568" y="4576543"/>
                  <a:pt x="2599073" y="4704664"/>
                  <a:pt x="2631489" y="4738370"/>
                </a:cubicBezTo>
                <a:cubicBezTo>
                  <a:pt x="2663905" y="4772076"/>
                  <a:pt x="2363569" y="4799711"/>
                  <a:pt x="2175396" y="4769173"/>
                </a:cubicBezTo>
                <a:cubicBezTo>
                  <a:pt x="1987223" y="4738635"/>
                  <a:pt x="1738318" y="4691454"/>
                  <a:pt x="1502450" y="4555140"/>
                </a:cubicBezTo>
                <a:cubicBezTo>
                  <a:pt x="1266582" y="4418826"/>
                  <a:pt x="967166" y="4201186"/>
                  <a:pt x="760185" y="3951286"/>
                </a:cubicBezTo>
                <a:cubicBezTo>
                  <a:pt x="553204" y="3701386"/>
                  <a:pt x="386255" y="3266272"/>
                  <a:pt x="260564" y="3055740"/>
                </a:cubicBezTo>
                <a:cubicBezTo>
                  <a:pt x="134873" y="2845208"/>
                  <a:pt x="31179" y="2650387"/>
                  <a:pt x="6041" y="2688094"/>
                </a:cubicBezTo>
                <a:cubicBezTo>
                  <a:pt x="-19097" y="2725801"/>
                  <a:pt x="37824" y="2968981"/>
                  <a:pt x="109736" y="3281983"/>
                </a:cubicBezTo>
                <a:cubicBezTo>
                  <a:pt x="181648" y="3594985"/>
                  <a:pt x="201844" y="4192176"/>
                  <a:pt x="437514" y="4566106"/>
                </a:cubicBezTo>
                <a:cubicBezTo>
                  <a:pt x="673184" y="4940036"/>
                  <a:pt x="1184766" y="5352294"/>
                  <a:pt x="1523756" y="5525562"/>
                </a:cubicBezTo>
                <a:cubicBezTo>
                  <a:pt x="1862746" y="5698830"/>
                  <a:pt x="2184900" y="5622037"/>
                  <a:pt x="2471455" y="5605714"/>
                </a:cubicBezTo>
                <a:cubicBezTo>
                  <a:pt x="2758010" y="5589391"/>
                  <a:pt x="3144000" y="5442008"/>
                  <a:pt x="3243083" y="5427626"/>
                </a:cubicBezTo>
                <a:cubicBezTo>
                  <a:pt x="3342166" y="5413244"/>
                  <a:pt x="3406420" y="5413989"/>
                  <a:pt x="3410128" y="5523928"/>
                </a:cubicBezTo>
                <a:cubicBezTo>
                  <a:pt x="3413836" y="5633867"/>
                  <a:pt x="3448772" y="5675021"/>
                  <a:pt x="3455644" y="5820249"/>
                </a:cubicBezTo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DD86487-95D6-F07B-D710-E6CA159D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78977">
            <a:off x="11027207" y="4040438"/>
            <a:ext cx="453400" cy="467385"/>
          </a:xfrm>
          <a:custGeom>
            <a:avLst/>
            <a:gdLst>
              <a:gd name="connsiteX0" fmla="*/ 2531073 w 4828010"/>
              <a:gd name="connsiteY0" fmla="*/ 0 h 4873559"/>
              <a:gd name="connsiteX1" fmla="*/ 3937963 w 4828010"/>
              <a:gd name="connsiteY1" fmla="*/ 437433 h 4873559"/>
              <a:gd name="connsiteX2" fmla="*/ 4806231 w 4828010"/>
              <a:gd name="connsiteY2" fmla="*/ 1773180 h 4873559"/>
              <a:gd name="connsiteX3" fmla="*/ 4448644 w 4828010"/>
              <a:gd name="connsiteY3" fmla="*/ 3933235 h 4873559"/>
              <a:gd name="connsiteX4" fmla="*/ 3192542 w 4828010"/>
              <a:gd name="connsiteY4" fmla="*/ 4716168 h 4873559"/>
              <a:gd name="connsiteX5" fmla="*/ 937448 w 4828010"/>
              <a:gd name="connsiteY5" fmla="*/ 4547691 h 4873559"/>
              <a:gd name="connsiteX6" fmla="*/ 12348 w 4828010"/>
              <a:gd name="connsiteY6" fmla="*/ 3026750 h 4873559"/>
              <a:gd name="connsiteX7" fmla="*/ 553508 w 4828010"/>
              <a:gd name="connsiteY7" fmla="*/ 740383 h 4873559"/>
              <a:gd name="connsiteX8" fmla="*/ 2531073 w 4828010"/>
              <a:gd name="connsiteY8" fmla="*/ 0 h 4873559"/>
              <a:gd name="connsiteX0" fmla="*/ 2531073 w 4828010"/>
              <a:gd name="connsiteY0" fmla="*/ 0 h 4853896"/>
              <a:gd name="connsiteX1" fmla="*/ 3937963 w 4828010"/>
              <a:gd name="connsiteY1" fmla="*/ 437433 h 4853896"/>
              <a:gd name="connsiteX2" fmla="*/ 4806231 w 4828010"/>
              <a:gd name="connsiteY2" fmla="*/ 1773180 h 4853896"/>
              <a:gd name="connsiteX3" fmla="*/ 4448644 w 4828010"/>
              <a:gd name="connsiteY3" fmla="*/ 3933235 h 4853896"/>
              <a:gd name="connsiteX4" fmla="*/ 3192542 w 4828010"/>
              <a:gd name="connsiteY4" fmla="*/ 4716168 h 4853896"/>
              <a:gd name="connsiteX5" fmla="*/ 1075671 w 4828010"/>
              <a:gd name="connsiteY5" fmla="*/ 4473263 h 4853896"/>
              <a:gd name="connsiteX6" fmla="*/ 12348 w 4828010"/>
              <a:gd name="connsiteY6" fmla="*/ 3026750 h 4853896"/>
              <a:gd name="connsiteX7" fmla="*/ 553508 w 4828010"/>
              <a:gd name="connsiteY7" fmla="*/ 740383 h 4853896"/>
              <a:gd name="connsiteX8" fmla="*/ 2531073 w 4828010"/>
              <a:gd name="connsiteY8" fmla="*/ 0 h 4853896"/>
              <a:gd name="connsiteX0" fmla="*/ 2531073 w 4828010"/>
              <a:gd name="connsiteY0" fmla="*/ 0 h 4852652"/>
              <a:gd name="connsiteX1" fmla="*/ 3937963 w 4828010"/>
              <a:gd name="connsiteY1" fmla="*/ 437433 h 4852652"/>
              <a:gd name="connsiteX2" fmla="*/ 4806231 w 4828010"/>
              <a:gd name="connsiteY2" fmla="*/ 1773180 h 4852652"/>
              <a:gd name="connsiteX3" fmla="*/ 4448644 w 4828010"/>
              <a:gd name="connsiteY3" fmla="*/ 3933235 h 4852652"/>
              <a:gd name="connsiteX4" fmla="*/ 3192542 w 4828010"/>
              <a:gd name="connsiteY4" fmla="*/ 4716168 h 4852652"/>
              <a:gd name="connsiteX5" fmla="*/ 1160732 w 4828010"/>
              <a:gd name="connsiteY5" fmla="*/ 4467947 h 4852652"/>
              <a:gd name="connsiteX6" fmla="*/ 12348 w 4828010"/>
              <a:gd name="connsiteY6" fmla="*/ 3026750 h 4852652"/>
              <a:gd name="connsiteX7" fmla="*/ 553508 w 4828010"/>
              <a:gd name="connsiteY7" fmla="*/ 740383 h 4852652"/>
              <a:gd name="connsiteX8" fmla="*/ 2531073 w 4828010"/>
              <a:gd name="connsiteY8" fmla="*/ 0 h 4852652"/>
              <a:gd name="connsiteX0" fmla="*/ 2531073 w 4828010"/>
              <a:gd name="connsiteY0" fmla="*/ 0 h 4852652"/>
              <a:gd name="connsiteX1" fmla="*/ 3937963 w 4828010"/>
              <a:gd name="connsiteY1" fmla="*/ 437433 h 4852652"/>
              <a:gd name="connsiteX2" fmla="*/ 4806231 w 4828010"/>
              <a:gd name="connsiteY2" fmla="*/ 1773180 h 4852652"/>
              <a:gd name="connsiteX3" fmla="*/ 4448644 w 4828010"/>
              <a:gd name="connsiteY3" fmla="*/ 3933235 h 4852652"/>
              <a:gd name="connsiteX4" fmla="*/ 3192542 w 4828010"/>
              <a:gd name="connsiteY4" fmla="*/ 4716168 h 4852652"/>
              <a:gd name="connsiteX5" fmla="*/ 1160732 w 4828010"/>
              <a:gd name="connsiteY5" fmla="*/ 4467947 h 4852652"/>
              <a:gd name="connsiteX6" fmla="*/ 12348 w 4828010"/>
              <a:gd name="connsiteY6" fmla="*/ 3026750 h 4852652"/>
              <a:gd name="connsiteX7" fmla="*/ 553508 w 4828010"/>
              <a:gd name="connsiteY7" fmla="*/ 740383 h 4852652"/>
              <a:gd name="connsiteX8" fmla="*/ 2531073 w 4828010"/>
              <a:gd name="connsiteY8" fmla="*/ 0 h 4852652"/>
              <a:gd name="connsiteX0" fmla="*/ 2460239 w 4757176"/>
              <a:gd name="connsiteY0" fmla="*/ 0 h 4850182"/>
              <a:gd name="connsiteX1" fmla="*/ 3867129 w 4757176"/>
              <a:gd name="connsiteY1" fmla="*/ 437433 h 4850182"/>
              <a:gd name="connsiteX2" fmla="*/ 4735397 w 4757176"/>
              <a:gd name="connsiteY2" fmla="*/ 1773180 h 4850182"/>
              <a:gd name="connsiteX3" fmla="*/ 4377810 w 4757176"/>
              <a:gd name="connsiteY3" fmla="*/ 3933235 h 4850182"/>
              <a:gd name="connsiteX4" fmla="*/ 3121708 w 4757176"/>
              <a:gd name="connsiteY4" fmla="*/ 4716168 h 4850182"/>
              <a:gd name="connsiteX5" fmla="*/ 1089898 w 4757176"/>
              <a:gd name="connsiteY5" fmla="*/ 4467947 h 4850182"/>
              <a:gd name="connsiteX6" fmla="*/ 15942 w 4757176"/>
              <a:gd name="connsiteY6" fmla="*/ 3101178 h 4850182"/>
              <a:gd name="connsiteX7" fmla="*/ 482674 w 4757176"/>
              <a:gd name="connsiteY7" fmla="*/ 740383 h 4850182"/>
              <a:gd name="connsiteX8" fmla="*/ 2460239 w 4757176"/>
              <a:gd name="connsiteY8" fmla="*/ 0 h 4850182"/>
              <a:gd name="connsiteX0" fmla="*/ 2460239 w 4757176"/>
              <a:gd name="connsiteY0" fmla="*/ 0 h 4850182"/>
              <a:gd name="connsiteX1" fmla="*/ 3867129 w 4757176"/>
              <a:gd name="connsiteY1" fmla="*/ 437433 h 4850182"/>
              <a:gd name="connsiteX2" fmla="*/ 4735397 w 4757176"/>
              <a:gd name="connsiteY2" fmla="*/ 1773180 h 4850182"/>
              <a:gd name="connsiteX3" fmla="*/ 4377810 w 4757176"/>
              <a:gd name="connsiteY3" fmla="*/ 3933235 h 4850182"/>
              <a:gd name="connsiteX4" fmla="*/ 3121708 w 4757176"/>
              <a:gd name="connsiteY4" fmla="*/ 4716168 h 4850182"/>
              <a:gd name="connsiteX5" fmla="*/ 1089898 w 4757176"/>
              <a:gd name="connsiteY5" fmla="*/ 4467947 h 4850182"/>
              <a:gd name="connsiteX6" fmla="*/ 15942 w 4757176"/>
              <a:gd name="connsiteY6" fmla="*/ 3101178 h 4850182"/>
              <a:gd name="connsiteX7" fmla="*/ 482674 w 4757176"/>
              <a:gd name="connsiteY7" fmla="*/ 740383 h 4850182"/>
              <a:gd name="connsiteX8" fmla="*/ 2460239 w 4757176"/>
              <a:gd name="connsiteY8" fmla="*/ 0 h 4850182"/>
              <a:gd name="connsiteX0" fmla="*/ 2484014 w 4780951"/>
              <a:gd name="connsiteY0" fmla="*/ 0 h 4850182"/>
              <a:gd name="connsiteX1" fmla="*/ 3890904 w 4780951"/>
              <a:gd name="connsiteY1" fmla="*/ 437433 h 4850182"/>
              <a:gd name="connsiteX2" fmla="*/ 4759172 w 4780951"/>
              <a:gd name="connsiteY2" fmla="*/ 1773180 h 4850182"/>
              <a:gd name="connsiteX3" fmla="*/ 4401585 w 4780951"/>
              <a:gd name="connsiteY3" fmla="*/ 3933235 h 4850182"/>
              <a:gd name="connsiteX4" fmla="*/ 3145483 w 4780951"/>
              <a:gd name="connsiteY4" fmla="*/ 4716168 h 4850182"/>
              <a:gd name="connsiteX5" fmla="*/ 1113673 w 4780951"/>
              <a:gd name="connsiteY5" fmla="*/ 4467947 h 4850182"/>
              <a:gd name="connsiteX6" fmla="*/ 39717 w 4780951"/>
              <a:gd name="connsiteY6" fmla="*/ 3101178 h 4850182"/>
              <a:gd name="connsiteX7" fmla="*/ 506449 w 4780951"/>
              <a:gd name="connsiteY7" fmla="*/ 740383 h 4850182"/>
              <a:gd name="connsiteX8" fmla="*/ 2484014 w 4780951"/>
              <a:gd name="connsiteY8" fmla="*/ 0 h 4850182"/>
              <a:gd name="connsiteX0" fmla="*/ 2484014 w 4780127"/>
              <a:gd name="connsiteY0" fmla="*/ 0 h 4850182"/>
              <a:gd name="connsiteX1" fmla="*/ 3890904 w 4780127"/>
              <a:gd name="connsiteY1" fmla="*/ 437433 h 4850182"/>
              <a:gd name="connsiteX2" fmla="*/ 4759172 w 4780127"/>
              <a:gd name="connsiteY2" fmla="*/ 1773180 h 4850182"/>
              <a:gd name="connsiteX3" fmla="*/ 4390953 w 4780127"/>
              <a:gd name="connsiteY3" fmla="*/ 3805644 h 4850182"/>
              <a:gd name="connsiteX4" fmla="*/ 3145483 w 4780127"/>
              <a:gd name="connsiteY4" fmla="*/ 4716168 h 4850182"/>
              <a:gd name="connsiteX5" fmla="*/ 1113673 w 4780127"/>
              <a:gd name="connsiteY5" fmla="*/ 4467947 h 4850182"/>
              <a:gd name="connsiteX6" fmla="*/ 39717 w 4780127"/>
              <a:gd name="connsiteY6" fmla="*/ 3101178 h 4850182"/>
              <a:gd name="connsiteX7" fmla="*/ 506449 w 4780127"/>
              <a:gd name="connsiteY7" fmla="*/ 740383 h 4850182"/>
              <a:gd name="connsiteX8" fmla="*/ 2484014 w 4780127"/>
              <a:gd name="connsiteY8" fmla="*/ 0 h 4850182"/>
              <a:gd name="connsiteX0" fmla="*/ 2484014 w 4778010"/>
              <a:gd name="connsiteY0" fmla="*/ 0 h 4846926"/>
              <a:gd name="connsiteX1" fmla="*/ 3890904 w 4778010"/>
              <a:gd name="connsiteY1" fmla="*/ 437433 h 4846926"/>
              <a:gd name="connsiteX2" fmla="*/ 4759172 w 4778010"/>
              <a:gd name="connsiteY2" fmla="*/ 1773180 h 4846926"/>
              <a:gd name="connsiteX3" fmla="*/ 4390953 w 4778010"/>
              <a:gd name="connsiteY3" fmla="*/ 3805644 h 4846926"/>
              <a:gd name="connsiteX4" fmla="*/ 3343914 w 4778010"/>
              <a:gd name="connsiteY4" fmla="*/ 4712128 h 4846926"/>
              <a:gd name="connsiteX5" fmla="*/ 1113673 w 4778010"/>
              <a:gd name="connsiteY5" fmla="*/ 4467947 h 4846926"/>
              <a:gd name="connsiteX6" fmla="*/ 39717 w 4778010"/>
              <a:gd name="connsiteY6" fmla="*/ 3101178 h 4846926"/>
              <a:gd name="connsiteX7" fmla="*/ 506449 w 4778010"/>
              <a:gd name="connsiteY7" fmla="*/ 740383 h 4846926"/>
              <a:gd name="connsiteX8" fmla="*/ 2484014 w 4778010"/>
              <a:gd name="connsiteY8" fmla="*/ 0 h 4846926"/>
              <a:gd name="connsiteX0" fmla="*/ 2484014 w 4782503"/>
              <a:gd name="connsiteY0" fmla="*/ 0 h 4846926"/>
              <a:gd name="connsiteX1" fmla="*/ 3890904 w 4782503"/>
              <a:gd name="connsiteY1" fmla="*/ 437433 h 4846926"/>
              <a:gd name="connsiteX2" fmla="*/ 4759172 w 4782503"/>
              <a:gd name="connsiteY2" fmla="*/ 1773180 h 4846926"/>
              <a:gd name="connsiteX3" fmla="*/ 4450482 w 4782503"/>
              <a:gd name="connsiteY3" fmla="*/ 3688481 h 4846926"/>
              <a:gd name="connsiteX4" fmla="*/ 3343914 w 4782503"/>
              <a:gd name="connsiteY4" fmla="*/ 4712128 h 4846926"/>
              <a:gd name="connsiteX5" fmla="*/ 1113673 w 4782503"/>
              <a:gd name="connsiteY5" fmla="*/ 4467947 h 4846926"/>
              <a:gd name="connsiteX6" fmla="*/ 39717 w 4782503"/>
              <a:gd name="connsiteY6" fmla="*/ 3101178 h 4846926"/>
              <a:gd name="connsiteX7" fmla="*/ 506449 w 4782503"/>
              <a:gd name="connsiteY7" fmla="*/ 740383 h 4846926"/>
              <a:gd name="connsiteX8" fmla="*/ 2484014 w 4782503"/>
              <a:gd name="connsiteY8" fmla="*/ 0 h 4846926"/>
              <a:gd name="connsiteX0" fmla="*/ 2484014 w 4784889"/>
              <a:gd name="connsiteY0" fmla="*/ 0 h 4846926"/>
              <a:gd name="connsiteX1" fmla="*/ 3890904 w 4784889"/>
              <a:gd name="connsiteY1" fmla="*/ 437433 h 4846926"/>
              <a:gd name="connsiteX2" fmla="*/ 4759172 w 4784889"/>
              <a:gd name="connsiteY2" fmla="*/ 1773180 h 4846926"/>
              <a:gd name="connsiteX3" fmla="*/ 4474294 w 4784889"/>
              <a:gd name="connsiteY3" fmla="*/ 3676361 h 4846926"/>
              <a:gd name="connsiteX4" fmla="*/ 3343914 w 4784889"/>
              <a:gd name="connsiteY4" fmla="*/ 4712128 h 4846926"/>
              <a:gd name="connsiteX5" fmla="*/ 1113673 w 4784889"/>
              <a:gd name="connsiteY5" fmla="*/ 4467947 h 4846926"/>
              <a:gd name="connsiteX6" fmla="*/ 39717 w 4784889"/>
              <a:gd name="connsiteY6" fmla="*/ 3101178 h 4846926"/>
              <a:gd name="connsiteX7" fmla="*/ 506449 w 4784889"/>
              <a:gd name="connsiteY7" fmla="*/ 740383 h 4846926"/>
              <a:gd name="connsiteX8" fmla="*/ 2484014 w 4784889"/>
              <a:gd name="connsiteY8" fmla="*/ 0 h 4846926"/>
              <a:gd name="connsiteX0" fmla="*/ 2484014 w 4784889"/>
              <a:gd name="connsiteY0" fmla="*/ 0 h 4860980"/>
              <a:gd name="connsiteX1" fmla="*/ 3890904 w 4784889"/>
              <a:gd name="connsiteY1" fmla="*/ 437433 h 4860980"/>
              <a:gd name="connsiteX2" fmla="*/ 4759172 w 4784889"/>
              <a:gd name="connsiteY2" fmla="*/ 1773180 h 4860980"/>
              <a:gd name="connsiteX3" fmla="*/ 4474294 w 4784889"/>
              <a:gd name="connsiteY3" fmla="*/ 3676361 h 4860980"/>
              <a:gd name="connsiteX4" fmla="*/ 3343914 w 4784889"/>
              <a:gd name="connsiteY4" fmla="*/ 4712128 h 4860980"/>
              <a:gd name="connsiteX5" fmla="*/ 1097799 w 4784889"/>
              <a:gd name="connsiteY5" fmla="*/ 4524510 h 4860980"/>
              <a:gd name="connsiteX6" fmla="*/ 39717 w 4784889"/>
              <a:gd name="connsiteY6" fmla="*/ 3101178 h 4860980"/>
              <a:gd name="connsiteX7" fmla="*/ 506449 w 4784889"/>
              <a:gd name="connsiteY7" fmla="*/ 740383 h 4860980"/>
              <a:gd name="connsiteX8" fmla="*/ 2484014 w 4784889"/>
              <a:gd name="connsiteY8" fmla="*/ 0 h 4860980"/>
              <a:gd name="connsiteX0" fmla="*/ 2484014 w 4783308"/>
              <a:gd name="connsiteY0" fmla="*/ 0 h 4860981"/>
              <a:gd name="connsiteX1" fmla="*/ 3890904 w 4783308"/>
              <a:gd name="connsiteY1" fmla="*/ 437433 h 4860981"/>
              <a:gd name="connsiteX2" fmla="*/ 4759172 w 4783308"/>
              <a:gd name="connsiteY2" fmla="*/ 1773180 h 4860981"/>
              <a:gd name="connsiteX3" fmla="*/ 4474294 w 4783308"/>
              <a:gd name="connsiteY3" fmla="*/ 3676361 h 4860981"/>
              <a:gd name="connsiteX4" fmla="*/ 3443129 w 4783308"/>
              <a:gd name="connsiteY4" fmla="*/ 4712129 h 4860981"/>
              <a:gd name="connsiteX5" fmla="*/ 1097799 w 4783308"/>
              <a:gd name="connsiteY5" fmla="*/ 4524510 h 4860981"/>
              <a:gd name="connsiteX6" fmla="*/ 39717 w 4783308"/>
              <a:gd name="connsiteY6" fmla="*/ 3101178 h 4860981"/>
              <a:gd name="connsiteX7" fmla="*/ 506449 w 4783308"/>
              <a:gd name="connsiteY7" fmla="*/ 740383 h 4860981"/>
              <a:gd name="connsiteX8" fmla="*/ 2484014 w 4783308"/>
              <a:gd name="connsiteY8" fmla="*/ 0 h 4860981"/>
              <a:gd name="connsiteX0" fmla="*/ 2484014 w 4783308"/>
              <a:gd name="connsiteY0" fmla="*/ 0 h 4821502"/>
              <a:gd name="connsiteX1" fmla="*/ 3890904 w 4783308"/>
              <a:gd name="connsiteY1" fmla="*/ 437433 h 4821502"/>
              <a:gd name="connsiteX2" fmla="*/ 4759172 w 4783308"/>
              <a:gd name="connsiteY2" fmla="*/ 1773180 h 4821502"/>
              <a:gd name="connsiteX3" fmla="*/ 4474294 w 4783308"/>
              <a:gd name="connsiteY3" fmla="*/ 3676361 h 4821502"/>
              <a:gd name="connsiteX4" fmla="*/ 3443129 w 4783308"/>
              <a:gd name="connsiteY4" fmla="*/ 4712129 h 4821502"/>
              <a:gd name="connsiteX5" fmla="*/ 1097799 w 4783308"/>
              <a:gd name="connsiteY5" fmla="*/ 4524510 h 4821502"/>
              <a:gd name="connsiteX6" fmla="*/ 39717 w 4783308"/>
              <a:gd name="connsiteY6" fmla="*/ 3101178 h 4821502"/>
              <a:gd name="connsiteX7" fmla="*/ 506449 w 4783308"/>
              <a:gd name="connsiteY7" fmla="*/ 740383 h 4821502"/>
              <a:gd name="connsiteX8" fmla="*/ 2484014 w 4783308"/>
              <a:gd name="connsiteY8" fmla="*/ 0 h 4821502"/>
              <a:gd name="connsiteX0" fmla="*/ 2484014 w 4783308"/>
              <a:gd name="connsiteY0" fmla="*/ 0 h 4821502"/>
              <a:gd name="connsiteX1" fmla="*/ 3890904 w 4783308"/>
              <a:gd name="connsiteY1" fmla="*/ 437433 h 4821502"/>
              <a:gd name="connsiteX2" fmla="*/ 4759172 w 4783308"/>
              <a:gd name="connsiteY2" fmla="*/ 1773180 h 4821502"/>
              <a:gd name="connsiteX3" fmla="*/ 4474294 w 4783308"/>
              <a:gd name="connsiteY3" fmla="*/ 3676361 h 4821502"/>
              <a:gd name="connsiteX4" fmla="*/ 3443129 w 4783308"/>
              <a:gd name="connsiteY4" fmla="*/ 4712129 h 4821502"/>
              <a:gd name="connsiteX5" fmla="*/ 1097799 w 4783308"/>
              <a:gd name="connsiteY5" fmla="*/ 4524510 h 4821502"/>
              <a:gd name="connsiteX6" fmla="*/ 39717 w 4783308"/>
              <a:gd name="connsiteY6" fmla="*/ 3101178 h 4821502"/>
              <a:gd name="connsiteX7" fmla="*/ 506449 w 4783308"/>
              <a:gd name="connsiteY7" fmla="*/ 740383 h 4821502"/>
              <a:gd name="connsiteX8" fmla="*/ 2484014 w 4783308"/>
              <a:gd name="connsiteY8" fmla="*/ 0 h 4821502"/>
              <a:gd name="connsiteX0" fmla="*/ 2532073 w 4784141"/>
              <a:gd name="connsiteY0" fmla="*/ 0 h 4773425"/>
              <a:gd name="connsiteX1" fmla="*/ 3891737 w 4784141"/>
              <a:gd name="connsiteY1" fmla="*/ 389356 h 4773425"/>
              <a:gd name="connsiteX2" fmla="*/ 4760005 w 4784141"/>
              <a:gd name="connsiteY2" fmla="*/ 1725103 h 4773425"/>
              <a:gd name="connsiteX3" fmla="*/ 4475127 w 4784141"/>
              <a:gd name="connsiteY3" fmla="*/ 3628284 h 4773425"/>
              <a:gd name="connsiteX4" fmla="*/ 3443962 w 4784141"/>
              <a:gd name="connsiteY4" fmla="*/ 4664052 h 4773425"/>
              <a:gd name="connsiteX5" fmla="*/ 1098632 w 4784141"/>
              <a:gd name="connsiteY5" fmla="*/ 4476433 h 4773425"/>
              <a:gd name="connsiteX6" fmla="*/ 40550 w 4784141"/>
              <a:gd name="connsiteY6" fmla="*/ 3053101 h 4773425"/>
              <a:gd name="connsiteX7" fmla="*/ 507282 w 4784141"/>
              <a:gd name="connsiteY7" fmla="*/ 692306 h 4773425"/>
              <a:gd name="connsiteX8" fmla="*/ 2532073 w 4784141"/>
              <a:gd name="connsiteY8" fmla="*/ 0 h 4773425"/>
              <a:gd name="connsiteX0" fmla="*/ 2532073 w 4784141"/>
              <a:gd name="connsiteY0" fmla="*/ 491 h 4773916"/>
              <a:gd name="connsiteX1" fmla="*/ 3891737 w 4784141"/>
              <a:gd name="connsiteY1" fmla="*/ 389847 h 4773916"/>
              <a:gd name="connsiteX2" fmla="*/ 4760005 w 4784141"/>
              <a:gd name="connsiteY2" fmla="*/ 1725594 h 4773916"/>
              <a:gd name="connsiteX3" fmla="*/ 4475127 w 4784141"/>
              <a:gd name="connsiteY3" fmla="*/ 3628775 h 4773916"/>
              <a:gd name="connsiteX4" fmla="*/ 3443962 w 4784141"/>
              <a:gd name="connsiteY4" fmla="*/ 4664543 h 4773916"/>
              <a:gd name="connsiteX5" fmla="*/ 1098632 w 4784141"/>
              <a:gd name="connsiteY5" fmla="*/ 4476924 h 4773916"/>
              <a:gd name="connsiteX6" fmla="*/ 40550 w 4784141"/>
              <a:gd name="connsiteY6" fmla="*/ 3053592 h 4773916"/>
              <a:gd name="connsiteX7" fmla="*/ 507282 w 4784141"/>
              <a:gd name="connsiteY7" fmla="*/ 692797 h 4773916"/>
              <a:gd name="connsiteX8" fmla="*/ 2532073 w 4784141"/>
              <a:gd name="connsiteY8" fmla="*/ 491 h 4773916"/>
              <a:gd name="connsiteX0" fmla="*/ 2532073 w 4784141"/>
              <a:gd name="connsiteY0" fmla="*/ 491 h 4773916"/>
              <a:gd name="connsiteX1" fmla="*/ 3891737 w 4784141"/>
              <a:gd name="connsiteY1" fmla="*/ 389847 h 4773916"/>
              <a:gd name="connsiteX2" fmla="*/ 4760005 w 4784141"/>
              <a:gd name="connsiteY2" fmla="*/ 1725594 h 4773916"/>
              <a:gd name="connsiteX3" fmla="*/ 4475127 w 4784141"/>
              <a:gd name="connsiteY3" fmla="*/ 3628775 h 4773916"/>
              <a:gd name="connsiteX4" fmla="*/ 3443962 w 4784141"/>
              <a:gd name="connsiteY4" fmla="*/ 4664543 h 4773916"/>
              <a:gd name="connsiteX5" fmla="*/ 1098632 w 4784141"/>
              <a:gd name="connsiteY5" fmla="*/ 4476924 h 4773916"/>
              <a:gd name="connsiteX6" fmla="*/ 40550 w 4784141"/>
              <a:gd name="connsiteY6" fmla="*/ 3053592 h 4773916"/>
              <a:gd name="connsiteX7" fmla="*/ 507282 w 4784141"/>
              <a:gd name="connsiteY7" fmla="*/ 692797 h 4773916"/>
              <a:gd name="connsiteX8" fmla="*/ 2532073 w 4784141"/>
              <a:gd name="connsiteY8" fmla="*/ 491 h 4773916"/>
              <a:gd name="connsiteX0" fmla="*/ 2558783 w 4784614"/>
              <a:gd name="connsiteY0" fmla="*/ 525 h 4757924"/>
              <a:gd name="connsiteX1" fmla="*/ 3892210 w 4784614"/>
              <a:gd name="connsiteY1" fmla="*/ 373855 h 4757924"/>
              <a:gd name="connsiteX2" fmla="*/ 4760478 w 4784614"/>
              <a:gd name="connsiteY2" fmla="*/ 1709602 h 4757924"/>
              <a:gd name="connsiteX3" fmla="*/ 4475600 w 4784614"/>
              <a:gd name="connsiteY3" fmla="*/ 3612783 h 4757924"/>
              <a:gd name="connsiteX4" fmla="*/ 3444435 w 4784614"/>
              <a:gd name="connsiteY4" fmla="*/ 4648551 h 4757924"/>
              <a:gd name="connsiteX5" fmla="*/ 1099105 w 4784614"/>
              <a:gd name="connsiteY5" fmla="*/ 4460932 h 4757924"/>
              <a:gd name="connsiteX6" fmla="*/ 41023 w 4784614"/>
              <a:gd name="connsiteY6" fmla="*/ 3037600 h 4757924"/>
              <a:gd name="connsiteX7" fmla="*/ 507755 w 4784614"/>
              <a:gd name="connsiteY7" fmla="*/ 676805 h 4757924"/>
              <a:gd name="connsiteX8" fmla="*/ 2558783 w 4784614"/>
              <a:gd name="connsiteY8" fmla="*/ 525 h 4757924"/>
              <a:gd name="connsiteX0" fmla="*/ 2558783 w 4784614"/>
              <a:gd name="connsiteY0" fmla="*/ 408 h 4757807"/>
              <a:gd name="connsiteX1" fmla="*/ 3907953 w 4784614"/>
              <a:gd name="connsiteY1" fmla="*/ 443183 h 4757807"/>
              <a:gd name="connsiteX2" fmla="*/ 4760478 w 4784614"/>
              <a:gd name="connsiteY2" fmla="*/ 1709485 h 4757807"/>
              <a:gd name="connsiteX3" fmla="*/ 4475600 w 4784614"/>
              <a:gd name="connsiteY3" fmla="*/ 3612666 h 4757807"/>
              <a:gd name="connsiteX4" fmla="*/ 3444435 w 4784614"/>
              <a:gd name="connsiteY4" fmla="*/ 4648434 h 4757807"/>
              <a:gd name="connsiteX5" fmla="*/ 1099105 w 4784614"/>
              <a:gd name="connsiteY5" fmla="*/ 4460815 h 4757807"/>
              <a:gd name="connsiteX6" fmla="*/ 41023 w 4784614"/>
              <a:gd name="connsiteY6" fmla="*/ 3037483 h 4757807"/>
              <a:gd name="connsiteX7" fmla="*/ 507755 w 4784614"/>
              <a:gd name="connsiteY7" fmla="*/ 676688 h 4757807"/>
              <a:gd name="connsiteX8" fmla="*/ 2558783 w 4784614"/>
              <a:gd name="connsiteY8" fmla="*/ 408 h 4757807"/>
              <a:gd name="connsiteX0" fmla="*/ 2675744 w 4786788"/>
              <a:gd name="connsiteY0" fmla="*/ 250 h 4954478"/>
              <a:gd name="connsiteX1" fmla="*/ 3910127 w 4786788"/>
              <a:gd name="connsiteY1" fmla="*/ 639854 h 4954478"/>
              <a:gd name="connsiteX2" fmla="*/ 4762652 w 4786788"/>
              <a:gd name="connsiteY2" fmla="*/ 1906156 h 4954478"/>
              <a:gd name="connsiteX3" fmla="*/ 4477774 w 4786788"/>
              <a:gd name="connsiteY3" fmla="*/ 3809337 h 4954478"/>
              <a:gd name="connsiteX4" fmla="*/ 3446609 w 4786788"/>
              <a:gd name="connsiteY4" fmla="*/ 4845105 h 4954478"/>
              <a:gd name="connsiteX5" fmla="*/ 1101279 w 4786788"/>
              <a:gd name="connsiteY5" fmla="*/ 4657486 h 4954478"/>
              <a:gd name="connsiteX6" fmla="*/ 43197 w 4786788"/>
              <a:gd name="connsiteY6" fmla="*/ 3234154 h 4954478"/>
              <a:gd name="connsiteX7" fmla="*/ 509929 w 4786788"/>
              <a:gd name="connsiteY7" fmla="*/ 873359 h 4954478"/>
              <a:gd name="connsiteX8" fmla="*/ 2675744 w 4786788"/>
              <a:gd name="connsiteY8" fmla="*/ 250 h 4954478"/>
              <a:gd name="connsiteX0" fmla="*/ 2675744 w 4786788"/>
              <a:gd name="connsiteY0" fmla="*/ 250 h 4954478"/>
              <a:gd name="connsiteX1" fmla="*/ 3910127 w 4786788"/>
              <a:gd name="connsiteY1" fmla="*/ 639854 h 4954478"/>
              <a:gd name="connsiteX2" fmla="*/ 4762652 w 4786788"/>
              <a:gd name="connsiteY2" fmla="*/ 1906156 h 4954478"/>
              <a:gd name="connsiteX3" fmla="*/ 4477774 w 4786788"/>
              <a:gd name="connsiteY3" fmla="*/ 3809337 h 4954478"/>
              <a:gd name="connsiteX4" fmla="*/ 3446609 w 4786788"/>
              <a:gd name="connsiteY4" fmla="*/ 4845105 h 4954478"/>
              <a:gd name="connsiteX5" fmla="*/ 1101279 w 4786788"/>
              <a:gd name="connsiteY5" fmla="*/ 4657486 h 4954478"/>
              <a:gd name="connsiteX6" fmla="*/ 43197 w 4786788"/>
              <a:gd name="connsiteY6" fmla="*/ 3234154 h 4954478"/>
              <a:gd name="connsiteX7" fmla="*/ 509929 w 4786788"/>
              <a:gd name="connsiteY7" fmla="*/ 873359 h 4954478"/>
              <a:gd name="connsiteX8" fmla="*/ 2675744 w 4786788"/>
              <a:gd name="connsiteY8" fmla="*/ 250 h 4954478"/>
              <a:gd name="connsiteX0" fmla="*/ 2675744 w 4786788"/>
              <a:gd name="connsiteY0" fmla="*/ 290 h 4954518"/>
              <a:gd name="connsiteX1" fmla="*/ 3910127 w 4786788"/>
              <a:gd name="connsiteY1" fmla="*/ 639894 h 4954518"/>
              <a:gd name="connsiteX2" fmla="*/ 4762652 w 4786788"/>
              <a:gd name="connsiteY2" fmla="*/ 1906196 h 4954518"/>
              <a:gd name="connsiteX3" fmla="*/ 4477774 w 4786788"/>
              <a:gd name="connsiteY3" fmla="*/ 3809377 h 4954518"/>
              <a:gd name="connsiteX4" fmla="*/ 3446609 w 4786788"/>
              <a:gd name="connsiteY4" fmla="*/ 4845145 h 4954518"/>
              <a:gd name="connsiteX5" fmla="*/ 1101279 w 4786788"/>
              <a:gd name="connsiteY5" fmla="*/ 4657526 h 4954518"/>
              <a:gd name="connsiteX6" fmla="*/ 43197 w 4786788"/>
              <a:gd name="connsiteY6" fmla="*/ 3234194 h 4954518"/>
              <a:gd name="connsiteX7" fmla="*/ 509929 w 4786788"/>
              <a:gd name="connsiteY7" fmla="*/ 873399 h 4954518"/>
              <a:gd name="connsiteX8" fmla="*/ 2675744 w 4786788"/>
              <a:gd name="connsiteY8" fmla="*/ 290 h 4954518"/>
              <a:gd name="connsiteX0" fmla="*/ 2675744 w 4786788"/>
              <a:gd name="connsiteY0" fmla="*/ 326 h 4954554"/>
              <a:gd name="connsiteX1" fmla="*/ 3990884 w 4786788"/>
              <a:gd name="connsiteY1" fmla="*/ 591130 h 4954554"/>
              <a:gd name="connsiteX2" fmla="*/ 4762652 w 4786788"/>
              <a:gd name="connsiteY2" fmla="*/ 1906232 h 4954554"/>
              <a:gd name="connsiteX3" fmla="*/ 4477774 w 4786788"/>
              <a:gd name="connsiteY3" fmla="*/ 3809413 h 4954554"/>
              <a:gd name="connsiteX4" fmla="*/ 3446609 w 4786788"/>
              <a:gd name="connsiteY4" fmla="*/ 4845181 h 4954554"/>
              <a:gd name="connsiteX5" fmla="*/ 1101279 w 4786788"/>
              <a:gd name="connsiteY5" fmla="*/ 4657562 h 4954554"/>
              <a:gd name="connsiteX6" fmla="*/ 43197 w 4786788"/>
              <a:gd name="connsiteY6" fmla="*/ 3234230 h 4954554"/>
              <a:gd name="connsiteX7" fmla="*/ 509929 w 4786788"/>
              <a:gd name="connsiteY7" fmla="*/ 873435 h 4954554"/>
              <a:gd name="connsiteX8" fmla="*/ 2675744 w 4786788"/>
              <a:gd name="connsiteY8" fmla="*/ 326 h 4954554"/>
              <a:gd name="connsiteX0" fmla="*/ 2662196 w 4773240"/>
              <a:gd name="connsiteY0" fmla="*/ 326 h 4954554"/>
              <a:gd name="connsiteX1" fmla="*/ 3977336 w 4773240"/>
              <a:gd name="connsiteY1" fmla="*/ 591130 h 4954554"/>
              <a:gd name="connsiteX2" fmla="*/ 4749104 w 4773240"/>
              <a:gd name="connsiteY2" fmla="*/ 1906232 h 4954554"/>
              <a:gd name="connsiteX3" fmla="*/ 4464226 w 4773240"/>
              <a:gd name="connsiteY3" fmla="*/ 3809413 h 4954554"/>
              <a:gd name="connsiteX4" fmla="*/ 3433061 w 4773240"/>
              <a:gd name="connsiteY4" fmla="*/ 4845181 h 4954554"/>
              <a:gd name="connsiteX5" fmla="*/ 1087731 w 4773240"/>
              <a:gd name="connsiteY5" fmla="*/ 4657562 h 4954554"/>
              <a:gd name="connsiteX6" fmla="*/ 29649 w 4773240"/>
              <a:gd name="connsiteY6" fmla="*/ 3234230 h 4954554"/>
              <a:gd name="connsiteX7" fmla="*/ 640977 w 4773240"/>
              <a:gd name="connsiteY7" fmla="*/ 730117 h 4954554"/>
              <a:gd name="connsiteX8" fmla="*/ 2662196 w 4773240"/>
              <a:gd name="connsiteY8" fmla="*/ 326 h 4954554"/>
              <a:gd name="connsiteX0" fmla="*/ 2664762 w 4775806"/>
              <a:gd name="connsiteY0" fmla="*/ 326 h 4954554"/>
              <a:gd name="connsiteX1" fmla="*/ 3979902 w 4775806"/>
              <a:gd name="connsiteY1" fmla="*/ 591130 h 4954554"/>
              <a:gd name="connsiteX2" fmla="*/ 4751670 w 4775806"/>
              <a:gd name="connsiteY2" fmla="*/ 1906232 h 4954554"/>
              <a:gd name="connsiteX3" fmla="*/ 4466792 w 4775806"/>
              <a:gd name="connsiteY3" fmla="*/ 3809413 h 4954554"/>
              <a:gd name="connsiteX4" fmla="*/ 3435627 w 4775806"/>
              <a:gd name="connsiteY4" fmla="*/ 4845181 h 4954554"/>
              <a:gd name="connsiteX5" fmla="*/ 1090297 w 4775806"/>
              <a:gd name="connsiteY5" fmla="*/ 4657562 h 4954554"/>
              <a:gd name="connsiteX6" fmla="*/ 32215 w 4775806"/>
              <a:gd name="connsiteY6" fmla="*/ 3234230 h 4954554"/>
              <a:gd name="connsiteX7" fmla="*/ 607899 w 4775806"/>
              <a:gd name="connsiteY7" fmla="*/ 806182 h 4954554"/>
              <a:gd name="connsiteX8" fmla="*/ 2664762 w 4775806"/>
              <a:gd name="connsiteY8" fmla="*/ 326 h 4954554"/>
              <a:gd name="connsiteX0" fmla="*/ 2673549 w 4784593"/>
              <a:gd name="connsiteY0" fmla="*/ 326 h 4954554"/>
              <a:gd name="connsiteX1" fmla="*/ 3988689 w 4784593"/>
              <a:gd name="connsiteY1" fmla="*/ 591130 h 4954554"/>
              <a:gd name="connsiteX2" fmla="*/ 4760457 w 4784593"/>
              <a:gd name="connsiteY2" fmla="*/ 1906232 h 4954554"/>
              <a:gd name="connsiteX3" fmla="*/ 4475579 w 4784593"/>
              <a:gd name="connsiteY3" fmla="*/ 3809413 h 4954554"/>
              <a:gd name="connsiteX4" fmla="*/ 3444414 w 4784593"/>
              <a:gd name="connsiteY4" fmla="*/ 4845181 h 4954554"/>
              <a:gd name="connsiteX5" fmla="*/ 1099084 w 4784593"/>
              <a:gd name="connsiteY5" fmla="*/ 4657562 h 4954554"/>
              <a:gd name="connsiteX6" fmla="*/ 41002 w 4784593"/>
              <a:gd name="connsiteY6" fmla="*/ 3234230 h 4954554"/>
              <a:gd name="connsiteX7" fmla="*/ 616686 w 4784593"/>
              <a:gd name="connsiteY7" fmla="*/ 806182 h 4954554"/>
              <a:gd name="connsiteX8" fmla="*/ 2673549 w 4784593"/>
              <a:gd name="connsiteY8" fmla="*/ 326 h 4954554"/>
              <a:gd name="connsiteX0" fmla="*/ 2649000 w 4760044"/>
              <a:gd name="connsiteY0" fmla="*/ 326 h 4964273"/>
              <a:gd name="connsiteX1" fmla="*/ 3964140 w 4760044"/>
              <a:gd name="connsiteY1" fmla="*/ 591130 h 4964273"/>
              <a:gd name="connsiteX2" fmla="*/ 4735908 w 4760044"/>
              <a:gd name="connsiteY2" fmla="*/ 1906232 h 4964273"/>
              <a:gd name="connsiteX3" fmla="*/ 4451030 w 4760044"/>
              <a:gd name="connsiteY3" fmla="*/ 3809413 h 4964273"/>
              <a:gd name="connsiteX4" fmla="*/ 3419865 w 4760044"/>
              <a:gd name="connsiteY4" fmla="*/ 4845181 h 4964273"/>
              <a:gd name="connsiteX5" fmla="*/ 1074535 w 4760044"/>
              <a:gd name="connsiteY5" fmla="*/ 4657562 h 4964273"/>
              <a:gd name="connsiteX6" fmla="*/ 33359 w 4760044"/>
              <a:gd name="connsiteY6" fmla="*/ 2995991 h 4964273"/>
              <a:gd name="connsiteX7" fmla="*/ 592137 w 4760044"/>
              <a:gd name="connsiteY7" fmla="*/ 806182 h 4964273"/>
              <a:gd name="connsiteX8" fmla="*/ 2649000 w 4760044"/>
              <a:gd name="connsiteY8" fmla="*/ 326 h 4964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60044" h="4964273">
                <a:moveTo>
                  <a:pt x="2649000" y="326"/>
                </a:moveTo>
                <a:cubicBezTo>
                  <a:pt x="3190766" y="-12684"/>
                  <a:pt x="3631137" y="366356"/>
                  <a:pt x="3964140" y="591130"/>
                </a:cubicBezTo>
                <a:cubicBezTo>
                  <a:pt x="4381335" y="1033016"/>
                  <a:pt x="4495620" y="1155441"/>
                  <a:pt x="4735908" y="1906232"/>
                </a:cubicBezTo>
                <a:cubicBezTo>
                  <a:pt x="4821021" y="2488865"/>
                  <a:pt x="4670370" y="3319588"/>
                  <a:pt x="4451030" y="3809413"/>
                </a:cubicBezTo>
                <a:cubicBezTo>
                  <a:pt x="4231690" y="4299238"/>
                  <a:pt x="3732691" y="4730212"/>
                  <a:pt x="3419865" y="4845181"/>
                </a:cubicBezTo>
                <a:cubicBezTo>
                  <a:pt x="2709019" y="5066246"/>
                  <a:pt x="1638953" y="4965760"/>
                  <a:pt x="1074535" y="4657562"/>
                </a:cubicBezTo>
                <a:cubicBezTo>
                  <a:pt x="510117" y="4349364"/>
                  <a:pt x="145196" y="3625226"/>
                  <a:pt x="33359" y="2995991"/>
                </a:cubicBezTo>
                <a:cubicBezTo>
                  <a:pt x="-94426" y="2318909"/>
                  <a:pt x="156197" y="1305459"/>
                  <a:pt x="592137" y="806182"/>
                </a:cubicBezTo>
                <a:cubicBezTo>
                  <a:pt x="1028077" y="306905"/>
                  <a:pt x="1996327" y="31074"/>
                  <a:pt x="2649000" y="32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7F904BA-ACD9-EB51-0611-86CDB5810E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358500" flipV="1">
            <a:off x="1337506" y="5439007"/>
            <a:ext cx="1083953" cy="1896806"/>
          </a:xfrm>
          <a:custGeom>
            <a:avLst/>
            <a:gdLst>
              <a:gd name="connsiteX0" fmla="*/ 429670 w 1245366"/>
              <a:gd name="connsiteY0" fmla="*/ 94323 h 2338113"/>
              <a:gd name="connsiteX1" fmla="*/ 210325 w 1245366"/>
              <a:gd name="connsiteY1" fmla="*/ 366133 h 2338113"/>
              <a:gd name="connsiteX2" fmla="*/ 78185 w 1245366"/>
              <a:gd name="connsiteY2" fmla="*/ 727483 h 2338113"/>
              <a:gd name="connsiteX3" fmla="*/ 349 w 1245366"/>
              <a:gd name="connsiteY3" fmla="*/ 1325781 h 2338113"/>
              <a:gd name="connsiteX4" fmla="*/ 55138 w 1245366"/>
              <a:gd name="connsiteY4" fmla="*/ 2112766 h 2338113"/>
              <a:gd name="connsiteX5" fmla="*/ 84088 w 1245366"/>
              <a:gd name="connsiteY5" fmla="*/ 2251624 h 2338113"/>
              <a:gd name="connsiteX6" fmla="*/ 111115 w 1245366"/>
              <a:gd name="connsiteY6" fmla="*/ 2338113 h 2338113"/>
              <a:gd name="connsiteX7" fmla="*/ 314694 w 1245366"/>
              <a:gd name="connsiteY7" fmla="*/ 2163059 h 2338113"/>
              <a:gd name="connsiteX8" fmla="*/ 291933 w 1245366"/>
              <a:gd name="connsiteY8" fmla="*/ 2074720 h 2338113"/>
              <a:gd name="connsiteX9" fmla="*/ 255012 w 1245366"/>
              <a:gd name="connsiteY9" fmla="*/ 1898078 h 2338113"/>
              <a:gd name="connsiteX10" fmla="*/ 220932 w 1245366"/>
              <a:gd name="connsiteY10" fmla="*/ 1568302 h 2338113"/>
              <a:gd name="connsiteX11" fmla="*/ 243708 w 1245366"/>
              <a:gd name="connsiteY11" fmla="*/ 1527933 h 2338113"/>
              <a:gd name="connsiteX12" fmla="*/ 440453 w 1245366"/>
              <a:gd name="connsiteY12" fmla="*/ 1634907 h 2338113"/>
              <a:gd name="connsiteX13" fmla="*/ 755427 w 1245366"/>
              <a:gd name="connsiteY13" fmla="*/ 1690542 h 2338113"/>
              <a:gd name="connsiteX14" fmla="*/ 858064 w 1245366"/>
              <a:gd name="connsiteY14" fmla="*/ 1672755 h 2338113"/>
              <a:gd name="connsiteX15" fmla="*/ 897561 w 1245366"/>
              <a:gd name="connsiteY15" fmla="*/ 1661861 h 2338113"/>
              <a:gd name="connsiteX16" fmla="*/ 1245366 w 1245366"/>
              <a:gd name="connsiteY16" fmla="*/ 1362790 h 2338113"/>
              <a:gd name="connsiteX17" fmla="*/ 1224941 w 1245366"/>
              <a:gd name="connsiteY17" fmla="*/ 1355725 h 2338113"/>
              <a:gd name="connsiteX18" fmla="*/ 973876 w 1245366"/>
              <a:gd name="connsiteY18" fmla="*/ 1302459 h 2338113"/>
              <a:gd name="connsiteX19" fmla="*/ 444407 w 1245366"/>
              <a:gd name="connsiteY19" fmla="*/ 1302459 h 2338113"/>
              <a:gd name="connsiteX20" fmla="*/ 383100 w 1245366"/>
              <a:gd name="connsiteY20" fmla="*/ 1302459 h 2338113"/>
              <a:gd name="connsiteX21" fmla="*/ 693692 w 1245366"/>
              <a:gd name="connsiteY21" fmla="*/ 1145645 h 2338113"/>
              <a:gd name="connsiteX22" fmla="*/ 908892 w 1245366"/>
              <a:gd name="connsiteY22" fmla="*/ 963724 h 2338113"/>
              <a:gd name="connsiteX23" fmla="*/ 1078367 w 1245366"/>
              <a:gd name="connsiteY23" fmla="*/ 738997 h 2338113"/>
              <a:gd name="connsiteX24" fmla="*/ 1116669 w 1245366"/>
              <a:gd name="connsiteY24" fmla="*/ 571589 h 2338113"/>
              <a:gd name="connsiteX25" fmla="*/ 739416 w 1245366"/>
              <a:gd name="connsiteY25" fmla="*/ 657465 h 2338113"/>
              <a:gd name="connsiteX26" fmla="*/ 418597 w 1245366"/>
              <a:gd name="connsiteY26" fmla="*/ 838628 h 2338113"/>
              <a:gd name="connsiteX27" fmla="*/ 416701 w 1245366"/>
              <a:gd name="connsiteY27" fmla="*/ 804866 h 2338113"/>
              <a:gd name="connsiteX28" fmla="*/ 623890 w 1245366"/>
              <a:gd name="connsiteY28" fmla="*/ 443040 h 2338113"/>
              <a:gd name="connsiteX29" fmla="*/ 606689 w 1245366"/>
              <a:gd name="connsiteY29" fmla="*/ 0 h 2338113"/>
              <a:gd name="connsiteX30" fmla="*/ 429670 w 1245366"/>
              <a:gd name="connsiteY30" fmla="*/ 94323 h 2338113"/>
              <a:gd name="connsiteX0" fmla="*/ 481361 w 1297057"/>
              <a:gd name="connsiteY0" fmla="*/ 94323 h 2338113"/>
              <a:gd name="connsiteX1" fmla="*/ 262016 w 1297057"/>
              <a:gd name="connsiteY1" fmla="*/ 366133 h 2338113"/>
              <a:gd name="connsiteX2" fmla="*/ 129876 w 1297057"/>
              <a:gd name="connsiteY2" fmla="*/ 727483 h 2338113"/>
              <a:gd name="connsiteX3" fmla="*/ 122 w 1297057"/>
              <a:gd name="connsiteY3" fmla="*/ 1338848 h 2338113"/>
              <a:gd name="connsiteX4" fmla="*/ 106829 w 1297057"/>
              <a:gd name="connsiteY4" fmla="*/ 2112766 h 2338113"/>
              <a:gd name="connsiteX5" fmla="*/ 135779 w 1297057"/>
              <a:gd name="connsiteY5" fmla="*/ 2251624 h 2338113"/>
              <a:gd name="connsiteX6" fmla="*/ 162806 w 1297057"/>
              <a:gd name="connsiteY6" fmla="*/ 2338113 h 2338113"/>
              <a:gd name="connsiteX7" fmla="*/ 366385 w 1297057"/>
              <a:gd name="connsiteY7" fmla="*/ 2163059 h 2338113"/>
              <a:gd name="connsiteX8" fmla="*/ 343624 w 1297057"/>
              <a:gd name="connsiteY8" fmla="*/ 2074720 h 2338113"/>
              <a:gd name="connsiteX9" fmla="*/ 306703 w 1297057"/>
              <a:gd name="connsiteY9" fmla="*/ 1898078 h 2338113"/>
              <a:gd name="connsiteX10" fmla="*/ 272623 w 1297057"/>
              <a:gd name="connsiteY10" fmla="*/ 1568302 h 2338113"/>
              <a:gd name="connsiteX11" fmla="*/ 295399 w 1297057"/>
              <a:gd name="connsiteY11" fmla="*/ 1527933 h 2338113"/>
              <a:gd name="connsiteX12" fmla="*/ 492144 w 1297057"/>
              <a:gd name="connsiteY12" fmla="*/ 1634907 h 2338113"/>
              <a:gd name="connsiteX13" fmla="*/ 807118 w 1297057"/>
              <a:gd name="connsiteY13" fmla="*/ 1690542 h 2338113"/>
              <a:gd name="connsiteX14" fmla="*/ 909755 w 1297057"/>
              <a:gd name="connsiteY14" fmla="*/ 1672755 h 2338113"/>
              <a:gd name="connsiteX15" fmla="*/ 949252 w 1297057"/>
              <a:gd name="connsiteY15" fmla="*/ 1661861 h 2338113"/>
              <a:gd name="connsiteX16" fmla="*/ 1297057 w 1297057"/>
              <a:gd name="connsiteY16" fmla="*/ 1362790 h 2338113"/>
              <a:gd name="connsiteX17" fmla="*/ 1276632 w 1297057"/>
              <a:gd name="connsiteY17" fmla="*/ 1355725 h 2338113"/>
              <a:gd name="connsiteX18" fmla="*/ 1025567 w 1297057"/>
              <a:gd name="connsiteY18" fmla="*/ 1302459 h 2338113"/>
              <a:gd name="connsiteX19" fmla="*/ 496098 w 1297057"/>
              <a:gd name="connsiteY19" fmla="*/ 1302459 h 2338113"/>
              <a:gd name="connsiteX20" fmla="*/ 434791 w 1297057"/>
              <a:gd name="connsiteY20" fmla="*/ 1302459 h 2338113"/>
              <a:gd name="connsiteX21" fmla="*/ 745383 w 1297057"/>
              <a:gd name="connsiteY21" fmla="*/ 1145645 h 2338113"/>
              <a:gd name="connsiteX22" fmla="*/ 960583 w 1297057"/>
              <a:gd name="connsiteY22" fmla="*/ 963724 h 2338113"/>
              <a:gd name="connsiteX23" fmla="*/ 1130058 w 1297057"/>
              <a:gd name="connsiteY23" fmla="*/ 738997 h 2338113"/>
              <a:gd name="connsiteX24" fmla="*/ 1168360 w 1297057"/>
              <a:gd name="connsiteY24" fmla="*/ 571589 h 2338113"/>
              <a:gd name="connsiteX25" fmla="*/ 791107 w 1297057"/>
              <a:gd name="connsiteY25" fmla="*/ 657465 h 2338113"/>
              <a:gd name="connsiteX26" fmla="*/ 470288 w 1297057"/>
              <a:gd name="connsiteY26" fmla="*/ 838628 h 2338113"/>
              <a:gd name="connsiteX27" fmla="*/ 468392 w 1297057"/>
              <a:gd name="connsiteY27" fmla="*/ 804866 h 2338113"/>
              <a:gd name="connsiteX28" fmla="*/ 675581 w 1297057"/>
              <a:gd name="connsiteY28" fmla="*/ 443040 h 2338113"/>
              <a:gd name="connsiteX29" fmla="*/ 658380 w 1297057"/>
              <a:gd name="connsiteY29" fmla="*/ 0 h 2338113"/>
              <a:gd name="connsiteX30" fmla="*/ 481361 w 1297057"/>
              <a:gd name="connsiteY30" fmla="*/ 94323 h 2338113"/>
              <a:gd name="connsiteX0" fmla="*/ 481248 w 1296944"/>
              <a:gd name="connsiteY0" fmla="*/ 94323 h 2338113"/>
              <a:gd name="connsiteX1" fmla="*/ 261903 w 1296944"/>
              <a:gd name="connsiteY1" fmla="*/ 366133 h 2338113"/>
              <a:gd name="connsiteX2" fmla="*/ 129763 w 1296944"/>
              <a:gd name="connsiteY2" fmla="*/ 727483 h 2338113"/>
              <a:gd name="connsiteX3" fmla="*/ 9 w 1296944"/>
              <a:gd name="connsiteY3" fmla="*/ 1338848 h 2338113"/>
              <a:gd name="connsiteX4" fmla="*/ 135666 w 1296944"/>
              <a:gd name="connsiteY4" fmla="*/ 2251624 h 2338113"/>
              <a:gd name="connsiteX5" fmla="*/ 162693 w 1296944"/>
              <a:gd name="connsiteY5" fmla="*/ 2338113 h 2338113"/>
              <a:gd name="connsiteX6" fmla="*/ 366272 w 1296944"/>
              <a:gd name="connsiteY6" fmla="*/ 2163059 h 2338113"/>
              <a:gd name="connsiteX7" fmla="*/ 343511 w 1296944"/>
              <a:gd name="connsiteY7" fmla="*/ 2074720 h 2338113"/>
              <a:gd name="connsiteX8" fmla="*/ 306590 w 1296944"/>
              <a:gd name="connsiteY8" fmla="*/ 1898078 h 2338113"/>
              <a:gd name="connsiteX9" fmla="*/ 272510 w 1296944"/>
              <a:gd name="connsiteY9" fmla="*/ 1568302 h 2338113"/>
              <a:gd name="connsiteX10" fmla="*/ 295286 w 1296944"/>
              <a:gd name="connsiteY10" fmla="*/ 1527933 h 2338113"/>
              <a:gd name="connsiteX11" fmla="*/ 492031 w 1296944"/>
              <a:gd name="connsiteY11" fmla="*/ 1634907 h 2338113"/>
              <a:gd name="connsiteX12" fmla="*/ 807005 w 1296944"/>
              <a:gd name="connsiteY12" fmla="*/ 1690542 h 2338113"/>
              <a:gd name="connsiteX13" fmla="*/ 909642 w 1296944"/>
              <a:gd name="connsiteY13" fmla="*/ 1672755 h 2338113"/>
              <a:gd name="connsiteX14" fmla="*/ 949139 w 1296944"/>
              <a:gd name="connsiteY14" fmla="*/ 1661861 h 2338113"/>
              <a:gd name="connsiteX15" fmla="*/ 1296944 w 1296944"/>
              <a:gd name="connsiteY15" fmla="*/ 1362790 h 2338113"/>
              <a:gd name="connsiteX16" fmla="*/ 1276519 w 1296944"/>
              <a:gd name="connsiteY16" fmla="*/ 1355725 h 2338113"/>
              <a:gd name="connsiteX17" fmla="*/ 1025454 w 1296944"/>
              <a:gd name="connsiteY17" fmla="*/ 1302459 h 2338113"/>
              <a:gd name="connsiteX18" fmla="*/ 495985 w 1296944"/>
              <a:gd name="connsiteY18" fmla="*/ 1302459 h 2338113"/>
              <a:gd name="connsiteX19" fmla="*/ 434678 w 1296944"/>
              <a:gd name="connsiteY19" fmla="*/ 1302459 h 2338113"/>
              <a:gd name="connsiteX20" fmla="*/ 745270 w 1296944"/>
              <a:gd name="connsiteY20" fmla="*/ 1145645 h 2338113"/>
              <a:gd name="connsiteX21" fmla="*/ 960470 w 1296944"/>
              <a:gd name="connsiteY21" fmla="*/ 963724 h 2338113"/>
              <a:gd name="connsiteX22" fmla="*/ 1129945 w 1296944"/>
              <a:gd name="connsiteY22" fmla="*/ 738997 h 2338113"/>
              <a:gd name="connsiteX23" fmla="*/ 1168247 w 1296944"/>
              <a:gd name="connsiteY23" fmla="*/ 571589 h 2338113"/>
              <a:gd name="connsiteX24" fmla="*/ 790994 w 1296944"/>
              <a:gd name="connsiteY24" fmla="*/ 657465 h 2338113"/>
              <a:gd name="connsiteX25" fmla="*/ 470175 w 1296944"/>
              <a:gd name="connsiteY25" fmla="*/ 838628 h 2338113"/>
              <a:gd name="connsiteX26" fmla="*/ 468279 w 1296944"/>
              <a:gd name="connsiteY26" fmla="*/ 804866 h 2338113"/>
              <a:gd name="connsiteX27" fmla="*/ 675468 w 1296944"/>
              <a:gd name="connsiteY27" fmla="*/ 443040 h 2338113"/>
              <a:gd name="connsiteX28" fmla="*/ 658267 w 1296944"/>
              <a:gd name="connsiteY28" fmla="*/ 0 h 2338113"/>
              <a:gd name="connsiteX29" fmla="*/ 481248 w 1296944"/>
              <a:gd name="connsiteY29" fmla="*/ 94323 h 2338113"/>
              <a:gd name="connsiteX0" fmla="*/ 482606 w 1298302"/>
              <a:gd name="connsiteY0" fmla="*/ 94323 h 2338113"/>
              <a:gd name="connsiteX1" fmla="*/ 263261 w 1298302"/>
              <a:gd name="connsiteY1" fmla="*/ 366133 h 2338113"/>
              <a:gd name="connsiteX2" fmla="*/ 78839 w 1298302"/>
              <a:gd name="connsiteY2" fmla="*/ 762724 h 2338113"/>
              <a:gd name="connsiteX3" fmla="*/ 1367 w 1298302"/>
              <a:gd name="connsiteY3" fmla="*/ 1338848 h 2338113"/>
              <a:gd name="connsiteX4" fmla="*/ 137024 w 1298302"/>
              <a:gd name="connsiteY4" fmla="*/ 2251624 h 2338113"/>
              <a:gd name="connsiteX5" fmla="*/ 164051 w 1298302"/>
              <a:gd name="connsiteY5" fmla="*/ 2338113 h 2338113"/>
              <a:gd name="connsiteX6" fmla="*/ 367630 w 1298302"/>
              <a:gd name="connsiteY6" fmla="*/ 2163059 h 2338113"/>
              <a:gd name="connsiteX7" fmla="*/ 344869 w 1298302"/>
              <a:gd name="connsiteY7" fmla="*/ 2074720 h 2338113"/>
              <a:gd name="connsiteX8" fmla="*/ 307948 w 1298302"/>
              <a:gd name="connsiteY8" fmla="*/ 1898078 h 2338113"/>
              <a:gd name="connsiteX9" fmla="*/ 273868 w 1298302"/>
              <a:gd name="connsiteY9" fmla="*/ 1568302 h 2338113"/>
              <a:gd name="connsiteX10" fmla="*/ 296644 w 1298302"/>
              <a:gd name="connsiteY10" fmla="*/ 1527933 h 2338113"/>
              <a:gd name="connsiteX11" fmla="*/ 493389 w 1298302"/>
              <a:gd name="connsiteY11" fmla="*/ 1634907 h 2338113"/>
              <a:gd name="connsiteX12" fmla="*/ 808363 w 1298302"/>
              <a:gd name="connsiteY12" fmla="*/ 1690542 h 2338113"/>
              <a:gd name="connsiteX13" fmla="*/ 911000 w 1298302"/>
              <a:gd name="connsiteY13" fmla="*/ 1672755 h 2338113"/>
              <a:gd name="connsiteX14" fmla="*/ 950497 w 1298302"/>
              <a:gd name="connsiteY14" fmla="*/ 1661861 h 2338113"/>
              <a:gd name="connsiteX15" fmla="*/ 1298302 w 1298302"/>
              <a:gd name="connsiteY15" fmla="*/ 1362790 h 2338113"/>
              <a:gd name="connsiteX16" fmla="*/ 1277877 w 1298302"/>
              <a:gd name="connsiteY16" fmla="*/ 1355725 h 2338113"/>
              <a:gd name="connsiteX17" fmla="*/ 1026812 w 1298302"/>
              <a:gd name="connsiteY17" fmla="*/ 1302459 h 2338113"/>
              <a:gd name="connsiteX18" fmla="*/ 497343 w 1298302"/>
              <a:gd name="connsiteY18" fmla="*/ 1302459 h 2338113"/>
              <a:gd name="connsiteX19" fmla="*/ 436036 w 1298302"/>
              <a:gd name="connsiteY19" fmla="*/ 1302459 h 2338113"/>
              <a:gd name="connsiteX20" fmla="*/ 746628 w 1298302"/>
              <a:gd name="connsiteY20" fmla="*/ 1145645 h 2338113"/>
              <a:gd name="connsiteX21" fmla="*/ 961828 w 1298302"/>
              <a:gd name="connsiteY21" fmla="*/ 963724 h 2338113"/>
              <a:gd name="connsiteX22" fmla="*/ 1131303 w 1298302"/>
              <a:gd name="connsiteY22" fmla="*/ 738997 h 2338113"/>
              <a:gd name="connsiteX23" fmla="*/ 1169605 w 1298302"/>
              <a:gd name="connsiteY23" fmla="*/ 571589 h 2338113"/>
              <a:gd name="connsiteX24" fmla="*/ 792352 w 1298302"/>
              <a:gd name="connsiteY24" fmla="*/ 657465 h 2338113"/>
              <a:gd name="connsiteX25" fmla="*/ 471533 w 1298302"/>
              <a:gd name="connsiteY25" fmla="*/ 838628 h 2338113"/>
              <a:gd name="connsiteX26" fmla="*/ 469637 w 1298302"/>
              <a:gd name="connsiteY26" fmla="*/ 804866 h 2338113"/>
              <a:gd name="connsiteX27" fmla="*/ 676826 w 1298302"/>
              <a:gd name="connsiteY27" fmla="*/ 443040 h 2338113"/>
              <a:gd name="connsiteX28" fmla="*/ 659625 w 1298302"/>
              <a:gd name="connsiteY28" fmla="*/ 0 h 2338113"/>
              <a:gd name="connsiteX29" fmla="*/ 482606 w 1298302"/>
              <a:gd name="connsiteY29" fmla="*/ 94323 h 2338113"/>
              <a:gd name="connsiteX0" fmla="*/ 484621 w 1300317"/>
              <a:gd name="connsiteY0" fmla="*/ 94323 h 2338113"/>
              <a:gd name="connsiteX1" fmla="*/ 80854 w 1300317"/>
              <a:gd name="connsiteY1" fmla="*/ 762724 h 2338113"/>
              <a:gd name="connsiteX2" fmla="*/ 3382 w 1300317"/>
              <a:gd name="connsiteY2" fmla="*/ 1338848 h 2338113"/>
              <a:gd name="connsiteX3" fmla="*/ 139039 w 1300317"/>
              <a:gd name="connsiteY3" fmla="*/ 2251624 h 2338113"/>
              <a:gd name="connsiteX4" fmla="*/ 166066 w 1300317"/>
              <a:gd name="connsiteY4" fmla="*/ 2338113 h 2338113"/>
              <a:gd name="connsiteX5" fmla="*/ 369645 w 1300317"/>
              <a:gd name="connsiteY5" fmla="*/ 2163059 h 2338113"/>
              <a:gd name="connsiteX6" fmla="*/ 346884 w 1300317"/>
              <a:gd name="connsiteY6" fmla="*/ 2074720 h 2338113"/>
              <a:gd name="connsiteX7" fmla="*/ 309963 w 1300317"/>
              <a:gd name="connsiteY7" fmla="*/ 1898078 h 2338113"/>
              <a:gd name="connsiteX8" fmla="*/ 275883 w 1300317"/>
              <a:gd name="connsiteY8" fmla="*/ 1568302 h 2338113"/>
              <a:gd name="connsiteX9" fmla="*/ 298659 w 1300317"/>
              <a:gd name="connsiteY9" fmla="*/ 1527933 h 2338113"/>
              <a:gd name="connsiteX10" fmla="*/ 495404 w 1300317"/>
              <a:gd name="connsiteY10" fmla="*/ 1634907 h 2338113"/>
              <a:gd name="connsiteX11" fmla="*/ 810378 w 1300317"/>
              <a:gd name="connsiteY11" fmla="*/ 1690542 h 2338113"/>
              <a:gd name="connsiteX12" fmla="*/ 913015 w 1300317"/>
              <a:gd name="connsiteY12" fmla="*/ 1672755 h 2338113"/>
              <a:gd name="connsiteX13" fmla="*/ 952512 w 1300317"/>
              <a:gd name="connsiteY13" fmla="*/ 1661861 h 2338113"/>
              <a:gd name="connsiteX14" fmla="*/ 1300317 w 1300317"/>
              <a:gd name="connsiteY14" fmla="*/ 1362790 h 2338113"/>
              <a:gd name="connsiteX15" fmla="*/ 1279892 w 1300317"/>
              <a:gd name="connsiteY15" fmla="*/ 1355725 h 2338113"/>
              <a:gd name="connsiteX16" fmla="*/ 1028827 w 1300317"/>
              <a:gd name="connsiteY16" fmla="*/ 1302459 h 2338113"/>
              <a:gd name="connsiteX17" fmla="*/ 499358 w 1300317"/>
              <a:gd name="connsiteY17" fmla="*/ 1302459 h 2338113"/>
              <a:gd name="connsiteX18" fmla="*/ 438051 w 1300317"/>
              <a:gd name="connsiteY18" fmla="*/ 1302459 h 2338113"/>
              <a:gd name="connsiteX19" fmla="*/ 748643 w 1300317"/>
              <a:gd name="connsiteY19" fmla="*/ 1145645 h 2338113"/>
              <a:gd name="connsiteX20" fmla="*/ 963843 w 1300317"/>
              <a:gd name="connsiteY20" fmla="*/ 963724 h 2338113"/>
              <a:gd name="connsiteX21" fmla="*/ 1133318 w 1300317"/>
              <a:gd name="connsiteY21" fmla="*/ 738997 h 2338113"/>
              <a:gd name="connsiteX22" fmla="*/ 1171620 w 1300317"/>
              <a:gd name="connsiteY22" fmla="*/ 571589 h 2338113"/>
              <a:gd name="connsiteX23" fmla="*/ 794367 w 1300317"/>
              <a:gd name="connsiteY23" fmla="*/ 657465 h 2338113"/>
              <a:gd name="connsiteX24" fmla="*/ 473548 w 1300317"/>
              <a:gd name="connsiteY24" fmla="*/ 838628 h 2338113"/>
              <a:gd name="connsiteX25" fmla="*/ 471652 w 1300317"/>
              <a:gd name="connsiteY25" fmla="*/ 804866 h 2338113"/>
              <a:gd name="connsiteX26" fmla="*/ 678841 w 1300317"/>
              <a:gd name="connsiteY26" fmla="*/ 443040 h 2338113"/>
              <a:gd name="connsiteX27" fmla="*/ 661640 w 1300317"/>
              <a:gd name="connsiteY27" fmla="*/ 0 h 2338113"/>
              <a:gd name="connsiteX28" fmla="*/ 484621 w 1300317"/>
              <a:gd name="connsiteY28" fmla="*/ 94323 h 2338113"/>
              <a:gd name="connsiteX0" fmla="*/ 484621 w 1300317"/>
              <a:gd name="connsiteY0" fmla="*/ 94323 h 2338113"/>
              <a:gd name="connsiteX1" fmla="*/ 80854 w 1300317"/>
              <a:gd name="connsiteY1" fmla="*/ 762724 h 2338113"/>
              <a:gd name="connsiteX2" fmla="*/ 3382 w 1300317"/>
              <a:gd name="connsiteY2" fmla="*/ 1338848 h 2338113"/>
              <a:gd name="connsiteX3" fmla="*/ 139039 w 1300317"/>
              <a:gd name="connsiteY3" fmla="*/ 2251624 h 2338113"/>
              <a:gd name="connsiteX4" fmla="*/ 166066 w 1300317"/>
              <a:gd name="connsiteY4" fmla="*/ 2338113 h 2338113"/>
              <a:gd name="connsiteX5" fmla="*/ 369645 w 1300317"/>
              <a:gd name="connsiteY5" fmla="*/ 2163059 h 2338113"/>
              <a:gd name="connsiteX6" fmla="*/ 346884 w 1300317"/>
              <a:gd name="connsiteY6" fmla="*/ 2074720 h 2338113"/>
              <a:gd name="connsiteX7" fmla="*/ 309963 w 1300317"/>
              <a:gd name="connsiteY7" fmla="*/ 1898078 h 2338113"/>
              <a:gd name="connsiteX8" fmla="*/ 275883 w 1300317"/>
              <a:gd name="connsiteY8" fmla="*/ 1568302 h 2338113"/>
              <a:gd name="connsiteX9" fmla="*/ 298659 w 1300317"/>
              <a:gd name="connsiteY9" fmla="*/ 1527933 h 2338113"/>
              <a:gd name="connsiteX10" fmla="*/ 495404 w 1300317"/>
              <a:gd name="connsiteY10" fmla="*/ 1634907 h 2338113"/>
              <a:gd name="connsiteX11" fmla="*/ 810378 w 1300317"/>
              <a:gd name="connsiteY11" fmla="*/ 1690542 h 2338113"/>
              <a:gd name="connsiteX12" fmla="*/ 913015 w 1300317"/>
              <a:gd name="connsiteY12" fmla="*/ 1672755 h 2338113"/>
              <a:gd name="connsiteX13" fmla="*/ 952512 w 1300317"/>
              <a:gd name="connsiteY13" fmla="*/ 1661861 h 2338113"/>
              <a:gd name="connsiteX14" fmla="*/ 1300317 w 1300317"/>
              <a:gd name="connsiteY14" fmla="*/ 1362790 h 2338113"/>
              <a:gd name="connsiteX15" fmla="*/ 1279892 w 1300317"/>
              <a:gd name="connsiteY15" fmla="*/ 1355725 h 2338113"/>
              <a:gd name="connsiteX16" fmla="*/ 1028827 w 1300317"/>
              <a:gd name="connsiteY16" fmla="*/ 1302459 h 2338113"/>
              <a:gd name="connsiteX17" fmla="*/ 499358 w 1300317"/>
              <a:gd name="connsiteY17" fmla="*/ 1302459 h 2338113"/>
              <a:gd name="connsiteX18" fmla="*/ 438051 w 1300317"/>
              <a:gd name="connsiteY18" fmla="*/ 1302459 h 2338113"/>
              <a:gd name="connsiteX19" fmla="*/ 748643 w 1300317"/>
              <a:gd name="connsiteY19" fmla="*/ 1145645 h 2338113"/>
              <a:gd name="connsiteX20" fmla="*/ 963843 w 1300317"/>
              <a:gd name="connsiteY20" fmla="*/ 963724 h 2338113"/>
              <a:gd name="connsiteX21" fmla="*/ 1133318 w 1300317"/>
              <a:gd name="connsiteY21" fmla="*/ 738997 h 2338113"/>
              <a:gd name="connsiteX22" fmla="*/ 1171620 w 1300317"/>
              <a:gd name="connsiteY22" fmla="*/ 571589 h 2338113"/>
              <a:gd name="connsiteX23" fmla="*/ 794367 w 1300317"/>
              <a:gd name="connsiteY23" fmla="*/ 657465 h 2338113"/>
              <a:gd name="connsiteX24" fmla="*/ 473548 w 1300317"/>
              <a:gd name="connsiteY24" fmla="*/ 838628 h 2338113"/>
              <a:gd name="connsiteX25" fmla="*/ 471652 w 1300317"/>
              <a:gd name="connsiteY25" fmla="*/ 804866 h 2338113"/>
              <a:gd name="connsiteX26" fmla="*/ 678841 w 1300317"/>
              <a:gd name="connsiteY26" fmla="*/ 443040 h 2338113"/>
              <a:gd name="connsiteX27" fmla="*/ 661640 w 1300317"/>
              <a:gd name="connsiteY27" fmla="*/ 0 h 2338113"/>
              <a:gd name="connsiteX28" fmla="*/ 484621 w 1300317"/>
              <a:gd name="connsiteY28" fmla="*/ 94323 h 2338113"/>
              <a:gd name="connsiteX0" fmla="*/ 484621 w 1300317"/>
              <a:gd name="connsiteY0" fmla="*/ 94323 h 2338113"/>
              <a:gd name="connsiteX1" fmla="*/ 80854 w 1300317"/>
              <a:gd name="connsiteY1" fmla="*/ 762724 h 2338113"/>
              <a:gd name="connsiteX2" fmla="*/ 3382 w 1300317"/>
              <a:gd name="connsiteY2" fmla="*/ 1338848 h 2338113"/>
              <a:gd name="connsiteX3" fmla="*/ 139039 w 1300317"/>
              <a:gd name="connsiteY3" fmla="*/ 2251624 h 2338113"/>
              <a:gd name="connsiteX4" fmla="*/ 166066 w 1300317"/>
              <a:gd name="connsiteY4" fmla="*/ 2338113 h 2338113"/>
              <a:gd name="connsiteX5" fmla="*/ 369645 w 1300317"/>
              <a:gd name="connsiteY5" fmla="*/ 2163059 h 2338113"/>
              <a:gd name="connsiteX6" fmla="*/ 346884 w 1300317"/>
              <a:gd name="connsiteY6" fmla="*/ 2074720 h 2338113"/>
              <a:gd name="connsiteX7" fmla="*/ 309963 w 1300317"/>
              <a:gd name="connsiteY7" fmla="*/ 1898078 h 2338113"/>
              <a:gd name="connsiteX8" fmla="*/ 275883 w 1300317"/>
              <a:gd name="connsiteY8" fmla="*/ 1568302 h 2338113"/>
              <a:gd name="connsiteX9" fmla="*/ 298659 w 1300317"/>
              <a:gd name="connsiteY9" fmla="*/ 1527933 h 2338113"/>
              <a:gd name="connsiteX10" fmla="*/ 495404 w 1300317"/>
              <a:gd name="connsiteY10" fmla="*/ 1634907 h 2338113"/>
              <a:gd name="connsiteX11" fmla="*/ 810378 w 1300317"/>
              <a:gd name="connsiteY11" fmla="*/ 1690542 h 2338113"/>
              <a:gd name="connsiteX12" fmla="*/ 913015 w 1300317"/>
              <a:gd name="connsiteY12" fmla="*/ 1672755 h 2338113"/>
              <a:gd name="connsiteX13" fmla="*/ 952512 w 1300317"/>
              <a:gd name="connsiteY13" fmla="*/ 1661861 h 2338113"/>
              <a:gd name="connsiteX14" fmla="*/ 1300317 w 1300317"/>
              <a:gd name="connsiteY14" fmla="*/ 1362790 h 2338113"/>
              <a:gd name="connsiteX15" fmla="*/ 1279892 w 1300317"/>
              <a:gd name="connsiteY15" fmla="*/ 1355725 h 2338113"/>
              <a:gd name="connsiteX16" fmla="*/ 1028827 w 1300317"/>
              <a:gd name="connsiteY16" fmla="*/ 1302459 h 2338113"/>
              <a:gd name="connsiteX17" fmla="*/ 499358 w 1300317"/>
              <a:gd name="connsiteY17" fmla="*/ 1302459 h 2338113"/>
              <a:gd name="connsiteX18" fmla="*/ 438051 w 1300317"/>
              <a:gd name="connsiteY18" fmla="*/ 1302459 h 2338113"/>
              <a:gd name="connsiteX19" fmla="*/ 748643 w 1300317"/>
              <a:gd name="connsiteY19" fmla="*/ 1145645 h 2338113"/>
              <a:gd name="connsiteX20" fmla="*/ 963843 w 1300317"/>
              <a:gd name="connsiteY20" fmla="*/ 963724 h 2338113"/>
              <a:gd name="connsiteX21" fmla="*/ 1133318 w 1300317"/>
              <a:gd name="connsiteY21" fmla="*/ 738997 h 2338113"/>
              <a:gd name="connsiteX22" fmla="*/ 1171620 w 1300317"/>
              <a:gd name="connsiteY22" fmla="*/ 571589 h 2338113"/>
              <a:gd name="connsiteX23" fmla="*/ 794367 w 1300317"/>
              <a:gd name="connsiteY23" fmla="*/ 657465 h 2338113"/>
              <a:gd name="connsiteX24" fmla="*/ 473548 w 1300317"/>
              <a:gd name="connsiteY24" fmla="*/ 838628 h 2338113"/>
              <a:gd name="connsiteX25" fmla="*/ 471652 w 1300317"/>
              <a:gd name="connsiteY25" fmla="*/ 804866 h 2338113"/>
              <a:gd name="connsiteX26" fmla="*/ 678841 w 1300317"/>
              <a:gd name="connsiteY26" fmla="*/ 443040 h 2338113"/>
              <a:gd name="connsiteX27" fmla="*/ 661640 w 1300317"/>
              <a:gd name="connsiteY27" fmla="*/ 0 h 2338113"/>
              <a:gd name="connsiteX28" fmla="*/ 484621 w 1300317"/>
              <a:gd name="connsiteY28" fmla="*/ 94323 h 2338113"/>
              <a:gd name="connsiteX0" fmla="*/ 483934 w 1299630"/>
              <a:gd name="connsiteY0" fmla="*/ 94323 h 2338113"/>
              <a:gd name="connsiteX1" fmla="*/ 80167 w 1299630"/>
              <a:gd name="connsiteY1" fmla="*/ 762724 h 2338113"/>
              <a:gd name="connsiteX2" fmla="*/ 2695 w 1299630"/>
              <a:gd name="connsiteY2" fmla="*/ 1338848 h 2338113"/>
              <a:gd name="connsiteX3" fmla="*/ 138352 w 1299630"/>
              <a:gd name="connsiteY3" fmla="*/ 2251624 h 2338113"/>
              <a:gd name="connsiteX4" fmla="*/ 165379 w 1299630"/>
              <a:gd name="connsiteY4" fmla="*/ 2338113 h 2338113"/>
              <a:gd name="connsiteX5" fmla="*/ 368958 w 1299630"/>
              <a:gd name="connsiteY5" fmla="*/ 2163059 h 2338113"/>
              <a:gd name="connsiteX6" fmla="*/ 346197 w 1299630"/>
              <a:gd name="connsiteY6" fmla="*/ 2074720 h 2338113"/>
              <a:gd name="connsiteX7" fmla="*/ 309276 w 1299630"/>
              <a:gd name="connsiteY7" fmla="*/ 1898078 h 2338113"/>
              <a:gd name="connsiteX8" fmla="*/ 275196 w 1299630"/>
              <a:gd name="connsiteY8" fmla="*/ 1568302 h 2338113"/>
              <a:gd name="connsiteX9" fmla="*/ 297972 w 1299630"/>
              <a:gd name="connsiteY9" fmla="*/ 1527933 h 2338113"/>
              <a:gd name="connsiteX10" fmla="*/ 494717 w 1299630"/>
              <a:gd name="connsiteY10" fmla="*/ 1634907 h 2338113"/>
              <a:gd name="connsiteX11" fmla="*/ 809691 w 1299630"/>
              <a:gd name="connsiteY11" fmla="*/ 1690542 h 2338113"/>
              <a:gd name="connsiteX12" fmla="*/ 912328 w 1299630"/>
              <a:gd name="connsiteY12" fmla="*/ 1672755 h 2338113"/>
              <a:gd name="connsiteX13" fmla="*/ 951825 w 1299630"/>
              <a:gd name="connsiteY13" fmla="*/ 1661861 h 2338113"/>
              <a:gd name="connsiteX14" fmla="*/ 1299630 w 1299630"/>
              <a:gd name="connsiteY14" fmla="*/ 1362790 h 2338113"/>
              <a:gd name="connsiteX15" fmla="*/ 1279205 w 1299630"/>
              <a:gd name="connsiteY15" fmla="*/ 1355725 h 2338113"/>
              <a:gd name="connsiteX16" fmla="*/ 1028140 w 1299630"/>
              <a:gd name="connsiteY16" fmla="*/ 1302459 h 2338113"/>
              <a:gd name="connsiteX17" fmla="*/ 498671 w 1299630"/>
              <a:gd name="connsiteY17" fmla="*/ 1302459 h 2338113"/>
              <a:gd name="connsiteX18" fmla="*/ 437364 w 1299630"/>
              <a:gd name="connsiteY18" fmla="*/ 1302459 h 2338113"/>
              <a:gd name="connsiteX19" fmla="*/ 747956 w 1299630"/>
              <a:gd name="connsiteY19" fmla="*/ 1145645 h 2338113"/>
              <a:gd name="connsiteX20" fmla="*/ 963156 w 1299630"/>
              <a:gd name="connsiteY20" fmla="*/ 963724 h 2338113"/>
              <a:gd name="connsiteX21" fmla="*/ 1132631 w 1299630"/>
              <a:gd name="connsiteY21" fmla="*/ 738997 h 2338113"/>
              <a:gd name="connsiteX22" fmla="*/ 1170933 w 1299630"/>
              <a:gd name="connsiteY22" fmla="*/ 571589 h 2338113"/>
              <a:gd name="connsiteX23" fmla="*/ 793680 w 1299630"/>
              <a:gd name="connsiteY23" fmla="*/ 657465 h 2338113"/>
              <a:gd name="connsiteX24" fmla="*/ 472861 w 1299630"/>
              <a:gd name="connsiteY24" fmla="*/ 838628 h 2338113"/>
              <a:gd name="connsiteX25" fmla="*/ 470965 w 1299630"/>
              <a:gd name="connsiteY25" fmla="*/ 804866 h 2338113"/>
              <a:gd name="connsiteX26" fmla="*/ 678154 w 1299630"/>
              <a:gd name="connsiteY26" fmla="*/ 443040 h 2338113"/>
              <a:gd name="connsiteX27" fmla="*/ 660953 w 1299630"/>
              <a:gd name="connsiteY27" fmla="*/ 0 h 2338113"/>
              <a:gd name="connsiteX28" fmla="*/ 483934 w 1299630"/>
              <a:gd name="connsiteY28" fmla="*/ 94323 h 2338113"/>
              <a:gd name="connsiteX0" fmla="*/ 491064 w 1306760"/>
              <a:gd name="connsiteY0" fmla="*/ 94323 h 2338113"/>
              <a:gd name="connsiteX1" fmla="*/ 59367 w 1306760"/>
              <a:gd name="connsiteY1" fmla="*/ 786740 h 2338113"/>
              <a:gd name="connsiteX2" fmla="*/ 9825 w 1306760"/>
              <a:gd name="connsiteY2" fmla="*/ 1338848 h 2338113"/>
              <a:gd name="connsiteX3" fmla="*/ 145482 w 1306760"/>
              <a:gd name="connsiteY3" fmla="*/ 2251624 h 2338113"/>
              <a:gd name="connsiteX4" fmla="*/ 172509 w 1306760"/>
              <a:gd name="connsiteY4" fmla="*/ 2338113 h 2338113"/>
              <a:gd name="connsiteX5" fmla="*/ 376088 w 1306760"/>
              <a:gd name="connsiteY5" fmla="*/ 2163059 h 2338113"/>
              <a:gd name="connsiteX6" fmla="*/ 353327 w 1306760"/>
              <a:gd name="connsiteY6" fmla="*/ 2074720 h 2338113"/>
              <a:gd name="connsiteX7" fmla="*/ 316406 w 1306760"/>
              <a:gd name="connsiteY7" fmla="*/ 1898078 h 2338113"/>
              <a:gd name="connsiteX8" fmla="*/ 282326 w 1306760"/>
              <a:gd name="connsiteY8" fmla="*/ 1568302 h 2338113"/>
              <a:gd name="connsiteX9" fmla="*/ 305102 w 1306760"/>
              <a:gd name="connsiteY9" fmla="*/ 1527933 h 2338113"/>
              <a:gd name="connsiteX10" fmla="*/ 501847 w 1306760"/>
              <a:gd name="connsiteY10" fmla="*/ 1634907 h 2338113"/>
              <a:gd name="connsiteX11" fmla="*/ 816821 w 1306760"/>
              <a:gd name="connsiteY11" fmla="*/ 1690542 h 2338113"/>
              <a:gd name="connsiteX12" fmla="*/ 919458 w 1306760"/>
              <a:gd name="connsiteY12" fmla="*/ 1672755 h 2338113"/>
              <a:gd name="connsiteX13" fmla="*/ 958955 w 1306760"/>
              <a:gd name="connsiteY13" fmla="*/ 1661861 h 2338113"/>
              <a:gd name="connsiteX14" fmla="*/ 1306760 w 1306760"/>
              <a:gd name="connsiteY14" fmla="*/ 1362790 h 2338113"/>
              <a:gd name="connsiteX15" fmla="*/ 1286335 w 1306760"/>
              <a:gd name="connsiteY15" fmla="*/ 1355725 h 2338113"/>
              <a:gd name="connsiteX16" fmla="*/ 1035270 w 1306760"/>
              <a:gd name="connsiteY16" fmla="*/ 1302459 h 2338113"/>
              <a:gd name="connsiteX17" fmla="*/ 505801 w 1306760"/>
              <a:gd name="connsiteY17" fmla="*/ 1302459 h 2338113"/>
              <a:gd name="connsiteX18" fmla="*/ 444494 w 1306760"/>
              <a:gd name="connsiteY18" fmla="*/ 1302459 h 2338113"/>
              <a:gd name="connsiteX19" fmla="*/ 755086 w 1306760"/>
              <a:gd name="connsiteY19" fmla="*/ 1145645 h 2338113"/>
              <a:gd name="connsiteX20" fmla="*/ 970286 w 1306760"/>
              <a:gd name="connsiteY20" fmla="*/ 963724 h 2338113"/>
              <a:gd name="connsiteX21" fmla="*/ 1139761 w 1306760"/>
              <a:gd name="connsiteY21" fmla="*/ 738997 h 2338113"/>
              <a:gd name="connsiteX22" fmla="*/ 1178063 w 1306760"/>
              <a:gd name="connsiteY22" fmla="*/ 571589 h 2338113"/>
              <a:gd name="connsiteX23" fmla="*/ 800810 w 1306760"/>
              <a:gd name="connsiteY23" fmla="*/ 657465 h 2338113"/>
              <a:gd name="connsiteX24" fmla="*/ 479991 w 1306760"/>
              <a:gd name="connsiteY24" fmla="*/ 838628 h 2338113"/>
              <a:gd name="connsiteX25" fmla="*/ 478095 w 1306760"/>
              <a:gd name="connsiteY25" fmla="*/ 804866 h 2338113"/>
              <a:gd name="connsiteX26" fmla="*/ 685284 w 1306760"/>
              <a:gd name="connsiteY26" fmla="*/ 443040 h 2338113"/>
              <a:gd name="connsiteX27" fmla="*/ 668083 w 1306760"/>
              <a:gd name="connsiteY27" fmla="*/ 0 h 2338113"/>
              <a:gd name="connsiteX28" fmla="*/ 491064 w 1306760"/>
              <a:gd name="connsiteY28" fmla="*/ 94323 h 2338113"/>
              <a:gd name="connsiteX0" fmla="*/ 503006 w 1318702"/>
              <a:gd name="connsiteY0" fmla="*/ 94323 h 2338113"/>
              <a:gd name="connsiteX1" fmla="*/ 71309 w 1318702"/>
              <a:gd name="connsiteY1" fmla="*/ 786740 h 2338113"/>
              <a:gd name="connsiteX2" fmla="*/ 8390 w 1318702"/>
              <a:gd name="connsiteY2" fmla="*/ 1343063 h 2338113"/>
              <a:gd name="connsiteX3" fmla="*/ 157424 w 1318702"/>
              <a:gd name="connsiteY3" fmla="*/ 2251624 h 2338113"/>
              <a:gd name="connsiteX4" fmla="*/ 184451 w 1318702"/>
              <a:gd name="connsiteY4" fmla="*/ 2338113 h 2338113"/>
              <a:gd name="connsiteX5" fmla="*/ 388030 w 1318702"/>
              <a:gd name="connsiteY5" fmla="*/ 2163059 h 2338113"/>
              <a:gd name="connsiteX6" fmla="*/ 365269 w 1318702"/>
              <a:gd name="connsiteY6" fmla="*/ 2074720 h 2338113"/>
              <a:gd name="connsiteX7" fmla="*/ 328348 w 1318702"/>
              <a:gd name="connsiteY7" fmla="*/ 1898078 h 2338113"/>
              <a:gd name="connsiteX8" fmla="*/ 294268 w 1318702"/>
              <a:gd name="connsiteY8" fmla="*/ 1568302 h 2338113"/>
              <a:gd name="connsiteX9" fmla="*/ 317044 w 1318702"/>
              <a:gd name="connsiteY9" fmla="*/ 1527933 h 2338113"/>
              <a:gd name="connsiteX10" fmla="*/ 513789 w 1318702"/>
              <a:gd name="connsiteY10" fmla="*/ 1634907 h 2338113"/>
              <a:gd name="connsiteX11" fmla="*/ 828763 w 1318702"/>
              <a:gd name="connsiteY11" fmla="*/ 1690542 h 2338113"/>
              <a:gd name="connsiteX12" fmla="*/ 931400 w 1318702"/>
              <a:gd name="connsiteY12" fmla="*/ 1672755 h 2338113"/>
              <a:gd name="connsiteX13" fmla="*/ 970897 w 1318702"/>
              <a:gd name="connsiteY13" fmla="*/ 1661861 h 2338113"/>
              <a:gd name="connsiteX14" fmla="*/ 1318702 w 1318702"/>
              <a:gd name="connsiteY14" fmla="*/ 1362790 h 2338113"/>
              <a:gd name="connsiteX15" fmla="*/ 1298277 w 1318702"/>
              <a:gd name="connsiteY15" fmla="*/ 1355725 h 2338113"/>
              <a:gd name="connsiteX16" fmla="*/ 1047212 w 1318702"/>
              <a:gd name="connsiteY16" fmla="*/ 1302459 h 2338113"/>
              <a:gd name="connsiteX17" fmla="*/ 517743 w 1318702"/>
              <a:gd name="connsiteY17" fmla="*/ 1302459 h 2338113"/>
              <a:gd name="connsiteX18" fmla="*/ 456436 w 1318702"/>
              <a:gd name="connsiteY18" fmla="*/ 1302459 h 2338113"/>
              <a:gd name="connsiteX19" fmla="*/ 767028 w 1318702"/>
              <a:gd name="connsiteY19" fmla="*/ 1145645 h 2338113"/>
              <a:gd name="connsiteX20" fmla="*/ 982228 w 1318702"/>
              <a:gd name="connsiteY20" fmla="*/ 963724 h 2338113"/>
              <a:gd name="connsiteX21" fmla="*/ 1151703 w 1318702"/>
              <a:gd name="connsiteY21" fmla="*/ 738997 h 2338113"/>
              <a:gd name="connsiteX22" fmla="*/ 1190005 w 1318702"/>
              <a:gd name="connsiteY22" fmla="*/ 571589 h 2338113"/>
              <a:gd name="connsiteX23" fmla="*/ 812752 w 1318702"/>
              <a:gd name="connsiteY23" fmla="*/ 657465 h 2338113"/>
              <a:gd name="connsiteX24" fmla="*/ 491933 w 1318702"/>
              <a:gd name="connsiteY24" fmla="*/ 838628 h 2338113"/>
              <a:gd name="connsiteX25" fmla="*/ 490037 w 1318702"/>
              <a:gd name="connsiteY25" fmla="*/ 804866 h 2338113"/>
              <a:gd name="connsiteX26" fmla="*/ 697226 w 1318702"/>
              <a:gd name="connsiteY26" fmla="*/ 443040 h 2338113"/>
              <a:gd name="connsiteX27" fmla="*/ 680025 w 1318702"/>
              <a:gd name="connsiteY27" fmla="*/ 0 h 2338113"/>
              <a:gd name="connsiteX28" fmla="*/ 503006 w 1318702"/>
              <a:gd name="connsiteY28" fmla="*/ 94323 h 2338113"/>
              <a:gd name="connsiteX0" fmla="*/ 514306 w 1330002"/>
              <a:gd name="connsiteY0" fmla="*/ 94323 h 2338113"/>
              <a:gd name="connsiteX1" fmla="*/ 82609 w 1330002"/>
              <a:gd name="connsiteY1" fmla="*/ 786740 h 2338113"/>
              <a:gd name="connsiteX2" fmla="*/ 6002 w 1330002"/>
              <a:gd name="connsiteY2" fmla="*/ 1403414 h 2338113"/>
              <a:gd name="connsiteX3" fmla="*/ 168724 w 1330002"/>
              <a:gd name="connsiteY3" fmla="*/ 2251624 h 2338113"/>
              <a:gd name="connsiteX4" fmla="*/ 195751 w 1330002"/>
              <a:gd name="connsiteY4" fmla="*/ 2338113 h 2338113"/>
              <a:gd name="connsiteX5" fmla="*/ 399330 w 1330002"/>
              <a:gd name="connsiteY5" fmla="*/ 2163059 h 2338113"/>
              <a:gd name="connsiteX6" fmla="*/ 376569 w 1330002"/>
              <a:gd name="connsiteY6" fmla="*/ 2074720 h 2338113"/>
              <a:gd name="connsiteX7" fmla="*/ 339648 w 1330002"/>
              <a:gd name="connsiteY7" fmla="*/ 1898078 h 2338113"/>
              <a:gd name="connsiteX8" fmla="*/ 305568 w 1330002"/>
              <a:gd name="connsiteY8" fmla="*/ 1568302 h 2338113"/>
              <a:gd name="connsiteX9" fmla="*/ 328344 w 1330002"/>
              <a:gd name="connsiteY9" fmla="*/ 1527933 h 2338113"/>
              <a:gd name="connsiteX10" fmla="*/ 525089 w 1330002"/>
              <a:gd name="connsiteY10" fmla="*/ 1634907 h 2338113"/>
              <a:gd name="connsiteX11" fmla="*/ 840063 w 1330002"/>
              <a:gd name="connsiteY11" fmla="*/ 1690542 h 2338113"/>
              <a:gd name="connsiteX12" fmla="*/ 942700 w 1330002"/>
              <a:gd name="connsiteY12" fmla="*/ 1672755 h 2338113"/>
              <a:gd name="connsiteX13" fmla="*/ 982197 w 1330002"/>
              <a:gd name="connsiteY13" fmla="*/ 1661861 h 2338113"/>
              <a:gd name="connsiteX14" fmla="*/ 1330002 w 1330002"/>
              <a:gd name="connsiteY14" fmla="*/ 1362790 h 2338113"/>
              <a:gd name="connsiteX15" fmla="*/ 1309577 w 1330002"/>
              <a:gd name="connsiteY15" fmla="*/ 1355725 h 2338113"/>
              <a:gd name="connsiteX16" fmla="*/ 1058512 w 1330002"/>
              <a:gd name="connsiteY16" fmla="*/ 1302459 h 2338113"/>
              <a:gd name="connsiteX17" fmla="*/ 529043 w 1330002"/>
              <a:gd name="connsiteY17" fmla="*/ 1302459 h 2338113"/>
              <a:gd name="connsiteX18" fmla="*/ 467736 w 1330002"/>
              <a:gd name="connsiteY18" fmla="*/ 1302459 h 2338113"/>
              <a:gd name="connsiteX19" fmla="*/ 778328 w 1330002"/>
              <a:gd name="connsiteY19" fmla="*/ 1145645 h 2338113"/>
              <a:gd name="connsiteX20" fmla="*/ 993528 w 1330002"/>
              <a:gd name="connsiteY20" fmla="*/ 963724 h 2338113"/>
              <a:gd name="connsiteX21" fmla="*/ 1163003 w 1330002"/>
              <a:gd name="connsiteY21" fmla="*/ 738997 h 2338113"/>
              <a:gd name="connsiteX22" fmla="*/ 1201305 w 1330002"/>
              <a:gd name="connsiteY22" fmla="*/ 571589 h 2338113"/>
              <a:gd name="connsiteX23" fmla="*/ 824052 w 1330002"/>
              <a:gd name="connsiteY23" fmla="*/ 657465 h 2338113"/>
              <a:gd name="connsiteX24" fmla="*/ 503233 w 1330002"/>
              <a:gd name="connsiteY24" fmla="*/ 838628 h 2338113"/>
              <a:gd name="connsiteX25" fmla="*/ 501337 w 1330002"/>
              <a:gd name="connsiteY25" fmla="*/ 804866 h 2338113"/>
              <a:gd name="connsiteX26" fmla="*/ 708526 w 1330002"/>
              <a:gd name="connsiteY26" fmla="*/ 443040 h 2338113"/>
              <a:gd name="connsiteX27" fmla="*/ 691325 w 1330002"/>
              <a:gd name="connsiteY27" fmla="*/ 0 h 2338113"/>
              <a:gd name="connsiteX28" fmla="*/ 514306 w 1330002"/>
              <a:gd name="connsiteY28" fmla="*/ 94323 h 2338113"/>
              <a:gd name="connsiteX0" fmla="*/ 518571 w 1334267"/>
              <a:gd name="connsiteY0" fmla="*/ 94323 h 2338113"/>
              <a:gd name="connsiteX1" fmla="*/ 86874 w 1334267"/>
              <a:gd name="connsiteY1" fmla="*/ 786740 h 2338113"/>
              <a:gd name="connsiteX2" fmla="*/ 5375 w 1334267"/>
              <a:gd name="connsiteY2" fmla="*/ 1468346 h 2338113"/>
              <a:gd name="connsiteX3" fmla="*/ 172989 w 1334267"/>
              <a:gd name="connsiteY3" fmla="*/ 2251624 h 2338113"/>
              <a:gd name="connsiteX4" fmla="*/ 200016 w 1334267"/>
              <a:gd name="connsiteY4" fmla="*/ 2338113 h 2338113"/>
              <a:gd name="connsiteX5" fmla="*/ 403595 w 1334267"/>
              <a:gd name="connsiteY5" fmla="*/ 2163059 h 2338113"/>
              <a:gd name="connsiteX6" fmla="*/ 380834 w 1334267"/>
              <a:gd name="connsiteY6" fmla="*/ 2074720 h 2338113"/>
              <a:gd name="connsiteX7" fmla="*/ 343913 w 1334267"/>
              <a:gd name="connsiteY7" fmla="*/ 1898078 h 2338113"/>
              <a:gd name="connsiteX8" fmla="*/ 309833 w 1334267"/>
              <a:gd name="connsiteY8" fmla="*/ 1568302 h 2338113"/>
              <a:gd name="connsiteX9" fmla="*/ 332609 w 1334267"/>
              <a:gd name="connsiteY9" fmla="*/ 1527933 h 2338113"/>
              <a:gd name="connsiteX10" fmla="*/ 529354 w 1334267"/>
              <a:gd name="connsiteY10" fmla="*/ 1634907 h 2338113"/>
              <a:gd name="connsiteX11" fmla="*/ 844328 w 1334267"/>
              <a:gd name="connsiteY11" fmla="*/ 1690542 h 2338113"/>
              <a:gd name="connsiteX12" fmla="*/ 946965 w 1334267"/>
              <a:gd name="connsiteY12" fmla="*/ 1672755 h 2338113"/>
              <a:gd name="connsiteX13" fmla="*/ 986462 w 1334267"/>
              <a:gd name="connsiteY13" fmla="*/ 1661861 h 2338113"/>
              <a:gd name="connsiteX14" fmla="*/ 1334267 w 1334267"/>
              <a:gd name="connsiteY14" fmla="*/ 1362790 h 2338113"/>
              <a:gd name="connsiteX15" fmla="*/ 1313842 w 1334267"/>
              <a:gd name="connsiteY15" fmla="*/ 1355725 h 2338113"/>
              <a:gd name="connsiteX16" fmla="*/ 1062777 w 1334267"/>
              <a:gd name="connsiteY16" fmla="*/ 1302459 h 2338113"/>
              <a:gd name="connsiteX17" fmla="*/ 533308 w 1334267"/>
              <a:gd name="connsiteY17" fmla="*/ 1302459 h 2338113"/>
              <a:gd name="connsiteX18" fmla="*/ 472001 w 1334267"/>
              <a:gd name="connsiteY18" fmla="*/ 1302459 h 2338113"/>
              <a:gd name="connsiteX19" fmla="*/ 782593 w 1334267"/>
              <a:gd name="connsiteY19" fmla="*/ 1145645 h 2338113"/>
              <a:gd name="connsiteX20" fmla="*/ 997793 w 1334267"/>
              <a:gd name="connsiteY20" fmla="*/ 963724 h 2338113"/>
              <a:gd name="connsiteX21" fmla="*/ 1167268 w 1334267"/>
              <a:gd name="connsiteY21" fmla="*/ 738997 h 2338113"/>
              <a:gd name="connsiteX22" fmla="*/ 1205570 w 1334267"/>
              <a:gd name="connsiteY22" fmla="*/ 571589 h 2338113"/>
              <a:gd name="connsiteX23" fmla="*/ 828317 w 1334267"/>
              <a:gd name="connsiteY23" fmla="*/ 657465 h 2338113"/>
              <a:gd name="connsiteX24" fmla="*/ 507498 w 1334267"/>
              <a:gd name="connsiteY24" fmla="*/ 838628 h 2338113"/>
              <a:gd name="connsiteX25" fmla="*/ 505602 w 1334267"/>
              <a:gd name="connsiteY25" fmla="*/ 804866 h 2338113"/>
              <a:gd name="connsiteX26" fmla="*/ 712791 w 1334267"/>
              <a:gd name="connsiteY26" fmla="*/ 443040 h 2338113"/>
              <a:gd name="connsiteX27" fmla="*/ 695590 w 1334267"/>
              <a:gd name="connsiteY27" fmla="*/ 0 h 2338113"/>
              <a:gd name="connsiteX28" fmla="*/ 518571 w 1334267"/>
              <a:gd name="connsiteY28" fmla="*/ 94323 h 2338113"/>
              <a:gd name="connsiteX0" fmla="*/ 520446 w 1336142"/>
              <a:gd name="connsiteY0" fmla="*/ 94323 h 2338113"/>
              <a:gd name="connsiteX1" fmla="*/ 88749 w 1336142"/>
              <a:gd name="connsiteY1" fmla="*/ 786740 h 2338113"/>
              <a:gd name="connsiteX2" fmla="*/ 7250 w 1336142"/>
              <a:gd name="connsiteY2" fmla="*/ 1468346 h 2338113"/>
              <a:gd name="connsiteX3" fmla="*/ 201891 w 1336142"/>
              <a:gd name="connsiteY3" fmla="*/ 2338113 h 2338113"/>
              <a:gd name="connsiteX4" fmla="*/ 405470 w 1336142"/>
              <a:gd name="connsiteY4" fmla="*/ 2163059 h 2338113"/>
              <a:gd name="connsiteX5" fmla="*/ 382709 w 1336142"/>
              <a:gd name="connsiteY5" fmla="*/ 2074720 h 2338113"/>
              <a:gd name="connsiteX6" fmla="*/ 345788 w 1336142"/>
              <a:gd name="connsiteY6" fmla="*/ 1898078 h 2338113"/>
              <a:gd name="connsiteX7" fmla="*/ 311708 w 1336142"/>
              <a:gd name="connsiteY7" fmla="*/ 1568302 h 2338113"/>
              <a:gd name="connsiteX8" fmla="*/ 334484 w 1336142"/>
              <a:gd name="connsiteY8" fmla="*/ 1527933 h 2338113"/>
              <a:gd name="connsiteX9" fmla="*/ 531229 w 1336142"/>
              <a:gd name="connsiteY9" fmla="*/ 1634907 h 2338113"/>
              <a:gd name="connsiteX10" fmla="*/ 846203 w 1336142"/>
              <a:gd name="connsiteY10" fmla="*/ 1690542 h 2338113"/>
              <a:gd name="connsiteX11" fmla="*/ 948840 w 1336142"/>
              <a:gd name="connsiteY11" fmla="*/ 1672755 h 2338113"/>
              <a:gd name="connsiteX12" fmla="*/ 988337 w 1336142"/>
              <a:gd name="connsiteY12" fmla="*/ 1661861 h 2338113"/>
              <a:gd name="connsiteX13" fmla="*/ 1336142 w 1336142"/>
              <a:gd name="connsiteY13" fmla="*/ 1362790 h 2338113"/>
              <a:gd name="connsiteX14" fmla="*/ 1315717 w 1336142"/>
              <a:gd name="connsiteY14" fmla="*/ 1355725 h 2338113"/>
              <a:gd name="connsiteX15" fmla="*/ 1064652 w 1336142"/>
              <a:gd name="connsiteY15" fmla="*/ 1302459 h 2338113"/>
              <a:gd name="connsiteX16" fmla="*/ 535183 w 1336142"/>
              <a:gd name="connsiteY16" fmla="*/ 1302459 h 2338113"/>
              <a:gd name="connsiteX17" fmla="*/ 473876 w 1336142"/>
              <a:gd name="connsiteY17" fmla="*/ 1302459 h 2338113"/>
              <a:gd name="connsiteX18" fmla="*/ 784468 w 1336142"/>
              <a:gd name="connsiteY18" fmla="*/ 1145645 h 2338113"/>
              <a:gd name="connsiteX19" fmla="*/ 999668 w 1336142"/>
              <a:gd name="connsiteY19" fmla="*/ 963724 h 2338113"/>
              <a:gd name="connsiteX20" fmla="*/ 1169143 w 1336142"/>
              <a:gd name="connsiteY20" fmla="*/ 738997 h 2338113"/>
              <a:gd name="connsiteX21" fmla="*/ 1207445 w 1336142"/>
              <a:gd name="connsiteY21" fmla="*/ 571589 h 2338113"/>
              <a:gd name="connsiteX22" fmla="*/ 830192 w 1336142"/>
              <a:gd name="connsiteY22" fmla="*/ 657465 h 2338113"/>
              <a:gd name="connsiteX23" fmla="*/ 509373 w 1336142"/>
              <a:gd name="connsiteY23" fmla="*/ 838628 h 2338113"/>
              <a:gd name="connsiteX24" fmla="*/ 507477 w 1336142"/>
              <a:gd name="connsiteY24" fmla="*/ 804866 h 2338113"/>
              <a:gd name="connsiteX25" fmla="*/ 714666 w 1336142"/>
              <a:gd name="connsiteY25" fmla="*/ 443040 h 2338113"/>
              <a:gd name="connsiteX26" fmla="*/ 697465 w 1336142"/>
              <a:gd name="connsiteY26" fmla="*/ 0 h 2338113"/>
              <a:gd name="connsiteX27" fmla="*/ 520446 w 1336142"/>
              <a:gd name="connsiteY27" fmla="*/ 94323 h 2338113"/>
              <a:gd name="connsiteX0" fmla="*/ 520446 w 1336142"/>
              <a:gd name="connsiteY0" fmla="*/ 94323 h 2338113"/>
              <a:gd name="connsiteX1" fmla="*/ 88749 w 1336142"/>
              <a:gd name="connsiteY1" fmla="*/ 786740 h 2338113"/>
              <a:gd name="connsiteX2" fmla="*/ 7250 w 1336142"/>
              <a:gd name="connsiteY2" fmla="*/ 1468346 h 2338113"/>
              <a:gd name="connsiteX3" fmla="*/ 201891 w 1336142"/>
              <a:gd name="connsiteY3" fmla="*/ 2338113 h 2338113"/>
              <a:gd name="connsiteX4" fmla="*/ 405470 w 1336142"/>
              <a:gd name="connsiteY4" fmla="*/ 2163059 h 2338113"/>
              <a:gd name="connsiteX5" fmla="*/ 345788 w 1336142"/>
              <a:gd name="connsiteY5" fmla="*/ 1898078 h 2338113"/>
              <a:gd name="connsiteX6" fmla="*/ 311708 w 1336142"/>
              <a:gd name="connsiteY6" fmla="*/ 1568302 h 2338113"/>
              <a:gd name="connsiteX7" fmla="*/ 334484 w 1336142"/>
              <a:gd name="connsiteY7" fmla="*/ 1527933 h 2338113"/>
              <a:gd name="connsiteX8" fmla="*/ 531229 w 1336142"/>
              <a:gd name="connsiteY8" fmla="*/ 1634907 h 2338113"/>
              <a:gd name="connsiteX9" fmla="*/ 846203 w 1336142"/>
              <a:gd name="connsiteY9" fmla="*/ 1690542 h 2338113"/>
              <a:gd name="connsiteX10" fmla="*/ 948840 w 1336142"/>
              <a:gd name="connsiteY10" fmla="*/ 1672755 h 2338113"/>
              <a:gd name="connsiteX11" fmla="*/ 988337 w 1336142"/>
              <a:gd name="connsiteY11" fmla="*/ 1661861 h 2338113"/>
              <a:gd name="connsiteX12" fmla="*/ 1336142 w 1336142"/>
              <a:gd name="connsiteY12" fmla="*/ 1362790 h 2338113"/>
              <a:gd name="connsiteX13" fmla="*/ 1315717 w 1336142"/>
              <a:gd name="connsiteY13" fmla="*/ 1355725 h 2338113"/>
              <a:gd name="connsiteX14" fmla="*/ 1064652 w 1336142"/>
              <a:gd name="connsiteY14" fmla="*/ 1302459 h 2338113"/>
              <a:gd name="connsiteX15" fmla="*/ 535183 w 1336142"/>
              <a:gd name="connsiteY15" fmla="*/ 1302459 h 2338113"/>
              <a:gd name="connsiteX16" fmla="*/ 473876 w 1336142"/>
              <a:gd name="connsiteY16" fmla="*/ 1302459 h 2338113"/>
              <a:gd name="connsiteX17" fmla="*/ 784468 w 1336142"/>
              <a:gd name="connsiteY17" fmla="*/ 1145645 h 2338113"/>
              <a:gd name="connsiteX18" fmla="*/ 999668 w 1336142"/>
              <a:gd name="connsiteY18" fmla="*/ 963724 h 2338113"/>
              <a:gd name="connsiteX19" fmla="*/ 1169143 w 1336142"/>
              <a:gd name="connsiteY19" fmla="*/ 738997 h 2338113"/>
              <a:gd name="connsiteX20" fmla="*/ 1207445 w 1336142"/>
              <a:gd name="connsiteY20" fmla="*/ 571589 h 2338113"/>
              <a:gd name="connsiteX21" fmla="*/ 830192 w 1336142"/>
              <a:gd name="connsiteY21" fmla="*/ 657465 h 2338113"/>
              <a:gd name="connsiteX22" fmla="*/ 509373 w 1336142"/>
              <a:gd name="connsiteY22" fmla="*/ 838628 h 2338113"/>
              <a:gd name="connsiteX23" fmla="*/ 507477 w 1336142"/>
              <a:gd name="connsiteY23" fmla="*/ 804866 h 2338113"/>
              <a:gd name="connsiteX24" fmla="*/ 714666 w 1336142"/>
              <a:gd name="connsiteY24" fmla="*/ 443040 h 2338113"/>
              <a:gd name="connsiteX25" fmla="*/ 697465 w 1336142"/>
              <a:gd name="connsiteY25" fmla="*/ 0 h 2338113"/>
              <a:gd name="connsiteX26" fmla="*/ 520446 w 1336142"/>
              <a:gd name="connsiteY26" fmla="*/ 94323 h 2338113"/>
              <a:gd name="connsiteX0" fmla="*/ 520446 w 1336142"/>
              <a:gd name="connsiteY0" fmla="*/ 94323 h 2338113"/>
              <a:gd name="connsiteX1" fmla="*/ 88749 w 1336142"/>
              <a:gd name="connsiteY1" fmla="*/ 786740 h 2338113"/>
              <a:gd name="connsiteX2" fmla="*/ 7250 w 1336142"/>
              <a:gd name="connsiteY2" fmla="*/ 1468346 h 2338113"/>
              <a:gd name="connsiteX3" fmla="*/ 201891 w 1336142"/>
              <a:gd name="connsiteY3" fmla="*/ 2338113 h 2338113"/>
              <a:gd name="connsiteX4" fmla="*/ 405470 w 1336142"/>
              <a:gd name="connsiteY4" fmla="*/ 2163059 h 2338113"/>
              <a:gd name="connsiteX5" fmla="*/ 345788 w 1336142"/>
              <a:gd name="connsiteY5" fmla="*/ 1898078 h 2338113"/>
              <a:gd name="connsiteX6" fmla="*/ 311708 w 1336142"/>
              <a:gd name="connsiteY6" fmla="*/ 1568302 h 2338113"/>
              <a:gd name="connsiteX7" fmla="*/ 334484 w 1336142"/>
              <a:gd name="connsiteY7" fmla="*/ 1527933 h 2338113"/>
              <a:gd name="connsiteX8" fmla="*/ 531229 w 1336142"/>
              <a:gd name="connsiteY8" fmla="*/ 1634907 h 2338113"/>
              <a:gd name="connsiteX9" fmla="*/ 846203 w 1336142"/>
              <a:gd name="connsiteY9" fmla="*/ 1690542 h 2338113"/>
              <a:gd name="connsiteX10" fmla="*/ 988337 w 1336142"/>
              <a:gd name="connsiteY10" fmla="*/ 1661861 h 2338113"/>
              <a:gd name="connsiteX11" fmla="*/ 1336142 w 1336142"/>
              <a:gd name="connsiteY11" fmla="*/ 1362790 h 2338113"/>
              <a:gd name="connsiteX12" fmla="*/ 1315717 w 1336142"/>
              <a:gd name="connsiteY12" fmla="*/ 1355725 h 2338113"/>
              <a:gd name="connsiteX13" fmla="*/ 1064652 w 1336142"/>
              <a:gd name="connsiteY13" fmla="*/ 1302459 h 2338113"/>
              <a:gd name="connsiteX14" fmla="*/ 535183 w 1336142"/>
              <a:gd name="connsiteY14" fmla="*/ 1302459 h 2338113"/>
              <a:gd name="connsiteX15" fmla="*/ 473876 w 1336142"/>
              <a:gd name="connsiteY15" fmla="*/ 1302459 h 2338113"/>
              <a:gd name="connsiteX16" fmla="*/ 784468 w 1336142"/>
              <a:gd name="connsiteY16" fmla="*/ 1145645 h 2338113"/>
              <a:gd name="connsiteX17" fmla="*/ 999668 w 1336142"/>
              <a:gd name="connsiteY17" fmla="*/ 963724 h 2338113"/>
              <a:gd name="connsiteX18" fmla="*/ 1169143 w 1336142"/>
              <a:gd name="connsiteY18" fmla="*/ 738997 h 2338113"/>
              <a:gd name="connsiteX19" fmla="*/ 1207445 w 1336142"/>
              <a:gd name="connsiteY19" fmla="*/ 571589 h 2338113"/>
              <a:gd name="connsiteX20" fmla="*/ 830192 w 1336142"/>
              <a:gd name="connsiteY20" fmla="*/ 657465 h 2338113"/>
              <a:gd name="connsiteX21" fmla="*/ 509373 w 1336142"/>
              <a:gd name="connsiteY21" fmla="*/ 838628 h 2338113"/>
              <a:gd name="connsiteX22" fmla="*/ 507477 w 1336142"/>
              <a:gd name="connsiteY22" fmla="*/ 804866 h 2338113"/>
              <a:gd name="connsiteX23" fmla="*/ 714666 w 1336142"/>
              <a:gd name="connsiteY23" fmla="*/ 443040 h 2338113"/>
              <a:gd name="connsiteX24" fmla="*/ 697465 w 1336142"/>
              <a:gd name="connsiteY24" fmla="*/ 0 h 2338113"/>
              <a:gd name="connsiteX25" fmla="*/ 520446 w 1336142"/>
              <a:gd name="connsiteY25" fmla="*/ 94323 h 2338113"/>
              <a:gd name="connsiteX0" fmla="*/ 520446 w 1336142"/>
              <a:gd name="connsiteY0" fmla="*/ 94323 h 2338113"/>
              <a:gd name="connsiteX1" fmla="*/ 88749 w 1336142"/>
              <a:gd name="connsiteY1" fmla="*/ 786740 h 2338113"/>
              <a:gd name="connsiteX2" fmla="*/ 7250 w 1336142"/>
              <a:gd name="connsiteY2" fmla="*/ 1468346 h 2338113"/>
              <a:gd name="connsiteX3" fmla="*/ 201891 w 1336142"/>
              <a:gd name="connsiteY3" fmla="*/ 2338113 h 2338113"/>
              <a:gd name="connsiteX4" fmla="*/ 405470 w 1336142"/>
              <a:gd name="connsiteY4" fmla="*/ 2163059 h 2338113"/>
              <a:gd name="connsiteX5" fmla="*/ 345788 w 1336142"/>
              <a:gd name="connsiteY5" fmla="*/ 1898078 h 2338113"/>
              <a:gd name="connsiteX6" fmla="*/ 311708 w 1336142"/>
              <a:gd name="connsiteY6" fmla="*/ 1568302 h 2338113"/>
              <a:gd name="connsiteX7" fmla="*/ 334484 w 1336142"/>
              <a:gd name="connsiteY7" fmla="*/ 1527933 h 2338113"/>
              <a:gd name="connsiteX8" fmla="*/ 531229 w 1336142"/>
              <a:gd name="connsiteY8" fmla="*/ 1634907 h 2338113"/>
              <a:gd name="connsiteX9" fmla="*/ 846203 w 1336142"/>
              <a:gd name="connsiteY9" fmla="*/ 1690542 h 2338113"/>
              <a:gd name="connsiteX10" fmla="*/ 988337 w 1336142"/>
              <a:gd name="connsiteY10" fmla="*/ 1661861 h 2338113"/>
              <a:gd name="connsiteX11" fmla="*/ 1336142 w 1336142"/>
              <a:gd name="connsiteY11" fmla="*/ 1362790 h 2338113"/>
              <a:gd name="connsiteX12" fmla="*/ 1315717 w 1336142"/>
              <a:gd name="connsiteY12" fmla="*/ 1355725 h 2338113"/>
              <a:gd name="connsiteX13" fmla="*/ 1064652 w 1336142"/>
              <a:gd name="connsiteY13" fmla="*/ 1302459 h 2338113"/>
              <a:gd name="connsiteX14" fmla="*/ 535183 w 1336142"/>
              <a:gd name="connsiteY14" fmla="*/ 1302459 h 2338113"/>
              <a:gd name="connsiteX15" fmla="*/ 473876 w 1336142"/>
              <a:gd name="connsiteY15" fmla="*/ 1302459 h 2338113"/>
              <a:gd name="connsiteX16" fmla="*/ 784468 w 1336142"/>
              <a:gd name="connsiteY16" fmla="*/ 1145645 h 2338113"/>
              <a:gd name="connsiteX17" fmla="*/ 999668 w 1336142"/>
              <a:gd name="connsiteY17" fmla="*/ 963724 h 2338113"/>
              <a:gd name="connsiteX18" fmla="*/ 1169143 w 1336142"/>
              <a:gd name="connsiteY18" fmla="*/ 738997 h 2338113"/>
              <a:gd name="connsiteX19" fmla="*/ 1207445 w 1336142"/>
              <a:gd name="connsiteY19" fmla="*/ 571589 h 2338113"/>
              <a:gd name="connsiteX20" fmla="*/ 830192 w 1336142"/>
              <a:gd name="connsiteY20" fmla="*/ 657465 h 2338113"/>
              <a:gd name="connsiteX21" fmla="*/ 509373 w 1336142"/>
              <a:gd name="connsiteY21" fmla="*/ 838628 h 2338113"/>
              <a:gd name="connsiteX22" fmla="*/ 507477 w 1336142"/>
              <a:gd name="connsiteY22" fmla="*/ 804866 h 2338113"/>
              <a:gd name="connsiteX23" fmla="*/ 714666 w 1336142"/>
              <a:gd name="connsiteY23" fmla="*/ 443040 h 2338113"/>
              <a:gd name="connsiteX24" fmla="*/ 697465 w 1336142"/>
              <a:gd name="connsiteY24" fmla="*/ 0 h 2338113"/>
              <a:gd name="connsiteX25" fmla="*/ 520446 w 1336142"/>
              <a:gd name="connsiteY25" fmla="*/ 94323 h 2338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336142" h="2338113">
                <a:moveTo>
                  <a:pt x="520446" y="94323"/>
                </a:moveTo>
                <a:cubicBezTo>
                  <a:pt x="252303" y="380924"/>
                  <a:pt x="174282" y="557736"/>
                  <a:pt x="88749" y="786740"/>
                </a:cubicBezTo>
                <a:cubicBezTo>
                  <a:pt x="3216" y="1015744"/>
                  <a:pt x="-11607" y="1209784"/>
                  <a:pt x="7250" y="1468346"/>
                </a:cubicBezTo>
                <a:cubicBezTo>
                  <a:pt x="26107" y="1726908"/>
                  <a:pt x="135521" y="2222328"/>
                  <a:pt x="201891" y="2338113"/>
                </a:cubicBezTo>
                <a:lnTo>
                  <a:pt x="405470" y="2163059"/>
                </a:lnTo>
                <a:lnTo>
                  <a:pt x="345788" y="1898078"/>
                </a:lnTo>
                <a:cubicBezTo>
                  <a:pt x="326191" y="1783544"/>
                  <a:pt x="313592" y="1629992"/>
                  <a:pt x="311708" y="1568302"/>
                </a:cubicBezTo>
                <a:cubicBezTo>
                  <a:pt x="309824" y="1506612"/>
                  <a:pt x="303091" y="1505146"/>
                  <a:pt x="334484" y="1527933"/>
                </a:cubicBezTo>
                <a:cubicBezTo>
                  <a:pt x="365877" y="1550721"/>
                  <a:pt x="445943" y="1607806"/>
                  <a:pt x="531229" y="1634907"/>
                </a:cubicBezTo>
                <a:cubicBezTo>
                  <a:pt x="616515" y="1662008"/>
                  <a:pt x="770018" y="1686050"/>
                  <a:pt x="846203" y="1690542"/>
                </a:cubicBezTo>
                <a:cubicBezTo>
                  <a:pt x="922388" y="1695034"/>
                  <a:pt x="936790" y="1680880"/>
                  <a:pt x="988337" y="1661861"/>
                </a:cubicBezTo>
                <a:lnTo>
                  <a:pt x="1336142" y="1362790"/>
                </a:lnTo>
                <a:lnTo>
                  <a:pt x="1315717" y="1355725"/>
                </a:lnTo>
                <a:cubicBezTo>
                  <a:pt x="1253105" y="1334989"/>
                  <a:pt x="1169153" y="1311515"/>
                  <a:pt x="1064652" y="1302459"/>
                </a:cubicBezTo>
                <a:cubicBezTo>
                  <a:pt x="925317" y="1290383"/>
                  <a:pt x="633645" y="1302459"/>
                  <a:pt x="535183" y="1302459"/>
                </a:cubicBezTo>
                <a:cubicBezTo>
                  <a:pt x="535183" y="1302459"/>
                  <a:pt x="432328" y="1328594"/>
                  <a:pt x="473876" y="1302459"/>
                </a:cubicBezTo>
                <a:cubicBezTo>
                  <a:pt x="515423" y="1276324"/>
                  <a:pt x="696836" y="1202101"/>
                  <a:pt x="784468" y="1145645"/>
                </a:cubicBezTo>
                <a:cubicBezTo>
                  <a:pt x="872100" y="1089189"/>
                  <a:pt x="935555" y="1031499"/>
                  <a:pt x="999668" y="963724"/>
                </a:cubicBezTo>
                <a:cubicBezTo>
                  <a:pt x="1063781" y="895949"/>
                  <a:pt x="1134514" y="804352"/>
                  <a:pt x="1169143" y="738997"/>
                </a:cubicBezTo>
                <a:cubicBezTo>
                  <a:pt x="1203773" y="673641"/>
                  <a:pt x="1241862" y="574789"/>
                  <a:pt x="1207445" y="571589"/>
                </a:cubicBezTo>
                <a:cubicBezTo>
                  <a:pt x="1173028" y="568390"/>
                  <a:pt x="946537" y="612959"/>
                  <a:pt x="830192" y="657465"/>
                </a:cubicBezTo>
                <a:cubicBezTo>
                  <a:pt x="713846" y="701972"/>
                  <a:pt x="563159" y="814061"/>
                  <a:pt x="509373" y="838628"/>
                </a:cubicBezTo>
                <a:cubicBezTo>
                  <a:pt x="455588" y="863195"/>
                  <a:pt x="473261" y="870798"/>
                  <a:pt x="507477" y="804866"/>
                </a:cubicBezTo>
                <a:cubicBezTo>
                  <a:pt x="541693" y="738935"/>
                  <a:pt x="680651" y="547209"/>
                  <a:pt x="714666" y="443040"/>
                </a:cubicBezTo>
                <a:cubicBezTo>
                  <a:pt x="765537" y="287250"/>
                  <a:pt x="747000" y="159047"/>
                  <a:pt x="697465" y="0"/>
                </a:cubicBezTo>
                <a:cubicBezTo>
                  <a:pt x="675203" y="2802"/>
                  <a:pt x="576512" y="50551"/>
                  <a:pt x="520446" y="94323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5E715880-0810-8A03-C2BC-DB53142FA8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358500" flipV="1">
            <a:off x="1337507" y="5439006"/>
            <a:ext cx="1083953" cy="1896806"/>
          </a:xfrm>
          <a:custGeom>
            <a:avLst/>
            <a:gdLst>
              <a:gd name="connsiteX0" fmla="*/ 429670 w 1245366"/>
              <a:gd name="connsiteY0" fmla="*/ 94323 h 2338113"/>
              <a:gd name="connsiteX1" fmla="*/ 210325 w 1245366"/>
              <a:gd name="connsiteY1" fmla="*/ 366133 h 2338113"/>
              <a:gd name="connsiteX2" fmla="*/ 78185 w 1245366"/>
              <a:gd name="connsiteY2" fmla="*/ 727483 h 2338113"/>
              <a:gd name="connsiteX3" fmla="*/ 349 w 1245366"/>
              <a:gd name="connsiteY3" fmla="*/ 1325781 h 2338113"/>
              <a:gd name="connsiteX4" fmla="*/ 55138 w 1245366"/>
              <a:gd name="connsiteY4" fmla="*/ 2112766 h 2338113"/>
              <a:gd name="connsiteX5" fmla="*/ 84088 w 1245366"/>
              <a:gd name="connsiteY5" fmla="*/ 2251624 h 2338113"/>
              <a:gd name="connsiteX6" fmla="*/ 111115 w 1245366"/>
              <a:gd name="connsiteY6" fmla="*/ 2338113 h 2338113"/>
              <a:gd name="connsiteX7" fmla="*/ 314694 w 1245366"/>
              <a:gd name="connsiteY7" fmla="*/ 2163059 h 2338113"/>
              <a:gd name="connsiteX8" fmla="*/ 291933 w 1245366"/>
              <a:gd name="connsiteY8" fmla="*/ 2074720 h 2338113"/>
              <a:gd name="connsiteX9" fmla="*/ 255012 w 1245366"/>
              <a:gd name="connsiteY9" fmla="*/ 1898078 h 2338113"/>
              <a:gd name="connsiteX10" fmla="*/ 220932 w 1245366"/>
              <a:gd name="connsiteY10" fmla="*/ 1568302 h 2338113"/>
              <a:gd name="connsiteX11" fmla="*/ 243708 w 1245366"/>
              <a:gd name="connsiteY11" fmla="*/ 1527933 h 2338113"/>
              <a:gd name="connsiteX12" fmla="*/ 440453 w 1245366"/>
              <a:gd name="connsiteY12" fmla="*/ 1634907 h 2338113"/>
              <a:gd name="connsiteX13" fmla="*/ 755427 w 1245366"/>
              <a:gd name="connsiteY13" fmla="*/ 1690542 h 2338113"/>
              <a:gd name="connsiteX14" fmla="*/ 858064 w 1245366"/>
              <a:gd name="connsiteY14" fmla="*/ 1672755 h 2338113"/>
              <a:gd name="connsiteX15" fmla="*/ 897561 w 1245366"/>
              <a:gd name="connsiteY15" fmla="*/ 1661861 h 2338113"/>
              <a:gd name="connsiteX16" fmla="*/ 1245366 w 1245366"/>
              <a:gd name="connsiteY16" fmla="*/ 1362790 h 2338113"/>
              <a:gd name="connsiteX17" fmla="*/ 1224941 w 1245366"/>
              <a:gd name="connsiteY17" fmla="*/ 1355725 h 2338113"/>
              <a:gd name="connsiteX18" fmla="*/ 973876 w 1245366"/>
              <a:gd name="connsiteY18" fmla="*/ 1302459 h 2338113"/>
              <a:gd name="connsiteX19" fmla="*/ 444407 w 1245366"/>
              <a:gd name="connsiteY19" fmla="*/ 1302459 h 2338113"/>
              <a:gd name="connsiteX20" fmla="*/ 383100 w 1245366"/>
              <a:gd name="connsiteY20" fmla="*/ 1302459 h 2338113"/>
              <a:gd name="connsiteX21" fmla="*/ 693692 w 1245366"/>
              <a:gd name="connsiteY21" fmla="*/ 1145645 h 2338113"/>
              <a:gd name="connsiteX22" fmla="*/ 908892 w 1245366"/>
              <a:gd name="connsiteY22" fmla="*/ 963724 h 2338113"/>
              <a:gd name="connsiteX23" fmla="*/ 1078367 w 1245366"/>
              <a:gd name="connsiteY23" fmla="*/ 738997 h 2338113"/>
              <a:gd name="connsiteX24" fmla="*/ 1116669 w 1245366"/>
              <a:gd name="connsiteY24" fmla="*/ 571589 h 2338113"/>
              <a:gd name="connsiteX25" fmla="*/ 739416 w 1245366"/>
              <a:gd name="connsiteY25" fmla="*/ 657465 h 2338113"/>
              <a:gd name="connsiteX26" fmla="*/ 418597 w 1245366"/>
              <a:gd name="connsiteY26" fmla="*/ 838628 h 2338113"/>
              <a:gd name="connsiteX27" fmla="*/ 416701 w 1245366"/>
              <a:gd name="connsiteY27" fmla="*/ 804866 h 2338113"/>
              <a:gd name="connsiteX28" fmla="*/ 623890 w 1245366"/>
              <a:gd name="connsiteY28" fmla="*/ 443040 h 2338113"/>
              <a:gd name="connsiteX29" fmla="*/ 606689 w 1245366"/>
              <a:gd name="connsiteY29" fmla="*/ 0 h 2338113"/>
              <a:gd name="connsiteX30" fmla="*/ 429670 w 1245366"/>
              <a:gd name="connsiteY30" fmla="*/ 94323 h 2338113"/>
              <a:gd name="connsiteX0" fmla="*/ 481361 w 1297057"/>
              <a:gd name="connsiteY0" fmla="*/ 94323 h 2338113"/>
              <a:gd name="connsiteX1" fmla="*/ 262016 w 1297057"/>
              <a:gd name="connsiteY1" fmla="*/ 366133 h 2338113"/>
              <a:gd name="connsiteX2" fmla="*/ 129876 w 1297057"/>
              <a:gd name="connsiteY2" fmla="*/ 727483 h 2338113"/>
              <a:gd name="connsiteX3" fmla="*/ 122 w 1297057"/>
              <a:gd name="connsiteY3" fmla="*/ 1338848 h 2338113"/>
              <a:gd name="connsiteX4" fmla="*/ 106829 w 1297057"/>
              <a:gd name="connsiteY4" fmla="*/ 2112766 h 2338113"/>
              <a:gd name="connsiteX5" fmla="*/ 135779 w 1297057"/>
              <a:gd name="connsiteY5" fmla="*/ 2251624 h 2338113"/>
              <a:gd name="connsiteX6" fmla="*/ 162806 w 1297057"/>
              <a:gd name="connsiteY6" fmla="*/ 2338113 h 2338113"/>
              <a:gd name="connsiteX7" fmla="*/ 366385 w 1297057"/>
              <a:gd name="connsiteY7" fmla="*/ 2163059 h 2338113"/>
              <a:gd name="connsiteX8" fmla="*/ 343624 w 1297057"/>
              <a:gd name="connsiteY8" fmla="*/ 2074720 h 2338113"/>
              <a:gd name="connsiteX9" fmla="*/ 306703 w 1297057"/>
              <a:gd name="connsiteY9" fmla="*/ 1898078 h 2338113"/>
              <a:gd name="connsiteX10" fmla="*/ 272623 w 1297057"/>
              <a:gd name="connsiteY10" fmla="*/ 1568302 h 2338113"/>
              <a:gd name="connsiteX11" fmla="*/ 295399 w 1297057"/>
              <a:gd name="connsiteY11" fmla="*/ 1527933 h 2338113"/>
              <a:gd name="connsiteX12" fmla="*/ 492144 w 1297057"/>
              <a:gd name="connsiteY12" fmla="*/ 1634907 h 2338113"/>
              <a:gd name="connsiteX13" fmla="*/ 807118 w 1297057"/>
              <a:gd name="connsiteY13" fmla="*/ 1690542 h 2338113"/>
              <a:gd name="connsiteX14" fmla="*/ 909755 w 1297057"/>
              <a:gd name="connsiteY14" fmla="*/ 1672755 h 2338113"/>
              <a:gd name="connsiteX15" fmla="*/ 949252 w 1297057"/>
              <a:gd name="connsiteY15" fmla="*/ 1661861 h 2338113"/>
              <a:gd name="connsiteX16" fmla="*/ 1297057 w 1297057"/>
              <a:gd name="connsiteY16" fmla="*/ 1362790 h 2338113"/>
              <a:gd name="connsiteX17" fmla="*/ 1276632 w 1297057"/>
              <a:gd name="connsiteY17" fmla="*/ 1355725 h 2338113"/>
              <a:gd name="connsiteX18" fmla="*/ 1025567 w 1297057"/>
              <a:gd name="connsiteY18" fmla="*/ 1302459 h 2338113"/>
              <a:gd name="connsiteX19" fmla="*/ 496098 w 1297057"/>
              <a:gd name="connsiteY19" fmla="*/ 1302459 h 2338113"/>
              <a:gd name="connsiteX20" fmla="*/ 434791 w 1297057"/>
              <a:gd name="connsiteY20" fmla="*/ 1302459 h 2338113"/>
              <a:gd name="connsiteX21" fmla="*/ 745383 w 1297057"/>
              <a:gd name="connsiteY21" fmla="*/ 1145645 h 2338113"/>
              <a:gd name="connsiteX22" fmla="*/ 960583 w 1297057"/>
              <a:gd name="connsiteY22" fmla="*/ 963724 h 2338113"/>
              <a:gd name="connsiteX23" fmla="*/ 1130058 w 1297057"/>
              <a:gd name="connsiteY23" fmla="*/ 738997 h 2338113"/>
              <a:gd name="connsiteX24" fmla="*/ 1168360 w 1297057"/>
              <a:gd name="connsiteY24" fmla="*/ 571589 h 2338113"/>
              <a:gd name="connsiteX25" fmla="*/ 791107 w 1297057"/>
              <a:gd name="connsiteY25" fmla="*/ 657465 h 2338113"/>
              <a:gd name="connsiteX26" fmla="*/ 470288 w 1297057"/>
              <a:gd name="connsiteY26" fmla="*/ 838628 h 2338113"/>
              <a:gd name="connsiteX27" fmla="*/ 468392 w 1297057"/>
              <a:gd name="connsiteY27" fmla="*/ 804866 h 2338113"/>
              <a:gd name="connsiteX28" fmla="*/ 675581 w 1297057"/>
              <a:gd name="connsiteY28" fmla="*/ 443040 h 2338113"/>
              <a:gd name="connsiteX29" fmla="*/ 658380 w 1297057"/>
              <a:gd name="connsiteY29" fmla="*/ 0 h 2338113"/>
              <a:gd name="connsiteX30" fmla="*/ 481361 w 1297057"/>
              <a:gd name="connsiteY30" fmla="*/ 94323 h 2338113"/>
              <a:gd name="connsiteX0" fmla="*/ 481248 w 1296944"/>
              <a:gd name="connsiteY0" fmla="*/ 94323 h 2338113"/>
              <a:gd name="connsiteX1" fmla="*/ 261903 w 1296944"/>
              <a:gd name="connsiteY1" fmla="*/ 366133 h 2338113"/>
              <a:gd name="connsiteX2" fmla="*/ 129763 w 1296944"/>
              <a:gd name="connsiteY2" fmla="*/ 727483 h 2338113"/>
              <a:gd name="connsiteX3" fmla="*/ 9 w 1296944"/>
              <a:gd name="connsiteY3" fmla="*/ 1338848 h 2338113"/>
              <a:gd name="connsiteX4" fmla="*/ 135666 w 1296944"/>
              <a:gd name="connsiteY4" fmla="*/ 2251624 h 2338113"/>
              <a:gd name="connsiteX5" fmla="*/ 162693 w 1296944"/>
              <a:gd name="connsiteY5" fmla="*/ 2338113 h 2338113"/>
              <a:gd name="connsiteX6" fmla="*/ 366272 w 1296944"/>
              <a:gd name="connsiteY6" fmla="*/ 2163059 h 2338113"/>
              <a:gd name="connsiteX7" fmla="*/ 343511 w 1296944"/>
              <a:gd name="connsiteY7" fmla="*/ 2074720 h 2338113"/>
              <a:gd name="connsiteX8" fmla="*/ 306590 w 1296944"/>
              <a:gd name="connsiteY8" fmla="*/ 1898078 h 2338113"/>
              <a:gd name="connsiteX9" fmla="*/ 272510 w 1296944"/>
              <a:gd name="connsiteY9" fmla="*/ 1568302 h 2338113"/>
              <a:gd name="connsiteX10" fmla="*/ 295286 w 1296944"/>
              <a:gd name="connsiteY10" fmla="*/ 1527933 h 2338113"/>
              <a:gd name="connsiteX11" fmla="*/ 492031 w 1296944"/>
              <a:gd name="connsiteY11" fmla="*/ 1634907 h 2338113"/>
              <a:gd name="connsiteX12" fmla="*/ 807005 w 1296944"/>
              <a:gd name="connsiteY12" fmla="*/ 1690542 h 2338113"/>
              <a:gd name="connsiteX13" fmla="*/ 909642 w 1296944"/>
              <a:gd name="connsiteY13" fmla="*/ 1672755 h 2338113"/>
              <a:gd name="connsiteX14" fmla="*/ 949139 w 1296944"/>
              <a:gd name="connsiteY14" fmla="*/ 1661861 h 2338113"/>
              <a:gd name="connsiteX15" fmla="*/ 1296944 w 1296944"/>
              <a:gd name="connsiteY15" fmla="*/ 1362790 h 2338113"/>
              <a:gd name="connsiteX16" fmla="*/ 1276519 w 1296944"/>
              <a:gd name="connsiteY16" fmla="*/ 1355725 h 2338113"/>
              <a:gd name="connsiteX17" fmla="*/ 1025454 w 1296944"/>
              <a:gd name="connsiteY17" fmla="*/ 1302459 h 2338113"/>
              <a:gd name="connsiteX18" fmla="*/ 495985 w 1296944"/>
              <a:gd name="connsiteY18" fmla="*/ 1302459 h 2338113"/>
              <a:gd name="connsiteX19" fmla="*/ 434678 w 1296944"/>
              <a:gd name="connsiteY19" fmla="*/ 1302459 h 2338113"/>
              <a:gd name="connsiteX20" fmla="*/ 745270 w 1296944"/>
              <a:gd name="connsiteY20" fmla="*/ 1145645 h 2338113"/>
              <a:gd name="connsiteX21" fmla="*/ 960470 w 1296944"/>
              <a:gd name="connsiteY21" fmla="*/ 963724 h 2338113"/>
              <a:gd name="connsiteX22" fmla="*/ 1129945 w 1296944"/>
              <a:gd name="connsiteY22" fmla="*/ 738997 h 2338113"/>
              <a:gd name="connsiteX23" fmla="*/ 1168247 w 1296944"/>
              <a:gd name="connsiteY23" fmla="*/ 571589 h 2338113"/>
              <a:gd name="connsiteX24" fmla="*/ 790994 w 1296944"/>
              <a:gd name="connsiteY24" fmla="*/ 657465 h 2338113"/>
              <a:gd name="connsiteX25" fmla="*/ 470175 w 1296944"/>
              <a:gd name="connsiteY25" fmla="*/ 838628 h 2338113"/>
              <a:gd name="connsiteX26" fmla="*/ 468279 w 1296944"/>
              <a:gd name="connsiteY26" fmla="*/ 804866 h 2338113"/>
              <a:gd name="connsiteX27" fmla="*/ 675468 w 1296944"/>
              <a:gd name="connsiteY27" fmla="*/ 443040 h 2338113"/>
              <a:gd name="connsiteX28" fmla="*/ 658267 w 1296944"/>
              <a:gd name="connsiteY28" fmla="*/ 0 h 2338113"/>
              <a:gd name="connsiteX29" fmla="*/ 481248 w 1296944"/>
              <a:gd name="connsiteY29" fmla="*/ 94323 h 2338113"/>
              <a:gd name="connsiteX0" fmla="*/ 482606 w 1298302"/>
              <a:gd name="connsiteY0" fmla="*/ 94323 h 2338113"/>
              <a:gd name="connsiteX1" fmla="*/ 263261 w 1298302"/>
              <a:gd name="connsiteY1" fmla="*/ 366133 h 2338113"/>
              <a:gd name="connsiteX2" fmla="*/ 78839 w 1298302"/>
              <a:gd name="connsiteY2" fmla="*/ 762724 h 2338113"/>
              <a:gd name="connsiteX3" fmla="*/ 1367 w 1298302"/>
              <a:gd name="connsiteY3" fmla="*/ 1338848 h 2338113"/>
              <a:gd name="connsiteX4" fmla="*/ 137024 w 1298302"/>
              <a:gd name="connsiteY4" fmla="*/ 2251624 h 2338113"/>
              <a:gd name="connsiteX5" fmla="*/ 164051 w 1298302"/>
              <a:gd name="connsiteY5" fmla="*/ 2338113 h 2338113"/>
              <a:gd name="connsiteX6" fmla="*/ 367630 w 1298302"/>
              <a:gd name="connsiteY6" fmla="*/ 2163059 h 2338113"/>
              <a:gd name="connsiteX7" fmla="*/ 344869 w 1298302"/>
              <a:gd name="connsiteY7" fmla="*/ 2074720 h 2338113"/>
              <a:gd name="connsiteX8" fmla="*/ 307948 w 1298302"/>
              <a:gd name="connsiteY8" fmla="*/ 1898078 h 2338113"/>
              <a:gd name="connsiteX9" fmla="*/ 273868 w 1298302"/>
              <a:gd name="connsiteY9" fmla="*/ 1568302 h 2338113"/>
              <a:gd name="connsiteX10" fmla="*/ 296644 w 1298302"/>
              <a:gd name="connsiteY10" fmla="*/ 1527933 h 2338113"/>
              <a:gd name="connsiteX11" fmla="*/ 493389 w 1298302"/>
              <a:gd name="connsiteY11" fmla="*/ 1634907 h 2338113"/>
              <a:gd name="connsiteX12" fmla="*/ 808363 w 1298302"/>
              <a:gd name="connsiteY12" fmla="*/ 1690542 h 2338113"/>
              <a:gd name="connsiteX13" fmla="*/ 911000 w 1298302"/>
              <a:gd name="connsiteY13" fmla="*/ 1672755 h 2338113"/>
              <a:gd name="connsiteX14" fmla="*/ 950497 w 1298302"/>
              <a:gd name="connsiteY14" fmla="*/ 1661861 h 2338113"/>
              <a:gd name="connsiteX15" fmla="*/ 1298302 w 1298302"/>
              <a:gd name="connsiteY15" fmla="*/ 1362790 h 2338113"/>
              <a:gd name="connsiteX16" fmla="*/ 1277877 w 1298302"/>
              <a:gd name="connsiteY16" fmla="*/ 1355725 h 2338113"/>
              <a:gd name="connsiteX17" fmla="*/ 1026812 w 1298302"/>
              <a:gd name="connsiteY17" fmla="*/ 1302459 h 2338113"/>
              <a:gd name="connsiteX18" fmla="*/ 497343 w 1298302"/>
              <a:gd name="connsiteY18" fmla="*/ 1302459 h 2338113"/>
              <a:gd name="connsiteX19" fmla="*/ 436036 w 1298302"/>
              <a:gd name="connsiteY19" fmla="*/ 1302459 h 2338113"/>
              <a:gd name="connsiteX20" fmla="*/ 746628 w 1298302"/>
              <a:gd name="connsiteY20" fmla="*/ 1145645 h 2338113"/>
              <a:gd name="connsiteX21" fmla="*/ 961828 w 1298302"/>
              <a:gd name="connsiteY21" fmla="*/ 963724 h 2338113"/>
              <a:gd name="connsiteX22" fmla="*/ 1131303 w 1298302"/>
              <a:gd name="connsiteY22" fmla="*/ 738997 h 2338113"/>
              <a:gd name="connsiteX23" fmla="*/ 1169605 w 1298302"/>
              <a:gd name="connsiteY23" fmla="*/ 571589 h 2338113"/>
              <a:gd name="connsiteX24" fmla="*/ 792352 w 1298302"/>
              <a:gd name="connsiteY24" fmla="*/ 657465 h 2338113"/>
              <a:gd name="connsiteX25" fmla="*/ 471533 w 1298302"/>
              <a:gd name="connsiteY25" fmla="*/ 838628 h 2338113"/>
              <a:gd name="connsiteX26" fmla="*/ 469637 w 1298302"/>
              <a:gd name="connsiteY26" fmla="*/ 804866 h 2338113"/>
              <a:gd name="connsiteX27" fmla="*/ 676826 w 1298302"/>
              <a:gd name="connsiteY27" fmla="*/ 443040 h 2338113"/>
              <a:gd name="connsiteX28" fmla="*/ 659625 w 1298302"/>
              <a:gd name="connsiteY28" fmla="*/ 0 h 2338113"/>
              <a:gd name="connsiteX29" fmla="*/ 482606 w 1298302"/>
              <a:gd name="connsiteY29" fmla="*/ 94323 h 2338113"/>
              <a:gd name="connsiteX0" fmla="*/ 484621 w 1300317"/>
              <a:gd name="connsiteY0" fmla="*/ 94323 h 2338113"/>
              <a:gd name="connsiteX1" fmla="*/ 80854 w 1300317"/>
              <a:gd name="connsiteY1" fmla="*/ 762724 h 2338113"/>
              <a:gd name="connsiteX2" fmla="*/ 3382 w 1300317"/>
              <a:gd name="connsiteY2" fmla="*/ 1338848 h 2338113"/>
              <a:gd name="connsiteX3" fmla="*/ 139039 w 1300317"/>
              <a:gd name="connsiteY3" fmla="*/ 2251624 h 2338113"/>
              <a:gd name="connsiteX4" fmla="*/ 166066 w 1300317"/>
              <a:gd name="connsiteY4" fmla="*/ 2338113 h 2338113"/>
              <a:gd name="connsiteX5" fmla="*/ 369645 w 1300317"/>
              <a:gd name="connsiteY5" fmla="*/ 2163059 h 2338113"/>
              <a:gd name="connsiteX6" fmla="*/ 346884 w 1300317"/>
              <a:gd name="connsiteY6" fmla="*/ 2074720 h 2338113"/>
              <a:gd name="connsiteX7" fmla="*/ 309963 w 1300317"/>
              <a:gd name="connsiteY7" fmla="*/ 1898078 h 2338113"/>
              <a:gd name="connsiteX8" fmla="*/ 275883 w 1300317"/>
              <a:gd name="connsiteY8" fmla="*/ 1568302 h 2338113"/>
              <a:gd name="connsiteX9" fmla="*/ 298659 w 1300317"/>
              <a:gd name="connsiteY9" fmla="*/ 1527933 h 2338113"/>
              <a:gd name="connsiteX10" fmla="*/ 495404 w 1300317"/>
              <a:gd name="connsiteY10" fmla="*/ 1634907 h 2338113"/>
              <a:gd name="connsiteX11" fmla="*/ 810378 w 1300317"/>
              <a:gd name="connsiteY11" fmla="*/ 1690542 h 2338113"/>
              <a:gd name="connsiteX12" fmla="*/ 913015 w 1300317"/>
              <a:gd name="connsiteY12" fmla="*/ 1672755 h 2338113"/>
              <a:gd name="connsiteX13" fmla="*/ 952512 w 1300317"/>
              <a:gd name="connsiteY13" fmla="*/ 1661861 h 2338113"/>
              <a:gd name="connsiteX14" fmla="*/ 1300317 w 1300317"/>
              <a:gd name="connsiteY14" fmla="*/ 1362790 h 2338113"/>
              <a:gd name="connsiteX15" fmla="*/ 1279892 w 1300317"/>
              <a:gd name="connsiteY15" fmla="*/ 1355725 h 2338113"/>
              <a:gd name="connsiteX16" fmla="*/ 1028827 w 1300317"/>
              <a:gd name="connsiteY16" fmla="*/ 1302459 h 2338113"/>
              <a:gd name="connsiteX17" fmla="*/ 499358 w 1300317"/>
              <a:gd name="connsiteY17" fmla="*/ 1302459 h 2338113"/>
              <a:gd name="connsiteX18" fmla="*/ 438051 w 1300317"/>
              <a:gd name="connsiteY18" fmla="*/ 1302459 h 2338113"/>
              <a:gd name="connsiteX19" fmla="*/ 748643 w 1300317"/>
              <a:gd name="connsiteY19" fmla="*/ 1145645 h 2338113"/>
              <a:gd name="connsiteX20" fmla="*/ 963843 w 1300317"/>
              <a:gd name="connsiteY20" fmla="*/ 963724 h 2338113"/>
              <a:gd name="connsiteX21" fmla="*/ 1133318 w 1300317"/>
              <a:gd name="connsiteY21" fmla="*/ 738997 h 2338113"/>
              <a:gd name="connsiteX22" fmla="*/ 1171620 w 1300317"/>
              <a:gd name="connsiteY22" fmla="*/ 571589 h 2338113"/>
              <a:gd name="connsiteX23" fmla="*/ 794367 w 1300317"/>
              <a:gd name="connsiteY23" fmla="*/ 657465 h 2338113"/>
              <a:gd name="connsiteX24" fmla="*/ 473548 w 1300317"/>
              <a:gd name="connsiteY24" fmla="*/ 838628 h 2338113"/>
              <a:gd name="connsiteX25" fmla="*/ 471652 w 1300317"/>
              <a:gd name="connsiteY25" fmla="*/ 804866 h 2338113"/>
              <a:gd name="connsiteX26" fmla="*/ 678841 w 1300317"/>
              <a:gd name="connsiteY26" fmla="*/ 443040 h 2338113"/>
              <a:gd name="connsiteX27" fmla="*/ 661640 w 1300317"/>
              <a:gd name="connsiteY27" fmla="*/ 0 h 2338113"/>
              <a:gd name="connsiteX28" fmla="*/ 484621 w 1300317"/>
              <a:gd name="connsiteY28" fmla="*/ 94323 h 2338113"/>
              <a:gd name="connsiteX0" fmla="*/ 484621 w 1300317"/>
              <a:gd name="connsiteY0" fmla="*/ 94323 h 2338113"/>
              <a:gd name="connsiteX1" fmla="*/ 80854 w 1300317"/>
              <a:gd name="connsiteY1" fmla="*/ 762724 h 2338113"/>
              <a:gd name="connsiteX2" fmla="*/ 3382 w 1300317"/>
              <a:gd name="connsiteY2" fmla="*/ 1338848 h 2338113"/>
              <a:gd name="connsiteX3" fmla="*/ 139039 w 1300317"/>
              <a:gd name="connsiteY3" fmla="*/ 2251624 h 2338113"/>
              <a:gd name="connsiteX4" fmla="*/ 166066 w 1300317"/>
              <a:gd name="connsiteY4" fmla="*/ 2338113 h 2338113"/>
              <a:gd name="connsiteX5" fmla="*/ 369645 w 1300317"/>
              <a:gd name="connsiteY5" fmla="*/ 2163059 h 2338113"/>
              <a:gd name="connsiteX6" fmla="*/ 346884 w 1300317"/>
              <a:gd name="connsiteY6" fmla="*/ 2074720 h 2338113"/>
              <a:gd name="connsiteX7" fmla="*/ 309963 w 1300317"/>
              <a:gd name="connsiteY7" fmla="*/ 1898078 h 2338113"/>
              <a:gd name="connsiteX8" fmla="*/ 275883 w 1300317"/>
              <a:gd name="connsiteY8" fmla="*/ 1568302 h 2338113"/>
              <a:gd name="connsiteX9" fmla="*/ 298659 w 1300317"/>
              <a:gd name="connsiteY9" fmla="*/ 1527933 h 2338113"/>
              <a:gd name="connsiteX10" fmla="*/ 495404 w 1300317"/>
              <a:gd name="connsiteY10" fmla="*/ 1634907 h 2338113"/>
              <a:gd name="connsiteX11" fmla="*/ 810378 w 1300317"/>
              <a:gd name="connsiteY11" fmla="*/ 1690542 h 2338113"/>
              <a:gd name="connsiteX12" fmla="*/ 913015 w 1300317"/>
              <a:gd name="connsiteY12" fmla="*/ 1672755 h 2338113"/>
              <a:gd name="connsiteX13" fmla="*/ 952512 w 1300317"/>
              <a:gd name="connsiteY13" fmla="*/ 1661861 h 2338113"/>
              <a:gd name="connsiteX14" fmla="*/ 1300317 w 1300317"/>
              <a:gd name="connsiteY14" fmla="*/ 1362790 h 2338113"/>
              <a:gd name="connsiteX15" fmla="*/ 1279892 w 1300317"/>
              <a:gd name="connsiteY15" fmla="*/ 1355725 h 2338113"/>
              <a:gd name="connsiteX16" fmla="*/ 1028827 w 1300317"/>
              <a:gd name="connsiteY16" fmla="*/ 1302459 h 2338113"/>
              <a:gd name="connsiteX17" fmla="*/ 499358 w 1300317"/>
              <a:gd name="connsiteY17" fmla="*/ 1302459 h 2338113"/>
              <a:gd name="connsiteX18" fmla="*/ 438051 w 1300317"/>
              <a:gd name="connsiteY18" fmla="*/ 1302459 h 2338113"/>
              <a:gd name="connsiteX19" fmla="*/ 748643 w 1300317"/>
              <a:gd name="connsiteY19" fmla="*/ 1145645 h 2338113"/>
              <a:gd name="connsiteX20" fmla="*/ 963843 w 1300317"/>
              <a:gd name="connsiteY20" fmla="*/ 963724 h 2338113"/>
              <a:gd name="connsiteX21" fmla="*/ 1133318 w 1300317"/>
              <a:gd name="connsiteY21" fmla="*/ 738997 h 2338113"/>
              <a:gd name="connsiteX22" fmla="*/ 1171620 w 1300317"/>
              <a:gd name="connsiteY22" fmla="*/ 571589 h 2338113"/>
              <a:gd name="connsiteX23" fmla="*/ 794367 w 1300317"/>
              <a:gd name="connsiteY23" fmla="*/ 657465 h 2338113"/>
              <a:gd name="connsiteX24" fmla="*/ 473548 w 1300317"/>
              <a:gd name="connsiteY24" fmla="*/ 838628 h 2338113"/>
              <a:gd name="connsiteX25" fmla="*/ 471652 w 1300317"/>
              <a:gd name="connsiteY25" fmla="*/ 804866 h 2338113"/>
              <a:gd name="connsiteX26" fmla="*/ 678841 w 1300317"/>
              <a:gd name="connsiteY26" fmla="*/ 443040 h 2338113"/>
              <a:gd name="connsiteX27" fmla="*/ 661640 w 1300317"/>
              <a:gd name="connsiteY27" fmla="*/ 0 h 2338113"/>
              <a:gd name="connsiteX28" fmla="*/ 484621 w 1300317"/>
              <a:gd name="connsiteY28" fmla="*/ 94323 h 2338113"/>
              <a:gd name="connsiteX0" fmla="*/ 484621 w 1300317"/>
              <a:gd name="connsiteY0" fmla="*/ 94323 h 2338113"/>
              <a:gd name="connsiteX1" fmla="*/ 80854 w 1300317"/>
              <a:gd name="connsiteY1" fmla="*/ 762724 h 2338113"/>
              <a:gd name="connsiteX2" fmla="*/ 3382 w 1300317"/>
              <a:gd name="connsiteY2" fmla="*/ 1338848 h 2338113"/>
              <a:gd name="connsiteX3" fmla="*/ 139039 w 1300317"/>
              <a:gd name="connsiteY3" fmla="*/ 2251624 h 2338113"/>
              <a:gd name="connsiteX4" fmla="*/ 166066 w 1300317"/>
              <a:gd name="connsiteY4" fmla="*/ 2338113 h 2338113"/>
              <a:gd name="connsiteX5" fmla="*/ 369645 w 1300317"/>
              <a:gd name="connsiteY5" fmla="*/ 2163059 h 2338113"/>
              <a:gd name="connsiteX6" fmla="*/ 346884 w 1300317"/>
              <a:gd name="connsiteY6" fmla="*/ 2074720 h 2338113"/>
              <a:gd name="connsiteX7" fmla="*/ 309963 w 1300317"/>
              <a:gd name="connsiteY7" fmla="*/ 1898078 h 2338113"/>
              <a:gd name="connsiteX8" fmla="*/ 275883 w 1300317"/>
              <a:gd name="connsiteY8" fmla="*/ 1568302 h 2338113"/>
              <a:gd name="connsiteX9" fmla="*/ 298659 w 1300317"/>
              <a:gd name="connsiteY9" fmla="*/ 1527933 h 2338113"/>
              <a:gd name="connsiteX10" fmla="*/ 495404 w 1300317"/>
              <a:gd name="connsiteY10" fmla="*/ 1634907 h 2338113"/>
              <a:gd name="connsiteX11" fmla="*/ 810378 w 1300317"/>
              <a:gd name="connsiteY11" fmla="*/ 1690542 h 2338113"/>
              <a:gd name="connsiteX12" fmla="*/ 913015 w 1300317"/>
              <a:gd name="connsiteY12" fmla="*/ 1672755 h 2338113"/>
              <a:gd name="connsiteX13" fmla="*/ 952512 w 1300317"/>
              <a:gd name="connsiteY13" fmla="*/ 1661861 h 2338113"/>
              <a:gd name="connsiteX14" fmla="*/ 1300317 w 1300317"/>
              <a:gd name="connsiteY14" fmla="*/ 1362790 h 2338113"/>
              <a:gd name="connsiteX15" fmla="*/ 1279892 w 1300317"/>
              <a:gd name="connsiteY15" fmla="*/ 1355725 h 2338113"/>
              <a:gd name="connsiteX16" fmla="*/ 1028827 w 1300317"/>
              <a:gd name="connsiteY16" fmla="*/ 1302459 h 2338113"/>
              <a:gd name="connsiteX17" fmla="*/ 499358 w 1300317"/>
              <a:gd name="connsiteY17" fmla="*/ 1302459 h 2338113"/>
              <a:gd name="connsiteX18" fmla="*/ 438051 w 1300317"/>
              <a:gd name="connsiteY18" fmla="*/ 1302459 h 2338113"/>
              <a:gd name="connsiteX19" fmla="*/ 748643 w 1300317"/>
              <a:gd name="connsiteY19" fmla="*/ 1145645 h 2338113"/>
              <a:gd name="connsiteX20" fmla="*/ 963843 w 1300317"/>
              <a:gd name="connsiteY20" fmla="*/ 963724 h 2338113"/>
              <a:gd name="connsiteX21" fmla="*/ 1133318 w 1300317"/>
              <a:gd name="connsiteY21" fmla="*/ 738997 h 2338113"/>
              <a:gd name="connsiteX22" fmla="*/ 1171620 w 1300317"/>
              <a:gd name="connsiteY22" fmla="*/ 571589 h 2338113"/>
              <a:gd name="connsiteX23" fmla="*/ 794367 w 1300317"/>
              <a:gd name="connsiteY23" fmla="*/ 657465 h 2338113"/>
              <a:gd name="connsiteX24" fmla="*/ 473548 w 1300317"/>
              <a:gd name="connsiteY24" fmla="*/ 838628 h 2338113"/>
              <a:gd name="connsiteX25" fmla="*/ 471652 w 1300317"/>
              <a:gd name="connsiteY25" fmla="*/ 804866 h 2338113"/>
              <a:gd name="connsiteX26" fmla="*/ 678841 w 1300317"/>
              <a:gd name="connsiteY26" fmla="*/ 443040 h 2338113"/>
              <a:gd name="connsiteX27" fmla="*/ 661640 w 1300317"/>
              <a:gd name="connsiteY27" fmla="*/ 0 h 2338113"/>
              <a:gd name="connsiteX28" fmla="*/ 484621 w 1300317"/>
              <a:gd name="connsiteY28" fmla="*/ 94323 h 2338113"/>
              <a:gd name="connsiteX0" fmla="*/ 483934 w 1299630"/>
              <a:gd name="connsiteY0" fmla="*/ 94323 h 2338113"/>
              <a:gd name="connsiteX1" fmla="*/ 80167 w 1299630"/>
              <a:gd name="connsiteY1" fmla="*/ 762724 h 2338113"/>
              <a:gd name="connsiteX2" fmla="*/ 2695 w 1299630"/>
              <a:gd name="connsiteY2" fmla="*/ 1338848 h 2338113"/>
              <a:gd name="connsiteX3" fmla="*/ 138352 w 1299630"/>
              <a:gd name="connsiteY3" fmla="*/ 2251624 h 2338113"/>
              <a:gd name="connsiteX4" fmla="*/ 165379 w 1299630"/>
              <a:gd name="connsiteY4" fmla="*/ 2338113 h 2338113"/>
              <a:gd name="connsiteX5" fmla="*/ 368958 w 1299630"/>
              <a:gd name="connsiteY5" fmla="*/ 2163059 h 2338113"/>
              <a:gd name="connsiteX6" fmla="*/ 346197 w 1299630"/>
              <a:gd name="connsiteY6" fmla="*/ 2074720 h 2338113"/>
              <a:gd name="connsiteX7" fmla="*/ 309276 w 1299630"/>
              <a:gd name="connsiteY7" fmla="*/ 1898078 h 2338113"/>
              <a:gd name="connsiteX8" fmla="*/ 275196 w 1299630"/>
              <a:gd name="connsiteY8" fmla="*/ 1568302 h 2338113"/>
              <a:gd name="connsiteX9" fmla="*/ 297972 w 1299630"/>
              <a:gd name="connsiteY9" fmla="*/ 1527933 h 2338113"/>
              <a:gd name="connsiteX10" fmla="*/ 494717 w 1299630"/>
              <a:gd name="connsiteY10" fmla="*/ 1634907 h 2338113"/>
              <a:gd name="connsiteX11" fmla="*/ 809691 w 1299630"/>
              <a:gd name="connsiteY11" fmla="*/ 1690542 h 2338113"/>
              <a:gd name="connsiteX12" fmla="*/ 912328 w 1299630"/>
              <a:gd name="connsiteY12" fmla="*/ 1672755 h 2338113"/>
              <a:gd name="connsiteX13" fmla="*/ 951825 w 1299630"/>
              <a:gd name="connsiteY13" fmla="*/ 1661861 h 2338113"/>
              <a:gd name="connsiteX14" fmla="*/ 1299630 w 1299630"/>
              <a:gd name="connsiteY14" fmla="*/ 1362790 h 2338113"/>
              <a:gd name="connsiteX15" fmla="*/ 1279205 w 1299630"/>
              <a:gd name="connsiteY15" fmla="*/ 1355725 h 2338113"/>
              <a:gd name="connsiteX16" fmla="*/ 1028140 w 1299630"/>
              <a:gd name="connsiteY16" fmla="*/ 1302459 h 2338113"/>
              <a:gd name="connsiteX17" fmla="*/ 498671 w 1299630"/>
              <a:gd name="connsiteY17" fmla="*/ 1302459 h 2338113"/>
              <a:gd name="connsiteX18" fmla="*/ 437364 w 1299630"/>
              <a:gd name="connsiteY18" fmla="*/ 1302459 h 2338113"/>
              <a:gd name="connsiteX19" fmla="*/ 747956 w 1299630"/>
              <a:gd name="connsiteY19" fmla="*/ 1145645 h 2338113"/>
              <a:gd name="connsiteX20" fmla="*/ 963156 w 1299630"/>
              <a:gd name="connsiteY20" fmla="*/ 963724 h 2338113"/>
              <a:gd name="connsiteX21" fmla="*/ 1132631 w 1299630"/>
              <a:gd name="connsiteY21" fmla="*/ 738997 h 2338113"/>
              <a:gd name="connsiteX22" fmla="*/ 1170933 w 1299630"/>
              <a:gd name="connsiteY22" fmla="*/ 571589 h 2338113"/>
              <a:gd name="connsiteX23" fmla="*/ 793680 w 1299630"/>
              <a:gd name="connsiteY23" fmla="*/ 657465 h 2338113"/>
              <a:gd name="connsiteX24" fmla="*/ 472861 w 1299630"/>
              <a:gd name="connsiteY24" fmla="*/ 838628 h 2338113"/>
              <a:gd name="connsiteX25" fmla="*/ 470965 w 1299630"/>
              <a:gd name="connsiteY25" fmla="*/ 804866 h 2338113"/>
              <a:gd name="connsiteX26" fmla="*/ 678154 w 1299630"/>
              <a:gd name="connsiteY26" fmla="*/ 443040 h 2338113"/>
              <a:gd name="connsiteX27" fmla="*/ 660953 w 1299630"/>
              <a:gd name="connsiteY27" fmla="*/ 0 h 2338113"/>
              <a:gd name="connsiteX28" fmla="*/ 483934 w 1299630"/>
              <a:gd name="connsiteY28" fmla="*/ 94323 h 2338113"/>
              <a:gd name="connsiteX0" fmla="*/ 491064 w 1306760"/>
              <a:gd name="connsiteY0" fmla="*/ 94323 h 2338113"/>
              <a:gd name="connsiteX1" fmla="*/ 59367 w 1306760"/>
              <a:gd name="connsiteY1" fmla="*/ 786740 h 2338113"/>
              <a:gd name="connsiteX2" fmla="*/ 9825 w 1306760"/>
              <a:gd name="connsiteY2" fmla="*/ 1338848 h 2338113"/>
              <a:gd name="connsiteX3" fmla="*/ 145482 w 1306760"/>
              <a:gd name="connsiteY3" fmla="*/ 2251624 h 2338113"/>
              <a:gd name="connsiteX4" fmla="*/ 172509 w 1306760"/>
              <a:gd name="connsiteY4" fmla="*/ 2338113 h 2338113"/>
              <a:gd name="connsiteX5" fmla="*/ 376088 w 1306760"/>
              <a:gd name="connsiteY5" fmla="*/ 2163059 h 2338113"/>
              <a:gd name="connsiteX6" fmla="*/ 353327 w 1306760"/>
              <a:gd name="connsiteY6" fmla="*/ 2074720 h 2338113"/>
              <a:gd name="connsiteX7" fmla="*/ 316406 w 1306760"/>
              <a:gd name="connsiteY7" fmla="*/ 1898078 h 2338113"/>
              <a:gd name="connsiteX8" fmla="*/ 282326 w 1306760"/>
              <a:gd name="connsiteY8" fmla="*/ 1568302 h 2338113"/>
              <a:gd name="connsiteX9" fmla="*/ 305102 w 1306760"/>
              <a:gd name="connsiteY9" fmla="*/ 1527933 h 2338113"/>
              <a:gd name="connsiteX10" fmla="*/ 501847 w 1306760"/>
              <a:gd name="connsiteY10" fmla="*/ 1634907 h 2338113"/>
              <a:gd name="connsiteX11" fmla="*/ 816821 w 1306760"/>
              <a:gd name="connsiteY11" fmla="*/ 1690542 h 2338113"/>
              <a:gd name="connsiteX12" fmla="*/ 919458 w 1306760"/>
              <a:gd name="connsiteY12" fmla="*/ 1672755 h 2338113"/>
              <a:gd name="connsiteX13" fmla="*/ 958955 w 1306760"/>
              <a:gd name="connsiteY13" fmla="*/ 1661861 h 2338113"/>
              <a:gd name="connsiteX14" fmla="*/ 1306760 w 1306760"/>
              <a:gd name="connsiteY14" fmla="*/ 1362790 h 2338113"/>
              <a:gd name="connsiteX15" fmla="*/ 1286335 w 1306760"/>
              <a:gd name="connsiteY15" fmla="*/ 1355725 h 2338113"/>
              <a:gd name="connsiteX16" fmla="*/ 1035270 w 1306760"/>
              <a:gd name="connsiteY16" fmla="*/ 1302459 h 2338113"/>
              <a:gd name="connsiteX17" fmla="*/ 505801 w 1306760"/>
              <a:gd name="connsiteY17" fmla="*/ 1302459 h 2338113"/>
              <a:gd name="connsiteX18" fmla="*/ 444494 w 1306760"/>
              <a:gd name="connsiteY18" fmla="*/ 1302459 h 2338113"/>
              <a:gd name="connsiteX19" fmla="*/ 755086 w 1306760"/>
              <a:gd name="connsiteY19" fmla="*/ 1145645 h 2338113"/>
              <a:gd name="connsiteX20" fmla="*/ 970286 w 1306760"/>
              <a:gd name="connsiteY20" fmla="*/ 963724 h 2338113"/>
              <a:gd name="connsiteX21" fmla="*/ 1139761 w 1306760"/>
              <a:gd name="connsiteY21" fmla="*/ 738997 h 2338113"/>
              <a:gd name="connsiteX22" fmla="*/ 1178063 w 1306760"/>
              <a:gd name="connsiteY22" fmla="*/ 571589 h 2338113"/>
              <a:gd name="connsiteX23" fmla="*/ 800810 w 1306760"/>
              <a:gd name="connsiteY23" fmla="*/ 657465 h 2338113"/>
              <a:gd name="connsiteX24" fmla="*/ 479991 w 1306760"/>
              <a:gd name="connsiteY24" fmla="*/ 838628 h 2338113"/>
              <a:gd name="connsiteX25" fmla="*/ 478095 w 1306760"/>
              <a:gd name="connsiteY25" fmla="*/ 804866 h 2338113"/>
              <a:gd name="connsiteX26" fmla="*/ 685284 w 1306760"/>
              <a:gd name="connsiteY26" fmla="*/ 443040 h 2338113"/>
              <a:gd name="connsiteX27" fmla="*/ 668083 w 1306760"/>
              <a:gd name="connsiteY27" fmla="*/ 0 h 2338113"/>
              <a:gd name="connsiteX28" fmla="*/ 491064 w 1306760"/>
              <a:gd name="connsiteY28" fmla="*/ 94323 h 2338113"/>
              <a:gd name="connsiteX0" fmla="*/ 503006 w 1318702"/>
              <a:gd name="connsiteY0" fmla="*/ 94323 h 2338113"/>
              <a:gd name="connsiteX1" fmla="*/ 71309 w 1318702"/>
              <a:gd name="connsiteY1" fmla="*/ 786740 h 2338113"/>
              <a:gd name="connsiteX2" fmla="*/ 8390 w 1318702"/>
              <a:gd name="connsiteY2" fmla="*/ 1343063 h 2338113"/>
              <a:gd name="connsiteX3" fmla="*/ 157424 w 1318702"/>
              <a:gd name="connsiteY3" fmla="*/ 2251624 h 2338113"/>
              <a:gd name="connsiteX4" fmla="*/ 184451 w 1318702"/>
              <a:gd name="connsiteY4" fmla="*/ 2338113 h 2338113"/>
              <a:gd name="connsiteX5" fmla="*/ 388030 w 1318702"/>
              <a:gd name="connsiteY5" fmla="*/ 2163059 h 2338113"/>
              <a:gd name="connsiteX6" fmla="*/ 365269 w 1318702"/>
              <a:gd name="connsiteY6" fmla="*/ 2074720 h 2338113"/>
              <a:gd name="connsiteX7" fmla="*/ 328348 w 1318702"/>
              <a:gd name="connsiteY7" fmla="*/ 1898078 h 2338113"/>
              <a:gd name="connsiteX8" fmla="*/ 294268 w 1318702"/>
              <a:gd name="connsiteY8" fmla="*/ 1568302 h 2338113"/>
              <a:gd name="connsiteX9" fmla="*/ 317044 w 1318702"/>
              <a:gd name="connsiteY9" fmla="*/ 1527933 h 2338113"/>
              <a:gd name="connsiteX10" fmla="*/ 513789 w 1318702"/>
              <a:gd name="connsiteY10" fmla="*/ 1634907 h 2338113"/>
              <a:gd name="connsiteX11" fmla="*/ 828763 w 1318702"/>
              <a:gd name="connsiteY11" fmla="*/ 1690542 h 2338113"/>
              <a:gd name="connsiteX12" fmla="*/ 931400 w 1318702"/>
              <a:gd name="connsiteY12" fmla="*/ 1672755 h 2338113"/>
              <a:gd name="connsiteX13" fmla="*/ 970897 w 1318702"/>
              <a:gd name="connsiteY13" fmla="*/ 1661861 h 2338113"/>
              <a:gd name="connsiteX14" fmla="*/ 1318702 w 1318702"/>
              <a:gd name="connsiteY14" fmla="*/ 1362790 h 2338113"/>
              <a:gd name="connsiteX15" fmla="*/ 1298277 w 1318702"/>
              <a:gd name="connsiteY15" fmla="*/ 1355725 h 2338113"/>
              <a:gd name="connsiteX16" fmla="*/ 1047212 w 1318702"/>
              <a:gd name="connsiteY16" fmla="*/ 1302459 h 2338113"/>
              <a:gd name="connsiteX17" fmla="*/ 517743 w 1318702"/>
              <a:gd name="connsiteY17" fmla="*/ 1302459 h 2338113"/>
              <a:gd name="connsiteX18" fmla="*/ 456436 w 1318702"/>
              <a:gd name="connsiteY18" fmla="*/ 1302459 h 2338113"/>
              <a:gd name="connsiteX19" fmla="*/ 767028 w 1318702"/>
              <a:gd name="connsiteY19" fmla="*/ 1145645 h 2338113"/>
              <a:gd name="connsiteX20" fmla="*/ 982228 w 1318702"/>
              <a:gd name="connsiteY20" fmla="*/ 963724 h 2338113"/>
              <a:gd name="connsiteX21" fmla="*/ 1151703 w 1318702"/>
              <a:gd name="connsiteY21" fmla="*/ 738997 h 2338113"/>
              <a:gd name="connsiteX22" fmla="*/ 1190005 w 1318702"/>
              <a:gd name="connsiteY22" fmla="*/ 571589 h 2338113"/>
              <a:gd name="connsiteX23" fmla="*/ 812752 w 1318702"/>
              <a:gd name="connsiteY23" fmla="*/ 657465 h 2338113"/>
              <a:gd name="connsiteX24" fmla="*/ 491933 w 1318702"/>
              <a:gd name="connsiteY24" fmla="*/ 838628 h 2338113"/>
              <a:gd name="connsiteX25" fmla="*/ 490037 w 1318702"/>
              <a:gd name="connsiteY25" fmla="*/ 804866 h 2338113"/>
              <a:gd name="connsiteX26" fmla="*/ 697226 w 1318702"/>
              <a:gd name="connsiteY26" fmla="*/ 443040 h 2338113"/>
              <a:gd name="connsiteX27" fmla="*/ 680025 w 1318702"/>
              <a:gd name="connsiteY27" fmla="*/ 0 h 2338113"/>
              <a:gd name="connsiteX28" fmla="*/ 503006 w 1318702"/>
              <a:gd name="connsiteY28" fmla="*/ 94323 h 2338113"/>
              <a:gd name="connsiteX0" fmla="*/ 514306 w 1330002"/>
              <a:gd name="connsiteY0" fmla="*/ 94323 h 2338113"/>
              <a:gd name="connsiteX1" fmla="*/ 82609 w 1330002"/>
              <a:gd name="connsiteY1" fmla="*/ 786740 h 2338113"/>
              <a:gd name="connsiteX2" fmla="*/ 6002 w 1330002"/>
              <a:gd name="connsiteY2" fmla="*/ 1403414 h 2338113"/>
              <a:gd name="connsiteX3" fmla="*/ 168724 w 1330002"/>
              <a:gd name="connsiteY3" fmla="*/ 2251624 h 2338113"/>
              <a:gd name="connsiteX4" fmla="*/ 195751 w 1330002"/>
              <a:gd name="connsiteY4" fmla="*/ 2338113 h 2338113"/>
              <a:gd name="connsiteX5" fmla="*/ 399330 w 1330002"/>
              <a:gd name="connsiteY5" fmla="*/ 2163059 h 2338113"/>
              <a:gd name="connsiteX6" fmla="*/ 376569 w 1330002"/>
              <a:gd name="connsiteY6" fmla="*/ 2074720 h 2338113"/>
              <a:gd name="connsiteX7" fmla="*/ 339648 w 1330002"/>
              <a:gd name="connsiteY7" fmla="*/ 1898078 h 2338113"/>
              <a:gd name="connsiteX8" fmla="*/ 305568 w 1330002"/>
              <a:gd name="connsiteY8" fmla="*/ 1568302 h 2338113"/>
              <a:gd name="connsiteX9" fmla="*/ 328344 w 1330002"/>
              <a:gd name="connsiteY9" fmla="*/ 1527933 h 2338113"/>
              <a:gd name="connsiteX10" fmla="*/ 525089 w 1330002"/>
              <a:gd name="connsiteY10" fmla="*/ 1634907 h 2338113"/>
              <a:gd name="connsiteX11" fmla="*/ 840063 w 1330002"/>
              <a:gd name="connsiteY11" fmla="*/ 1690542 h 2338113"/>
              <a:gd name="connsiteX12" fmla="*/ 942700 w 1330002"/>
              <a:gd name="connsiteY12" fmla="*/ 1672755 h 2338113"/>
              <a:gd name="connsiteX13" fmla="*/ 982197 w 1330002"/>
              <a:gd name="connsiteY13" fmla="*/ 1661861 h 2338113"/>
              <a:gd name="connsiteX14" fmla="*/ 1330002 w 1330002"/>
              <a:gd name="connsiteY14" fmla="*/ 1362790 h 2338113"/>
              <a:gd name="connsiteX15" fmla="*/ 1309577 w 1330002"/>
              <a:gd name="connsiteY15" fmla="*/ 1355725 h 2338113"/>
              <a:gd name="connsiteX16" fmla="*/ 1058512 w 1330002"/>
              <a:gd name="connsiteY16" fmla="*/ 1302459 h 2338113"/>
              <a:gd name="connsiteX17" fmla="*/ 529043 w 1330002"/>
              <a:gd name="connsiteY17" fmla="*/ 1302459 h 2338113"/>
              <a:gd name="connsiteX18" fmla="*/ 467736 w 1330002"/>
              <a:gd name="connsiteY18" fmla="*/ 1302459 h 2338113"/>
              <a:gd name="connsiteX19" fmla="*/ 778328 w 1330002"/>
              <a:gd name="connsiteY19" fmla="*/ 1145645 h 2338113"/>
              <a:gd name="connsiteX20" fmla="*/ 993528 w 1330002"/>
              <a:gd name="connsiteY20" fmla="*/ 963724 h 2338113"/>
              <a:gd name="connsiteX21" fmla="*/ 1163003 w 1330002"/>
              <a:gd name="connsiteY21" fmla="*/ 738997 h 2338113"/>
              <a:gd name="connsiteX22" fmla="*/ 1201305 w 1330002"/>
              <a:gd name="connsiteY22" fmla="*/ 571589 h 2338113"/>
              <a:gd name="connsiteX23" fmla="*/ 824052 w 1330002"/>
              <a:gd name="connsiteY23" fmla="*/ 657465 h 2338113"/>
              <a:gd name="connsiteX24" fmla="*/ 503233 w 1330002"/>
              <a:gd name="connsiteY24" fmla="*/ 838628 h 2338113"/>
              <a:gd name="connsiteX25" fmla="*/ 501337 w 1330002"/>
              <a:gd name="connsiteY25" fmla="*/ 804866 h 2338113"/>
              <a:gd name="connsiteX26" fmla="*/ 708526 w 1330002"/>
              <a:gd name="connsiteY26" fmla="*/ 443040 h 2338113"/>
              <a:gd name="connsiteX27" fmla="*/ 691325 w 1330002"/>
              <a:gd name="connsiteY27" fmla="*/ 0 h 2338113"/>
              <a:gd name="connsiteX28" fmla="*/ 514306 w 1330002"/>
              <a:gd name="connsiteY28" fmla="*/ 94323 h 2338113"/>
              <a:gd name="connsiteX0" fmla="*/ 518571 w 1334267"/>
              <a:gd name="connsiteY0" fmla="*/ 94323 h 2338113"/>
              <a:gd name="connsiteX1" fmla="*/ 86874 w 1334267"/>
              <a:gd name="connsiteY1" fmla="*/ 786740 h 2338113"/>
              <a:gd name="connsiteX2" fmla="*/ 5375 w 1334267"/>
              <a:gd name="connsiteY2" fmla="*/ 1468346 h 2338113"/>
              <a:gd name="connsiteX3" fmla="*/ 172989 w 1334267"/>
              <a:gd name="connsiteY3" fmla="*/ 2251624 h 2338113"/>
              <a:gd name="connsiteX4" fmla="*/ 200016 w 1334267"/>
              <a:gd name="connsiteY4" fmla="*/ 2338113 h 2338113"/>
              <a:gd name="connsiteX5" fmla="*/ 403595 w 1334267"/>
              <a:gd name="connsiteY5" fmla="*/ 2163059 h 2338113"/>
              <a:gd name="connsiteX6" fmla="*/ 380834 w 1334267"/>
              <a:gd name="connsiteY6" fmla="*/ 2074720 h 2338113"/>
              <a:gd name="connsiteX7" fmla="*/ 343913 w 1334267"/>
              <a:gd name="connsiteY7" fmla="*/ 1898078 h 2338113"/>
              <a:gd name="connsiteX8" fmla="*/ 309833 w 1334267"/>
              <a:gd name="connsiteY8" fmla="*/ 1568302 h 2338113"/>
              <a:gd name="connsiteX9" fmla="*/ 332609 w 1334267"/>
              <a:gd name="connsiteY9" fmla="*/ 1527933 h 2338113"/>
              <a:gd name="connsiteX10" fmla="*/ 529354 w 1334267"/>
              <a:gd name="connsiteY10" fmla="*/ 1634907 h 2338113"/>
              <a:gd name="connsiteX11" fmla="*/ 844328 w 1334267"/>
              <a:gd name="connsiteY11" fmla="*/ 1690542 h 2338113"/>
              <a:gd name="connsiteX12" fmla="*/ 946965 w 1334267"/>
              <a:gd name="connsiteY12" fmla="*/ 1672755 h 2338113"/>
              <a:gd name="connsiteX13" fmla="*/ 986462 w 1334267"/>
              <a:gd name="connsiteY13" fmla="*/ 1661861 h 2338113"/>
              <a:gd name="connsiteX14" fmla="*/ 1334267 w 1334267"/>
              <a:gd name="connsiteY14" fmla="*/ 1362790 h 2338113"/>
              <a:gd name="connsiteX15" fmla="*/ 1313842 w 1334267"/>
              <a:gd name="connsiteY15" fmla="*/ 1355725 h 2338113"/>
              <a:gd name="connsiteX16" fmla="*/ 1062777 w 1334267"/>
              <a:gd name="connsiteY16" fmla="*/ 1302459 h 2338113"/>
              <a:gd name="connsiteX17" fmla="*/ 533308 w 1334267"/>
              <a:gd name="connsiteY17" fmla="*/ 1302459 h 2338113"/>
              <a:gd name="connsiteX18" fmla="*/ 472001 w 1334267"/>
              <a:gd name="connsiteY18" fmla="*/ 1302459 h 2338113"/>
              <a:gd name="connsiteX19" fmla="*/ 782593 w 1334267"/>
              <a:gd name="connsiteY19" fmla="*/ 1145645 h 2338113"/>
              <a:gd name="connsiteX20" fmla="*/ 997793 w 1334267"/>
              <a:gd name="connsiteY20" fmla="*/ 963724 h 2338113"/>
              <a:gd name="connsiteX21" fmla="*/ 1167268 w 1334267"/>
              <a:gd name="connsiteY21" fmla="*/ 738997 h 2338113"/>
              <a:gd name="connsiteX22" fmla="*/ 1205570 w 1334267"/>
              <a:gd name="connsiteY22" fmla="*/ 571589 h 2338113"/>
              <a:gd name="connsiteX23" fmla="*/ 828317 w 1334267"/>
              <a:gd name="connsiteY23" fmla="*/ 657465 h 2338113"/>
              <a:gd name="connsiteX24" fmla="*/ 507498 w 1334267"/>
              <a:gd name="connsiteY24" fmla="*/ 838628 h 2338113"/>
              <a:gd name="connsiteX25" fmla="*/ 505602 w 1334267"/>
              <a:gd name="connsiteY25" fmla="*/ 804866 h 2338113"/>
              <a:gd name="connsiteX26" fmla="*/ 712791 w 1334267"/>
              <a:gd name="connsiteY26" fmla="*/ 443040 h 2338113"/>
              <a:gd name="connsiteX27" fmla="*/ 695590 w 1334267"/>
              <a:gd name="connsiteY27" fmla="*/ 0 h 2338113"/>
              <a:gd name="connsiteX28" fmla="*/ 518571 w 1334267"/>
              <a:gd name="connsiteY28" fmla="*/ 94323 h 2338113"/>
              <a:gd name="connsiteX0" fmla="*/ 520446 w 1336142"/>
              <a:gd name="connsiteY0" fmla="*/ 94323 h 2338113"/>
              <a:gd name="connsiteX1" fmla="*/ 88749 w 1336142"/>
              <a:gd name="connsiteY1" fmla="*/ 786740 h 2338113"/>
              <a:gd name="connsiteX2" fmla="*/ 7250 w 1336142"/>
              <a:gd name="connsiteY2" fmla="*/ 1468346 h 2338113"/>
              <a:gd name="connsiteX3" fmla="*/ 201891 w 1336142"/>
              <a:gd name="connsiteY3" fmla="*/ 2338113 h 2338113"/>
              <a:gd name="connsiteX4" fmla="*/ 405470 w 1336142"/>
              <a:gd name="connsiteY4" fmla="*/ 2163059 h 2338113"/>
              <a:gd name="connsiteX5" fmla="*/ 382709 w 1336142"/>
              <a:gd name="connsiteY5" fmla="*/ 2074720 h 2338113"/>
              <a:gd name="connsiteX6" fmla="*/ 345788 w 1336142"/>
              <a:gd name="connsiteY6" fmla="*/ 1898078 h 2338113"/>
              <a:gd name="connsiteX7" fmla="*/ 311708 w 1336142"/>
              <a:gd name="connsiteY7" fmla="*/ 1568302 h 2338113"/>
              <a:gd name="connsiteX8" fmla="*/ 334484 w 1336142"/>
              <a:gd name="connsiteY8" fmla="*/ 1527933 h 2338113"/>
              <a:gd name="connsiteX9" fmla="*/ 531229 w 1336142"/>
              <a:gd name="connsiteY9" fmla="*/ 1634907 h 2338113"/>
              <a:gd name="connsiteX10" fmla="*/ 846203 w 1336142"/>
              <a:gd name="connsiteY10" fmla="*/ 1690542 h 2338113"/>
              <a:gd name="connsiteX11" fmla="*/ 948840 w 1336142"/>
              <a:gd name="connsiteY11" fmla="*/ 1672755 h 2338113"/>
              <a:gd name="connsiteX12" fmla="*/ 988337 w 1336142"/>
              <a:gd name="connsiteY12" fmla="*/ 1661861 h 2338113"/>
              <a:gd name="connsiteX13" fmla="*/ 1336142 w 1336142"/>
              <a:gd name="connsiteY13" fmla="*/ 1362790 h 2338113"/>
              <a:gd name="connsiteX14" fmla="*/ 1315717 w 1336142"/>
              <a:gd name="connsiteY14" fmla="*/ 1355725 h 2338113"/>
              <a:gd name="connsiteX15" fmla="*/ 1064652 w 1336142"/>
              <a:gd name="connsiteY15" fmla="*/ 1302459 h 2338113"/>
              <a:gd name="connsiteX16" fmla="*/ 535183 w 1336142"/>
              <a:gd name="connsiteY16" fmla="*/ 1302459 h 2338113"/>
              <a:gd name="connsiteX17" fmla="*/ 473876 w 1336142"/>
              <a:gd name="connsiteY17" fmla="*/ 1302459 h 2338113"/>
              <a:gd name="connsiteX18" fmla="*/ 784468 w 1336142"/>
              <a:gd name="connsiteY18" fmla="*/ 1145645 h 2338113"/>
              <a:gd name="connsiteX19" fmla="*/ 999668 w 1336142"/>
              <a:gd name="connsiteY19" fmla="*/ 963724 h 2338113"/>
              <a:gd name="connsiteX20" fmla="*/ 1169143 w 1336142"/>
              <a:gd name="connsiteY20" fmla="*/ 738997 h 2338113"/>
              <a:gd name="connsiteX21" fmla="*/ 1207445 w 1336142"/>
              <a:gd name="connsiteY21" fmla="*/ 571589 h 2338113"/>
              <a:gd name="connsiteX22" fmla="*/ 830192 w 1336142"/>
              <a:gd name="connsiteY22" fmla="*/ 657465 h 2338113"/>
              <a:gd name="connsiteX23" fmla="*/ 509373 w 1336142"/>
              <a:gd name="connsiteY23" fmla="*/ 838628 h 2338113"/>
              <a:gd name="connsiteX24" fmla="*/ 507477 w 1336142"/>
              <a:gd name="connsiteY24" fmla="*/ 804866 h 2338113"/>
              <a:gd name="connsiteX25" fmla="*/ 714666 w 1336142"/>
              <a:gd name="connsiteY25" fmla="*/ 443040 h 2338113"/>
              <a:gd name="connsiteX26" fmla="*/ 697465 w 1336142"/>
              <a:gd name="connsiteY26" fmla="*/ 0 h 2338113"/>
              <a:gd name="connsiteX27" fmla="*/ 520446 w 1336142"/>
              <a:gd name="connsiteY27" fmla="*/ 94323 h 2338113"/>
              <a:gd name="connsiteX0" fmla="*/ 520446 w 1336142"/>
              <a:gd name="connsiteY0" fmla="*/ 94323 h 2338113"/>
              <a:gd name="connsiteX1" fmla="*/ 88749 w 1336142"/>
              <a:gd name="connsiteY1" fmla="*/ 786740 h 2338113"/>
              <a:gd name="connsiteX2" fmla="*/ 7250 w 1336142"/>
              <a:gd name="connsiteY2" fmla="*/ 1468346 h 2338113"/>
              <a:gd name="connsiteX3" fmla="*/ 201891 w 1336142"/>
              <a:gd name="connsiteY3" fmla="*/ 2338113 h 2338113"/>
              <a:gd name="connsiteX4" fmla="*/ 405470 w 1336142"/>
              <a:gd name="connsiteY4" fmla="*/ 2163059 h 2338113"/>
              <a:gd name="connsiteX5" fmla="*/ 345788 w 1336142"/>
              <a:gd name="connsiteY5" fmla="*/ 1898078 h 2338113"/>
              <a:gd name="connsiteX6" fmla="*/ 311708 w 1336142"/>
              <a:gd name="connsiteY6" fmla="*/ 1568302 h 2338113"/>
              <a:gd name="connsiteX7" fmla="*/ 334484 w 1336142"/>
              <a:gd name="connsiteY7" fmla="*/ 1527933 h 2338113"/>
              <a:gd name="connsiteX8" fmla="*/ 531229 w 1336142"/>
              <a:gd name="connsiteY8" fmla="*/ 1634907 h 2338113"/>
              <a:gd name="connsiteX9" fmla="*/ 846203 w 1336142"/>
              <a:gd name="connsiteY9" fmla="*/ 1690542 h 2338113"/>
              <a:gd name="connsiteX10" fmla="*/ 948840 w 1336142"/>
              <a:gd name="connsiteY10" fmla="*/ 1672755 h 2338113"/>
              <a:gd name="connsiteX11" fmla="*/ 988337 w 1336142"/>
              <a:gd name="connsiteY11" fmla="*/ 1661861 h 2338113"/>
              <a:gd name="connsiteX12" fmla="*/ 1336142 w 1336142"/>
              <a:gd name="connsiteY12" fmla="*/ 1362790 h 2338113"/>
              <a:gd name="connsiteX13" fmla="*/ 1315717 w 1336142"/>
              <a:gd name="connsiteY13" fmla="*/ 1355725 h 2338113"/>
              <a:gd name="connsiteX14" fmla="*/ 1064652 w 1336142"/>
              <a:gd name="connsiteY14" fmla="*/ 1302459 h 2338113"/>
              <a:gd name="connsiteX15" fmla="*/ 535183 w 1336142"/>
              <a:gd name="connsiteY15" fmla="*/ 1302459 h 2338113"/>
              <a:gd name="connsiteX16" fmla="*/ 473876 w 1336142"/>
              <a:gd name="connsiteY16" fmla="*/ 1302459 h 2338113"/>
              <a:gd name="connsiteX17" fmla="*/ 784468 w 1336142"/>
              <a:gd name="connsiteY17" fmla="*/ 1145645 h 2338113"/>
              <a:gd name="connsiteX18" fmla="*/ 999668 w 1336142"/>
              <a:gd name="connsiteY18" fmla="*/ 963724 h 2338113"/>
              <a:gd name="connsiteX19" fmla="*/ 1169143 w 1336142"/>
              <a:gd name="connsiteY19" fmla="*/ 738997 h 2338113"/>
              <a:gd name="connsiteX20" fmla="*/ 1207445 w 1336142"/>
              <a:gd name="connsiteY20" fmla="*/ 571589 h 2338113"/>
              <a:gd name="connsiteX21" fmla="*/ 830192 w 1336142"/>
              <a:gd name="connsiteY21" fmla="*/ 657465 h 2338113"/>
              <a:gd name="connsiteX22" fmla="*/ 509373 w 1336142"/>
              <a:gd name="connsiteY22" fmla="*/ 838628 h 2338113"/>
              <a:gd name="connsiteX23" fmla="*/ 507477 w 1336142"/>
              <a:gd name="connsiteY23" fmla="*/ 804866 h 2338113"/>
              <a:gd name="connsiteX24" fmla="*/ 714666 w 1336142"/>
              <a:gd name="connsiteY24" fmla="*/ 443040 h 2338113"/>
              <a:gd name="connsiteX25" fmla="*/ 697465 w 1336142"/>
              <a:gd name="connsiteY25" fmla="*/ 0 h 2338113"/>
              <a:gd name="connsiteX26" fmla="*/ 520446 w 1336142"/>
              <a:gd name="connsiteY26" fmla="*/ 94323 h 2338113"/>
              <a:gd name="connsiteX0" fmla="*/ 520446 w 1336142"/>
              <a:gd name="connsiteY0" fmla="*/ 94323 h 2338113"/>
              <a:gd name="connsiteX1" fmla="*/ 88749 w 1336142"/>
              <a:gd name="connsiteY1" fmla="*/ 786740 h 2338113"/>
              <a:gd name="connsiteX2" fmla="*/ 7250 w 1336142"/>
              <a:gd name="connsiteY2" fmla="*/ 1468346 h 2338113"/>
              <a:gd name="connsiteX3" fmla="*/ 201891 w 1336142"/>
              <a:gd name="connsiteY3" fmla="*/ 2338113 h 2338113"/>
              <a:gd name="connsiteX4" fmla="*/ 405470 w 1336142"/>
              <a:gd name="connsiteY4" fmla="*/ 2163059 h 2338113"/>
              <a:gd name="connsiteX5" fmla="*/ 345788 w 1336142"/>
              <a:gd name="connsiteY5" fmla="*/ 1898078 h 2338113"/>
              <a:gd name="connsiteX6" fmla="*/ 311708 w 1336142"/>
              <a:gd name="connsiteY6" fmla="*/ 1568302 h 2338113"/>
              <a:gd name="connsiteX7" fmla="*/ 334484 w 1336142"/>
              <a:gd name="connsiteY7" fmla="*/ 1527933 h 2338113"/>
              <a:gd name="connsiteX8" fmla="*/ 531229 w 1336142"/>
              <a:gd name="connsiteY8" fmla="*/ 1634907 h 2338113"/>
              <a:gd name="connsiteX9" fmla="*/ 846203 w 1336142"/>
              <a:gd name="connsiteY9" fmla="*/ 1690542 h 2338113"/>
              <a:gd name="connsiteX10" fmla="*/ 988337 w 1336142"/>
              <a:gd name="connsiteY10" fmla="*/ 1661861 h 2338113"/>
              <a:gd name="connsiteX11" fmla="*/ 1336142 w 1336142"/>
              <a:gd name="connsiteY11" fmla="*/ 1362790 h 2338113"/>
              <a:gd name="connsiteX12" fmla="*/ 1315717 w 1336142"/>
              <a:gd name="connsiteY12" fmla="*/ 1355725 h 2338113"/>
              <a:gd name="connsiteX13" fmla="*/ 1064652 w 1336142"/>
              <a:gd name="connsiteY13" fmla="*/ 1302459 h 2338113"/>
              <a:gd name="connsiteX14" fmla="*/ 535183 w 1336142"/>
              <a:gd name="connsiteY14" fmla="*/ 1302459 h 2338113"/>
              <a:gd name="connsiteX15" fmla="*/ 473876 w 1336142"/>
              <a:gd name="connsiteY15" fmla="*/ 1302459 h 2338113"/>
              <a:gd name="connsiteX16" fmla="*/ 784468 w 1336142"/>
              <a:gd name="connsiteY16" fmla="*/ 1145645 h 2338113"/>
              <a:gd name="connsiteX17" fmla="*/ 999668 w 1336142"/>
              <a:gd name="connsiteY17" fmla="*/ 963724 h 2338113"/>
              <a:gd name="connsiteX18" fmla="*/ 1169143 w 1336142"/>
              <a:gd name="connsiteY18" fmla="*/ 738997 h 2338113"/>
              <a:gd name="connsiteX19" fmla="*/ 1207445 w 1336142"/>
              <a:gd name="connsiteY19" fmla="*/ 571589 h 2338113"/>
              <a:gd name="connsiteX20" fmla="*/ 830192 w 1336142"/>
              <a:gd name="connsiteY20" fmla="*/ 657465 h 2338113"/>
              <a:gd name="connsiteX21" fmla="*/ 509373 w 1336142"/>
              <a:gd name="connsiteY21" fmla="*/ 838628 h 2338113"/>
              <a:gd name="connsiteX22" fmla="*/ 507477 w 1336142"/>
              <a:gd name="connsiteY22" fmla="*/ 804866 h 2338113"/>
              <a:gd name="connsiteX23" fmla="*/ 714666 w 1336142"/>
              <a:gd name="connsiteY23" fmla="*/ 443040 h 2338113"/>
              <a:gd name="connsiteX24" fmla="*/ 697465 w 1336142"/>
              <a:gd name="connsiteY24" fmla="*/ 0 h 2338113"/>
              <a:gd name="connsiteX25" fmla="*/ 520446 w 1336142"/>
              <a:gd name="connsiteY25" fmla="*/ 94323 h 2338113"/>
              <a:gd name="connsiteX0" fmla="*/ 520446 w 1336142"/>
              <a:gd name="connsiteY0" fmla="*/ 94323 h 2338113"/>
              <a:gd name="connsiteX1" fmla="*/ 88749 w 1336142"/>
              <a:gd name="connsiteY1" fmla="*/ 786740 h 2338113"/>
              <a:gd name="connsiteX2" fmla="*/ 7250 w 1336142"/>
              <a:gd name="connsiteY2" fmla="*/ 1468346 h 2338113"/>
              <a:gd name="connsiteX3" fmla="*/ 201891 w 1336142"/>
              <a:gd name="connsiteY3" fmla="*/ 2338113 h 2338113"/>
              <a:gd name="connsiteX4" fmla="*/ 405470 w 1336142"/>
              <a:gd name="connsiteY4" fmla="*/ 2163059 h 2338113"/>
              <a:gd name="connsiteX5" fmla="*/ 345788 w 1336142"/>
              <a:gd name="connsiteY5" fmla="*/ 1898078 h 2338113"/>
              <a:gd name="connsiteX6" fmla="*/ 311708 w 1336142"/>
              <a:gd name="connsiteY6" fmla="*/ 1568302 h 2338113"/>
              <a:gd name="connsiteX7" fmla="*/ 334484 w 1336142"/>
              <a:gd name="connsiteY7" fmla="*/ 1527933 h 2338113"/>
              <a:gd name="connsiteX8" fmla="*/ 531229 w 1336142"/>
              <a:gd name="connsiteY8" fmla="*/ 1634907 h 2338113"/>
              <a:gd name="connsiteX9" fmla="*/ 846203 w 1336142"/>
              <a:gd name="connsiteY9" fmla="*/ 1690542 h 2338113"/>
              <a:gd name="connsiteX10" fmla="*/ 988337 w 1336142"/>
              <a:gd name="connsiteY10" fmla="*/ 1661861 h 2338113"/>
              <a:gd name="connsiteX11" fmla="*/ 1336142 w 1336142"/>
              <a:gd name="connsiteY11" fmla="*/ 1362790 h 2338113"/>
              <a:gd name="connsiteX12" fmla="*/ 1315717 w 1336142"/>
              <a:gd name="connsiteY12" fmla="*/ 1355725 h 2338113"/>
              <a:gd name="connsiteX13" fmla="*/ 1064652 w 1336142"/>
              <a:gd name="connsiteY13" fmla="*/ 1302459 h 2338113"/>
              <a:gd name="connsiteX14" fmla="*/ 535183 w 1336142"/>
              <a:gd name="connsiteY14" fmla="*/ 1302459 h 2338113"/>
              <a:gd name="connsiteX15" fmla="*/ 473876 w 1336142"/>
              <a:gd name="connsiteY15" fmla="*/ 1302459 h 2338113"/>
              <a:gd name="connsiteX16" fmla="*/ 784468 w 1336142"/>
              <a:gd name="connsiteY16" fmla="*/ 1145645 h 2338113"/>
              <a:gd name="connsiteX17" fmla="*/ 999668 w 1336142"/>
              <a:gd name="connsiteY17" fmla="*/ 963724 h 2338113"/>
              <a:gd name="connsiteX18" fmla="*/ 1169143 w 1336142"/>
              <a:gd name="connsiteY18" fmla="*/ 738997 h 2338113"/>
              <a:gd name="connsiteX19" fmla="*/ 1207445 w 1336142"/>
              <a:gd name="connsiteY19" fmla="*/ 571589 h 2338113"/>
              <a:gd name="connsiteX20" fmla="*/ 830192 w 1336142"/>
              <a:gd name="connsiteY20" fmla="*/ 657465 h 2338113"/>
              <a:gd name="connsiteX21" fmla="*/ 509373 w 1336142"/>
              <a:gd name="connsiteY21" fmla="*/ 838628 h 2338113"/>
              <a:gd name="connsiteX22" fmla="*/ 507477 w 1336142"/>
              <a:gd name="connsiteY22" fmla="*/ 804866 h 2338113"/>
              <a:gd name="connsiteX23" fmla="*/ 714666 w 1336142"/>
              <a:gd name="connsiteY23" fmla="*/ 443040 h 2338113"/>
              <a:gd name="connsiteX24" fmla="*/ 697465 w 1336142"/>
              <a:gd name="connsiteY24" fmla="*/ 0 h 2338113"/>
              <a:gd name="connsiteX25" fmla="*/ 520446 w 1336142"/>
              <a:gd name="connsiteY25" fmla="*/ 94323 h 2338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336142" h="2338113">
                <a:moveTo>
                  <a:pt x="520446" y="94323"/>
                </a:moveTo>
                <a:cubicBezTo>
                  <a:pt x="252303" y="380924"/>
                  <a:pt x="174282" y="557736"/>
                  <a:pt x="88749" y="786740"/>
                </a:cubicBezTo>
                <a:cubicBezTo>
                  <a:pt x="3216" y="1015744"/>
                  <a:pt x="-11607" y="1209784"/>
                  <a:pt x="7250" y="1468346"/>
                </a:cubicBezTo>
                <a:cubicBezTo>
                  <a:pt x="26107" y="1726908"/>
                  <a:pt x="135521" y="2222328"/>
                  <a:pt x="201891" y="2338113"/>
                </a:cubicBezTo>
                <a:lnTo>
                  <a:pt x="405470" y="2163059"/>
                </a:lnTo>
                <a:lnTo>
                  <a:pt x="345788" y="1898078"/>
                </a:lnTo>
                <a:cubicBezTo>
                  <a:pt x="326191" y="1783544"/>
                  <a:pt x="313592" y="1629992"/>
                  <a:pt x="311708" y="1568302"/>
                </a:cubicBezTo>
                <a:cubicBezTo>
                  <a:pt x="309824" y="1506612"/>
                  <a:pt x="303091" y="1505146"/>
                  <a:pt x="334484" y="1527933"/>
                </a:cubicBezTo>
                <a:cubicBezTo>
                  <a:pt x="365877" y="1550721"/>
                  <a:pt x="445943" y="1607806"/>
                  <a:pt x="531229" y="1634907"/>
                </a:cubicBezTo>
                <a:cubicBezTo>
                  <a:pt x="616515" y="1662008"/>
                  <a:pt x="770018" y="1686050"/>
                  <a:pt x="846203" y="1690542"/>
                </a:cubicBezTo>
                <a:cubicBezTo>
                  <a:pt x="922388" y="1695034"/>
                  <a:pt x="936790" y="1680880"/>
                  <a:pt x="988337" y="1661861"/>
                </a:cubicBezTo>
                <a:lnTo>
                  <a:pt x="1336142" y="1362790"/>
                </a:lnTo>
                <a:lnTo>
                  <a:pt x="1315717" y="1355725"/>
                </a:lnTo>
                <a:cubicBezTo>
                  <a:pt x="1253105" y="1334989"/>
                  <a:pt x="1169153" y="1311515"/>
                  <a:pt x="1064652" y="1302459"/>
                </a:cubicBezTo>
                <a:cubicBezTo>
                  <a:pt x="925317" y="1290383"/>
                  <a:pt x="633645" y="1302459"/>
                  <a:pt x="535183" y="1302459"/>
                </a:cubicBezTo>
                <a:cubicBezTo>
                  <a:pt x="535183" y="1302459"/>
                  <a:pt x="432328" y="1328594"/>
                  <a:pt x="473876" y="1302459"/>
                </a:cubicBezTo>
                <a:cubicBezTo>
                  <a:pt x="515423" y="1276324"/>
                  <a:pt x="696836" y="1202101"/>
                  <a:pt x="784468" y="1145645"/>
                </a:cubicBezTo>
                <a:cubicBezTo>
                  <a:pt x="872100" y="1089189"/>
                  <a:pt x="935555" y="1031499"/>
                  <a:pt x="999668" y="963724"/>
                </a:cubicBezTo>
                <a:cubicBezTo>
                  <a:pt x="1063781" y="895949"/>
                  <a:pt x="1134514" y="804352"/>
                  <a:pt x="1169143" y="738997"/>
                </a:cubicBezTo>
                <a:cubicBezTo>
                  <a:pt x="1203773" y="673641"/>
                  <a:pt x="1241862" y="574789"/>
                  <a:pt x="1207445" y="571589"/>
                </a:cubicBezTo>
                <a:cubicBezTo>
                  <a:pt x="1173028" y="568390"/>
                  <a:pt x="946537" y="612959"/>
                  <a:pt x="830192" y="657465"/>
                </a:cubicBezTo>
                <a:cubicBezTo>
                  <a:pt x="713846" y="701972"/>
                  <a:pt x="563159" y="814061"/>
                  <a:pt x="509373" y="838628"/>
                </a:cubicBezTo>
                <a:cubicBezTo>
                  <a:pt x="455588" y="863195"/>
                  <a:pt x="473261" y="870798"/>
                  <a:pt x="507477" y="804866"/>
                </a:cubicBezTo>
                <a:cubicBezTo>
                  <a:pt x="541693" y="738935"/>
                  <a:pt x="680651" y="547209"/>
                  <a:pt x="714666" y="443040"/>
                </a:cubicBezTo>
                <a:cubicBezTo>
                  <a:pt x="765537" y="287250"/>
                  <a:pt x="747000" y="159047"/>
                  <a:pt x="697465" y="0"/>
                </a:cubicBezTo>
                <a:cubicBezTo>
                  <a:pt x="675203" y="2802"/>
                  <a:pt x="576512" y="50551"/>
                  <a:pt x="520446" y="94323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09E08DF6-E001-C236-F072-92AC24B34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090187">
            <a:off x="9594221" y="5566494"/>
            <a:ext cx="1588434" cy="899958"/>
          </a:xfrm>
          <a:custGeom>
            <a:avLst/>
            <a:gdLst>
              <a:gd name="connsiteX0" fmla="*/ 9881 w 1739875"/>
              <a:gd name="connsiteY0" fmla="*/ 509263 h 754659"/>
              <a:gd name="connsiteX1" fmla="*/ 497935 w 1739875"/>
              <a:gd name="connsiteY1" fmla="*/ 71697 h 754659"/>
              <a:gd name="connsiteX2" fmla="*/ 1120625 w 1739875"/>
              <a:gd name="connsiteY2" fmla="*/ 43648 h 754659"/>
              <a:gd name="connsiteX3" fmla="*/ 1608679 w 1739875"/>
              <a:gd name="connsiteY3" fmla="*/ 503653 h 754659"/>
              <a:gd name="connsiteX4" fmla="*/ 1737705 w 1739875"/>
              <a:gd name="connsiteY4" fmla="*/ 744875 h 754659"/>
              <a:gd name="connsiteX5" fmla="*/ 1535751 w 1739875"/>
              <a:gd name="connsiteY5" fmla="*/ 711216 h 754659"/>
              <a:gd name="connsiteX6" fmla="*/ 284762 w 1739875"/>
              <a:gd name="connsiteY6" fmla="*/ 559751 h 754659"/>
              <a:gd name="connsiteX7" fmla="*/ 9881 w 1739875"/>
              <a:gd name="connsiteY7" fmla="*/ 509263 h 754659"/>
              <a:gd name="connsiteX0" fmla="*/ 9881 w 1745871"/>
              <a:gd name="connsiteY0" fmla="*/ 509263 h 755689"/>
              <a:gd name="connsiteX1" fmla="*/ 497935 w 1745871"/>
              <a:gd name="connsiteY1" fmla="*/ 71697 h 755689"/>
              <a:gd name="connsiteX2" fmla="*/ 1120625 w 1745871"/>
              <a:gd name="connsiteY2" fmla="*/ 43648 h 755689"/>
              <a:gd name="connsiteX3" fmla="*/ 1608679 w 1745871"/>
              <a:gd name="connsiteY3" fmla="*/ 503653 h 755689"/>
              <a:gd name="connsiteX4" fmla="*/ 1737705 w 1745871"/>
              <a:gd name="connsiteY4" fmla="*/ 744875 h 755689"/>
              <a:gd name="connsiteX5" fmla="*/ 1426819 w 1745871"/>
              <a:gd name="connsiteY5" fmla="*/ 716950 h 755689"/>
              <a:gd name="connsiteX6" fmla="*/ 284762 w 1745871"/>
              <a:gd name="connsiteY6" fmla="*/ 559751 h 755689"/>
              <a:gd name="connsiteX7" fmla="*/ 9881 w 1745871"/>
              <a:gd name="connsiteY7" fmla="*/ 509263 h 755689"/>
              <a:gd name="connsiteX0" fmla="*/ 9881 w 1864671"/>
              <a:gd name="connsiteY0" fmla="*/ 509263 h 855937"/>
              <a:gd name="connsiteX1" fmla="*/ 497935 w 1864671"/>
              <a:gd name="connsiteY1" fmla="*/ 71697 h 855937"/>
              <a:gd name="connsiteX2" fmla="*/ 1120625 w 1864671"/>
              <a:gd name="connsiteY2" fmla="*/ 43648 h 855937"/>
              <a:gd name="connsiteX3" fmla="*/ 1608679 w 1864671"/>
              <a:gd name="connsiteY3" fmla="*/ 503653 h 855937"/>
              <a:gd name="connsiteX4" fmla="*/ 1860911 w 1864671"/>
              <a:gd name="connsiteY4" fmla="*/ 851040 h 855937"/>
              <a:gd name="connsiteX5" fmla="*/ 1426819 w 1864671"/>
              <a:gd name="connsiteY5" fmla="*/ 716950 h 855937"/>
              <a:gd name="connsiteX6" fmla="*/ 284762 w 1864671"/>
              <a:gd name="connsiteY6" fmla="*/ 559751 h 855937"/>
              <a:gd name="connsiteX7" fmla="*/ 9881 w 1864671"/>
              <a:gd name="connsiteY7" fmla="*/ 509263 h 855937"/>
              <a:gd name="connsiteX0" fmla="*/ 9881 w 1876754"/>
              <a:gd name="connsiteY0" fmla="*/ 501512 h 853026"/>
              <a:gd name="connsiteX1" fmla="*/ 497935 w 1876754"/>
              <a:gd name="connsiteY1" fmla="*/ 63946 h 853026"/>
              <a:gd name="connsiteX2" fmla="*/ 1120625 w 1876754"/>
              <a:gd name="connsiteY2" fmla="*/ 35897 h 853026"/>
              <a:gd name="connsiteX3" fmla="*/ 1718468 w 1876754"/>
              <a:gd name="connsiteY3" fmla="*/ 385272 h 853026"/>
              <a:gd name="connsiteX4" fmla="*/ 1860911 w 1876754"/>
              <a:gd name="connsiteY4" fmla="*/ 843289 h 853026"/>
              <a:gd name="connsiteX5" fmla="*/ 1426819 w 1876754"/>
              <a:gd name="connsiteY5" fmla="*/ 709199 h 853026"/>
              <a:gd name="connsiteX6" fmla="*/ 284762 w 1876754"/>
              <a:gd name="connsiteY6" fmla="*/ 552000 h 853026"/>
              <a:gd name="connsiteX7" fmla="*/ 9881 w 1876754"/>
              <a:gd name="connsiteY7" fmla="*/ 501512 h 853026"/>
              <a:gd name="connsiteX0" fmla="*/ 9881 w 1874221"/>
              <a:gd name="connsiteY0" fmla="*/ 623010 h 974525"/>
              <a:gd name="connsiteX1" fmla="*/ 497935 w 1874221"/>
              <a:gd name="connsiteY1" fmla="*/ 185444 h 974525"/>
              <a:gd name="connsiteX2" fmla="*/ 1272410 w 1874221"/>
              <a:gd name="connsiteY2" fmla="*/ 12874 h 974525"/>
              <a:gd name="connsiteX3" fmla="*/ 1718468 w 1874221"/>
              <a:gd name="connsiteY3" fmla="*/ 506770 h 974525"/>
              <a:gd name="connsiteX4" fmla="*/ 1860911 w 1874221"/>
              <a:gd name="connsiteY4" fmla="*/ 964787 h 974525"/>
              <a:gd name="connsiteX5" fmla="*/ 1426819 w 1874221"/>
              <a:gd name="connsiteY5" fmla="*/ 830697 h 974525"/>
              <a:gd name="connsiteX6" fmla="*/ 284762 w 1874221"/>
              <a:gd name="connsiteY6" fmla="*/ 673498 h 974525"/>
              <a:gd name="connsiteX7" fmla="*/ 9881 w 1874221"/>
              <a:gd name="connsiteY7" fmla="*/ 623010 h 974525"/>
              <a:gd name="connsiteX0" fmla="*/ 4712 w 1869052"/>
              <a:gd name="connsiteY0" fmla="*/ 633304 h 984819"/>
              <a:gd name="connsiteX1" fmla="*/ 402385 w 1869052"/>
              <a:gd name="connsiteY1" fmla="*/ 137323 h 984819"/>
              <a:gd name="connsiteX2" fmla="*/ 1267241 w 1869052"/>
              <a:gd name="connsiteY2" fmla="*/ 23168 h 984819"/>
              <a:gd name="connsiteX3" fmla="*/ 1713299 w 1869052"/>
              <a:gd name="connsiteY3" fmla="*/ 517064 h 984819"/>
              <a:gd name="connsiteX4" fmla="*/ 1855742 w 1869052"/>
              <a:gd name="connsiteY4" fmla="*/ 975081 h 984819"/>
              <a:gd name="connsiteX5" fmla="*/ 1421650 w 1869052"/>
              <a:gd name="connsiteY5" fmla="*/ 840991 h 984819"/>
              <a:gd name="connsiteX6" fmla="*/ 279593 w 1869052"/>
              <a:gd name="connsiteY6" fmla="*/ 683792 h 984819"/>
              <a:gd name="connsiteX7" fmla="*/ 4712 w 1869052"/>
              <a:gd name="connsiteY7" fmla="*/ 633304 h 984819"/>
              <a:gd name="connsiteX0" fmla="*/ 4712 w 1870440"/>
              <a:gd name="connsiteY0" fmla="*/ 633304 h 991310"/>
              <a:gd name="connsiteX1" fmla="*/ 402385 w 1870440"/>
              <a:gd name="connsiteY1" fmla="*/ 137323 h 991310"/>
              <a:gd name="connsiteX2" fmla="*/ 1267241 w 1870440"/>
              <a:gd name="connsiteY2" fmla="*/ 23168 h 991310"/>
              <a:gd name="connsiteX3" fmla="*/ 1713299 w 1870440"/>
              <a:gd name="connsiteY3" fmla="*/ 517064 h 991310"/>
              <a:gd name="connsiteX4" fmla="*/ 1855742 w 1870440"/>
              <a:gd name="connsiteY4" fmla="*/ 975081 h 991310"/>
              <a:gd name="connsiteX5" fmla="*/ 1399477 w 1870440"/>
              <a:gd name="connsiteY5" fmla="*/ 896414 h 991310"/>
              <a:gd name="connsiteX6" fmla="*/ 279593 w 1870440"/>
              <a:gd name="connsiteY6" fmla="*/ 683792 h 991310"/>
              <a:gd name="connsiteX7" fmla="*/ 4712 w 1870440"/>
              <a:gd name="connsiteY7" fmla="*/ 633304 h 991310"/>
              <a:gd name="connsiteX0" fmla="*/ 44 w 1865772"/>
              <a:gd name="connsiteY0" fmla="*/ 633304 h 991310"/>
              <a:gd name="connsiteX1" fmla="*/ 397717 w 1865772"/>
              <a:gd name="connsiteY1" fmla="*/ 137323 h 991310"/>
              <a:gd name="connsiteX2" fmla="*/ 1262573 w 1865772"/>
              <a:gd name="connsiteY2" fmla="*/ 23168 h 991310"/>
              <a:gd name="connsiteX3" fmla="*/ 1708631 w 1865772"/>
              <a:gd name="connsiteY3" fmla="*/ 517064 h 991310"/>
              <a:gd name="connsiteX4" fmla="*/ 1851074 w 1865772"/>
              <a:gd name="connsiteY4" fmla="*/ 975081 h 991310"/>
              <a:gd name="connsiteX5" fmla="*/ 1394809 w 1865772"/>
              <a:gd name="connsiteY5" fmla="*/ 896414 h 991310"/>
              <a:gd name="connsiteX6" fmla="*/ 417748 w 1865772"/>
              <a:gd name="connsiteY6" fmla="*/ 716201 h 991310"/>
              <a:gd name="connsiteX7" fmla="*/ 44 w 1865772"/>
              <a:gd name="connsiteY7" fmla="*/ 633304 h 991310"/>
              <a:gd name="connsiteX0" fmla="*/ 44 w 1865772"/>
              <a:gd name="connsiteY0" fmla="*/ 633304 h 991310"/>
              <a:gd name="connsiteX1" fmla="*/ 397717 w 1865772"/>
              <a:gd name="connsiteY1" fmla="*/ 137323 h 991310"/>
              <a:gd name="connsiteX2" fmla="*/ 1262573 w 1865772"/>
              <a:gd name="connsiteY2" fmla="*/ 23168 h 991310"/>
              <a:gd name="connsiteX3" fmla="*/ 1708631 w 1865772"/>
              <a:gd name="connsiteY3" fmla="*/ 517064 h 991310"/>
              <a:gd name="connsiteX4" fmla="*/ 1851074 w 1865772"/>
              <a:gd name="connsiteY4" fmla="*/ 975081 h 991310"/>
              <a:gd name="connsiteX5" fmla="*/ 1394809 w 1865772"/>
              <a:gd name="connsiteY5" fmla="*/ 896414 h 991310"/>
              <a:gd name="connsiteX6" fmla="*/ 417748 w 1865772"/>
              <a:gd name="connsiteY6" fmla="*/ 716201 h 991310"/>
              <a:gd name="connsiteX7" fmla="*/ 44 w 1865772"/>
              <a:gd name="connsiteY7" fmla="*/ 633304 h 991310"/>
              <a:gd name="connsiteX0" fmla="*/ 46 w 1853519"/>
              <a:gd name="connsiteY0" fmla="*/ 578483 h 990076"/>
              <a:gd name="connsiteX1" fmla="*/ 385464 w 1853519"/>
              <a:gd name="connsiteY1" fmla="*/ 136089 h 990076"/>
              <a:gd name="connsiteX2" fmla="*/ 1250320 w 1853519"/>
              <a:gd name="connsiteY2" fmla="*/ 21934 h 990076"/>
              <a:gd name="connsiteX3" fmla="*/ 1696378 w 1853519"/>
              <a:gd name="connsiteY3" fmla="*/ 515830 h 990076"/>
              <a:gd name="connsiteX4" fmla="*/ 1838821 w 1853519"/>
              <a:gd name="connsiteY4" fmla="*/ 973847 h 990076"/>
              <a:gd name="connsiteX5" fmla="*/ 1382556 w 1853519"/>
              <a:gd name="connsiteY5" fmla="*/ 895180 h 990076"/>
              <a:gd name="connsiteX6" fmla="*/ 405495 w 1853519"/>
              <a:gd name="connsiteY6" fmla="*/ 714967 h 990076"/>
              <a:gd name="connsiteX7" fmla="*/ 46 w 1853519"/>
              <a:gd name="connsiteY7" fmla="*/ 578483 h 990076"/>
              <a:gd name="connsiteX0" fmla="*/ 34142 w 1887615"/>
              <a:gd name="connsiteY0" fmla="*/ 578483 h 990076"/>
              <a:gd name="connsiteX1" fmla="*/ 419560 w 1887615"/>
              <a:gd name="connsiteY1" fmla="*/ 136089 h 990076"/>
              <a:gd name="connsiteX2" fmla="*/ 1284416 w 1887615"/>
              <a:gd name="connsiteY2" fmla="*/ 21934 h 990076"/>
              <a:gd name="connsiteX3" fmla="*/ 1730474 w 1887615"/>
              <a:gd name="connsiteY3" fmla="*/ 515830 h 990076"/>
              <a:gd name="connsiteX4" fmla="*/ 1872917 w 1887615"/>
              <a:gd name="connsiteY4" fmla="*/ 973847 h 990076"/>
              <a:gd name="connsiteX5" fmla="*/ 1416652 w 1887615"/>
              <a:gd name="connsiteY5" fmla="*/ 895180 h 990076"/>
              <a:gd name="connsiteX6" fmla="*/ 439591 w 1887615"/>
              <a:gd name="connsiteY6" fmla="*/ 714967 h 990076"/>
              <a:gd name="connsiteX7" fmla="*/ 64968 w 1887615"/>
              <a:gd name="connsiteY7" fmla="*/ 666714 h 990076"/>
              <a:gd name="connsiteX8" fmla="*/ 34142 w 1887615"/>
              <a:gd name="connsiteY8" fmla="*/ 578483 h 990076"/>
              <a:gd name="connsiteX0" fmla="*/ 34142 w 1887615"/>
              <a:gd name="connsiteY0" fmla="*/ 578483 h 990076"/>
              <a:gd name="connsiteX1" fmla="*/ 419560 w 1887615"/>
              <a:gd name="connsiteY1" fmla="*/ 136089 h 990076"/>
              <a:gd name="connsiteX2" fmla="*/ 1284416 w 1887615"/>
              <a:gd name="connsiteY2" fmla="*/ 21934 h 990076"/>
              <a:gd name="connsiteX3" fmla="*/ 1730474 w 1887615"/>
              <a:gd name="connsiteY3" fmla="*/ 515830 h 990076"/>
              <a:gd name="connsiteX4" fmla="*/ 1872917 w 1887615"/>
              <a:gd name="connsiteY4" fmla="*/ 973847 h 990076"/>
              <a:gd name="connsiteX5" fmla="*/ 1416652 w 1887615"/>
              <a:gd name="connsiteY5" fmla="*/ 895180 h 990076"/>
              <a:gd name="connsiteX6" fmla="*/ 439756 w 1887615"/>
              <a:gd name="connsiteY6" fmla="*/ 726636 h 990076"/>
              <a:gd name="connsiteX7" fmla="*/ 64968 w 1887615"/>
              <a:gd name="connsiteY7" fmla="*/ 666714 h 990076"/>
              <a:gd name="connsiteX8" fmla="*/ 34142 w 1887615"/>
              <a:gd name="connsiteY8" fmla="*/ 578483 h 990076"/>
              <a:gd name="connsiteX0" fmla="*/ 34142 w 1887615"/>
              <a:gd name="connsiteY0" fmla="*/ 578483 h 990076"/>
              <a:gd name="connsiteX1" fmla="*/ 419560 w 1887615"/>
              <a:gd name="connsiteY1" fmla="*/ 136089 h 990076"/>
              <a:gd name="connsiteX2" fmla="*/ 1284416 w 1887615"/>
              <a:gd name="connsiteY2" fmla="*/ 21934 h 990076"/>
              <a:gd name="connsiteX3" fmla="*/ 1730474 w 1887615"/>
              <a:gd name="connsiteY3" fmla="*/ 515830 h 990076"/>
              <a:gd name="connsiteX4" fmla="*/ 1872917 w 1887615"/>
              <a:gd name="connsiteY4" fmla="*/ 973847 h 990076"/>
              <a:gd name="connsiteX5" fmla="*/ 1416652 w 1887615"/>
              <a:gd name="connsiteY5" fmla="*/ 895180 h 990076"/>
              <a:gd name="connsiteX6" fmla="*/ 439756 w 1887615"/>
              <a:gd name="connsiteY6" fmla="*/ 726636 h 990076"/>
              <a:gd name="connsiteX7" fmla="*/ 64968 w 1887615"/>
              <a:gd name="connsiteY7" fmla="*/ 666714 h 990076"/>
              <a:gd name="connsiteX8" fmla="*/ 34142 w 1887615"/>
              <a:gd name="connsiteY8" fmla="*/ 578483 h 990076"/>
              <a:gd name="connsiteX0" fmla="*/ 34142 w 1893656"/>
              <a:gd name="connsiteY0" fmla="*/ 578887 h 990125"/>
              <a:gd name="connsiteX1" fmla="*/ 419560 w 1893656"/>
              <a:gd name="connsiteY1" fmla="*/ 136493 h 990125"/>
              <a:gd name="connsiteX2" fmla="*/ 1284416 w 1893656"/>
              <a:gd name="connsiteY2" fmla="*/ 22338 h 990125"/>
              <a:gd name="connsiteX3" fmla="*/ 1761977 w 1893656"/>
              <a:gd name="connsiteY3" fmla="*/ 522071 h 990125"/>
              <a:gd name="connsiteX4" fmla="*/ 1872917 w 1893656"/>
              <a:gd name="connsiteY4" fmla="*/ 974251 h 990125"/>
              <a:gd name="connsiteX5" fmla="*/ 1416652 w 1893656"/>
              <a:gd name="connsiteY5" fmla="*/ 895584 h 990125"/>
              <a:gd name="connsiteX6" fmla="*/ 439756 w 1893656"/>
              <a:gd name="connsiteY6" fmla="*/ 727040 h 990125"/>
              <a:gd name="connsiteX7" fmla="*/ 64968 w 1893656"/>
              <a:gd name="connsiteY7" fmla="*/ 667118 h 990125"/>
              <a:gd name="connsiteX8" fmla="*/ 34142 w 1893656"/>
              <a:gd name="connsiteY8" fmla="*/ 578887 h 990125"/>
              <a:gd name="connsiteX0" fmla="*/ 34142 w 1890318"/>
              <a:gd name="connsiteY0" fmla="*/ 578887 h 990125"/>
              <a:gd name="connsiteX1" fmla="*/ 419560 w 1890318"/>
              <a:gd name="connsiteY1" fmla="*/ 136493 h 990125"/>
              <a:gd name="connsiteX2" fmla="*/ 1284416 w 1890318"/>
              <a:gd name="connsiteY2" fmla="*/ 22338 h 990125"/>
              <a:gd name="connsiteX3" fmla="*/ 1761977 w 1890318"/>
              <a:gd name="connsiteY3" fmla="*/ 522071 h 990125"/>
              <a:gd name="connsiteX4" fmla="*/ 1872917 w 1890318"/>
              <a:gd name="connsiteY4" fmla="*/ 974251 h 990125"/>
              <a:gd name="connsiteX5" fmla="*/ 1416652 w 1890318"/>
              <a:gd name="connsiteY5" fmla="*/ 895584 h 990125"/>
              <a:gd name="connsiteX6" fmla="*/ 439756 w 1890318"/>
              <a:gd name="connsiteY6" fmla="*/ 727040 h 990125"/>
              <a:gd name="connsiteX7" fmla="*/ 64968 w 1890318"/>
              <a:gd name="connsiteY7" fmla="*/ 667118 h 990125"/>
              <a:gd name="connsiteX8" fmla="*/ 34142 w 1890318"/>
              <a:gd name="connsiteY8" fmla="*/ 578887 h 990125"/>
              <a:gd name="connsiteX0" fmla="*/ 34142 w 1874108"/>
              <a:gd name="connsiteY0" fmla="*/ 578887 h 987469"/>
              <a:gd name="connsiteX1" fmla="*/ 419560 w 1874108"/>
              <a:gd name="connsiteY1" fmla="*/ 136493 h 987469"/>
              <a:gd name="connsiteX2" fmla="*/ 1284416 w 1874108"/>
              <a:gd name="connsiteY2" fmla="*/ 22338 h 987469"/>
              <a:gd name="connsiteX3" fmla="*/ 1761977 w 1874108"/>
              <a:gd name="connsiteY3" fmla="*/ 522071 h 987469"/>
              <a:gd name="connsiteX4" fmla="*/ 1872917 w 1874108"/>
              <a:gd name="connsiteY4" fmla="*/ 974251 h 987469"/>
              <a:gd name="connsiteX5" fmla="*/ 1416652 w 1874108"/>
              <a:gd name="connsiteY5" fmla="*/ 895584 h 987469"/>
              <a:gd name="connsiteX6" fmla="*/ 439756 w 1874108"/>
              <a:gd name="connsiteY6" fmla="*/ 727040 h 987469"/>
              <a:gd name="connsiteX7" fmla="*/ 64968 w 1874108"/>
              <a:gd name="connsiteY7" fmla="*/ 667118 h 987469"/>
              <a:gd name="connsiteX8" fmla="*/ 34142 w 1874108"/>
              <a:gd name="connsiteY8" fmla="*/ 578887 h 987469"/>
              <a:gd name="connsiteX0" fmla="*/ 34142 w 1874269"/>
              <a:gd name="connsiteY0" fmla="*/ 578887 h 980571"/>
              <a:gd name="connsiteX1" fmla="*/ 419560 w 1874269"/>
              <a:gd name="connsiteY1" fmla="*/ 136493 h 980571"/>
              <a:gd name="connsiteX2" fmla="*/ 1284416 w 1874269"/>
              <a:gd name="connsiteY2" fmla="*/ 22338 h 980571"/>
              <a:gd name="connsiteX3" fmla="*/ 1761977 w 1874269"/>
              <a:gd name="connsiteY3" fmla="*/ 522071 h 980571"/>
              <a:gd name="connsiteX4" fmla="*/ 1872917 w 1874269"/>
              <a:gd name="connsiteY4" fmla="*/ 974251 h 980571"/>
              <a:gd name="connsiteX5" fmla="*/ 1416652 w 1874269"/>
              <a:gd name="connsiteY5" fmla="*/ 895584 h 980571"/>
              <a:gd name="connsiteX6" fmla="*/ 439756 w 1874269"/>
              <a:gd name="connsiteY6" fmla="*/ 727040 h 980571"/>
              <a:gd name="connsiteX7" fmla="*/ 64968 w 1874269"/>
              <a:gd name="connsiteY7" fmla="*/ 667118 h 980571"/>
              <a:gd name="connsiteX8" fmla="*/ 34142 w 1874269"/>
              <a:gd name="connsiteY8" fmla="*/ 578887 h 980571"/>
              <a:gd name="connsiteX0" fmla="*/ 34142 w 1888716"/>
              <a:gd name="connsiteY0" fmla="*/ 578887 h 993099"/>
              <a:gd name="connsiteX1" fmla="*/ 419560 w 1888716"/>
              <a:gd name="connsiteY1" fmla="*/ 136493 h 993099"/>
              <a:gd name="connsiteX2" fmla="*/ 1284416 w 1888716"/>
              <a:gd name="connsiteY2" fmla="*/ 22338 h 993099"/>
              <a:gd name="connsiteX3" fmla="*/ 1761977 w 1888716"/>
              <a:gd name="connsiteY3" fmla="*/ 522071 h 993099"/>
              <a:gd name="connsiteX4" fmla="*/ 1872917 w 1888716"/>
              <a:gd name="connsiteY4" fmla="*/ 974251 h 993099"/>
              <a:gd name="connsiteX5" fmla="*/ 1441154 w 1888716"/>
              <a:gd name="connsiteY5" fmla="*/ 914086 h 993099"/>
              <a:gd name="connsiteX6" fmla="*/ 439756 w 1888716"/>
              <a:gd name="connsiteY6" fmla="*/ 727040 h 993099"/>
              <a:gd name="connsiteX7" fmla="*/ 64968 w 1888716"/>
              <a:gd name="connsiteY7" fmla="*/ 667118 h 993099"/>
              <a:gd name="connsiteX8" fmla="*/ 34142 w 1888716"/>
              <a:gd name="connsiteY8" fmla="*/ 578887 h 993099"/>
              <a:gd name="connsiteX0" fmla="*/ 34142 w 1910942"/>
              <a:gd name="connsiteY0" fmla="*/ 578887 h 974312"/>
              <a:gd name="connsiteX1" fmla="*/ 419560 w 1910942"/>
              <a:gd name="connsiteY1" fmla="*/ 136493 h 974312"/>
              <a:gd name="connsiteX2" fmla="*/ 1284416 w 1910942"/>
              <a:gd name="connsiteY2" fmla="*/ 22338 h 974312"/>
              <a:gd name="connsiteX3" fmla="*/ 1761977 w 1910942"/>
              <a:gd name="connsiteY3" fmla="*/ 522071 h 974312"/>
              <a:gd name="connsiteX4" fmla="*/ 1876694 w 1910942"/>
              <a:gd name="connsiteY4" fmla="*/ 900322 h 974312"/>
              <a:gd name="connsiteX5" fmla="*/ 1872917 w 1910942"/>
              <a:gd name="connsiteY5" fmla="*/ 974251 h 974312"/>
              <a:gd name="connsiteX6" fmla="*/ 1441154 w 1910942"/>
              <a:gd name="connsiteY6" fmla="*/ 914086 h 974312"/>
              <a:gd name="connsiteX7" fmla="*/ 439756 w 1910942"/>
              <a:gd name="connsiteY7" fmla="*/ 727040 h 974312"/>
              <a:gd name="connsiteX8" fmla="*/ 64968 w 1910942"/>
              <a:gd name="connsiteY8" fmla="*/ 667118 h 974312"/>
              <a:gd name="connsiteX9" fmla="*/ 34142 w 1910942"/>
              <a:gd name="connsiteY9" fmla="*/ 578887 h 974312"/>
              <a:gd name="connsiteX0" fmla="*/ 34142 w 1899488"/>
              <a:gd name="connsiteY0" fmla="*/ 578887 h 989383"/>
              <a:gd name="connsiteX1" fmla="*/ 419560 w 1899488"/>
              <a:gd name="connsiteY1" fmla="*/ 136493 h 989383"/>
              <a:gd name="connsiteX2" fmla="*/ 1284416 w 1899488"/>
              <a:gd name="connsiteY2" fmla="*/ 22338 h 989383"/>
              <a:gd name="connsiteX3" fmla="*/ 1761977 w 1899488"/>
              <a:gd name="connsiteY3" fmla="*/ 522071 h 989383"/>
              <a:gd name="connsiteX4" fmla="*/ 1876694 w 1899488"/>
              <a:gd name="connsiteY4" fmla="*/ 900322 h 989383"/>
              <a:gd name="connsiteX5" fmla="*/ 1853831 w 1899488"/>
              <a:gd name="connsiteY5" fmla="*/ 989334 h 989383"/>
              <a:gd name="connsiteX6" fmla="*/ 1441154 w 1899488"/>
              <a:gd name="connsiteY6" fmla="*/ 914086 h 989383"/>
              <a:gd name="connsiteX7" fmla="*/ 439756 w 1899488"/>
              <a:gd name="connsiteY7" fmla="*/ 727040 h 989383"/>
              <a:gd name="connsiteX8" fmla="*/ 64968 w 1899488"/>
              <a:gd name="connsiteY8" fmla="*/ 667118 h 989383"/>
              <a:gd name="connsiteX9" fmla="*/ 34142 w 1899488"/>
              <a:gd name="connsiteY9" fmla="*/ 578887 h 989383"/>
              <a:gd name="connsiteX0" fmla="*/ 34142 w 1890632"/>
              <a:gd name="connsiteY0" fmla="*/ 578887 h 993703"/>
              <a:gd name="connsiteX1" fmla="*/ 419560 w 1890632"/>
              <a:gd name="connsiteY1" fmla="*/ 136493 h 993703"/>
              <a:gd name="connsiteX2" fmla="*/ 1284416 w 1890632"/>
              <a:gd name="connsiteY2" fmla="*/ 22338 h 993703"/>
              <a:gd name="connsiteX3" fmla="*/ 1761977 w 1890632"/>
              <a:gd name="connsiteY3" fmla="*/ 522071 h 993703"/>
              <a:gd name="connsiteX4" fmla="*/ 1876694 w 1890632"/>
              <a:gd name="connsiteY4" fmla="*/ 900322 h 993703"/>
              <a:gd name="connsiteX5" fmla="*/ 1853831 w 1890632"/>
              <a:gd name="connsiteY5" fmla="*/ 989334 h 993703"/>
              <a:gd name="connsiteX6" fmla="*/ 1441154 w 1890632"/>
              <a:gd name="connsiteY6" fmla="*/ 914086 h 993703"/>
              <a:gd name="connsiteX7" fmla="*/ 439756 w 1890632"/>
              <a:gd name="connsiteY7" fmla="*/ 727040 h 993703"/>
              <a:gd name="connsiteX8" fmla="*/ 64968 w 1890632"/>
              <a:gd name="connsiteY8" fmla="*/ 667118 h 993703"/>
              <a:gd name="connsiteX9" fmla="*/ 34142 w 1890632"/>
              <a:gd name="connsiteY9" fmla="*/ 578887 h 993703"/>
              <a:gd name="connsiteX0" fmla="*/ 34142 w 1890632"/>
              <a:gd name="connsiteY0" fmla="*/ 578887 h 993703"/>
              <a:gd name="connsiteX1" fmla="*/ 419560 w 1890632"/>
              <a:gd name="connsiteY1" fmla="*/ 136493 h 993703"/>
              <a:gd name="connsiteX2" fmla="*/ 1284416 w 1890632"/>
              <a:gd name="connsiteY2" fmla="*/ 22338 h 993703"/>
              <a:gd name="connsiteX3" fmla="*/ 1761977 w 1890632"/>
              <a:gd name="connsiteY3" fmla="*/ 522071 h 993703"/>
              <a:gd name="connsiteX4" fmla="*/ 1876694 w 1890632"/>
              <a:gd name="connsiteY4" fmla="*/ 900322 h 993703"/>
              <a:gd name="connsiteX5" fmla="*/ 1853831 w 1890632"/>
              <a:gd name="connsiteY5" fmla="*/ 989334 h 993703"/>
              <a:gd name="connsiteX6" fmla="*/ 1441154 w 1890632"/>
              <a:gd name="connsiteY6" fmla="*/ 914086 h 993703"/>
              <a:gd name="connsiteX7" fmla="*/ 439756 w 1890632"/>
              <a:gd name="connsiteY7" fmla="*/ 727040 h 993703"/>
              <a:gd name="connsiteX8" fmla="*/ 64968 w 1890632"/>
              <a:gd name="connsiteY8" fmla="*/ 667118 h 993703"/>
              <a:gd name="connsiteX9" fmla="*/ 34142 w 1890632"/>
              <a:gd name="connsiteY9" fmla="*/ 578887 h 993703"/>
              <a:gd name="connsiteX0" fmla="*/ 15545 w 1872035"/>
              <a:gd name="connsiteY0" fmla="*/ 578887 h 993703"/>
              <a:gd name="connsiteX1" fmla="*/ 400963 w 1872035"/>
              <a:gd name="connsiteY1" fmla="*/ 136493 h 993703"/>
              <a:gd name="connsiteX2" fmla="*/ 1265819 w 1872035"/>
              <a:gd name="connsiteY2" fmla="*/ 22338 h 993703"/>
              <a:gd name="connsiteX3" fmla="*/ 1743380 w 1872035"/>
              <a:gd name="connsiteY3" fmla="*/ 522071 h 993703"/>
              <a:gd name="connsiteX4" fmla="*/ 1858097 w 1872035"/>
              <a:gd name="connsiteY4" fmla="*/ 900322 h 993703"/>
              <a:gd name="connsiteX5" fmla="*/ 1835234 w 1872035"/>
              <a:gd name="connsiteY5" fmla="*/ 989334 h 993703"/>
              <a:gd name="connsiteX6" fmla="*/ 1422557 w 1872035"/>
              <a:gd name="connsiteY6" fmla="*/ 914086 h 993703"/>
              <a:gd name="connsiteX7" fmla="*/ 421159 w 1872035"/>
              <a:gd name="connsiteY7" fmla="*/ 727040 h 993703"/>
              <a:gd name="connsiteX8" fmla="*/ 109376 w 1872035"/>
              <a:gd name="connsiteY8" fmla="*/ 678789 h 993703"/>
              <a:gd name="connsiteX9" fmla="*/ 15545 w 1872035"/>
              <a:gd name="connsiteY9" fmla="*/ 578887 h 993703"/>
              <a:gd name="connsiteX0" fmla="*/ 21358 w 1843514"/>
              <a:gd name="connsiteY0" fmla="*/ 594911 h 994056"/>
              <a:gd name="connsiteX1" fmla="*/ 372442 w 1843514"/>
              <a:gd name="connsiteY1" fmla="*/ 136846 h 994056"/>
              <a:gd name="connsiteX2" fmla="*/ 1237298 w 1843514"/>
              <a:gd name="connsiteY2" fmla="*/ 22691 h 994056"/>
              <a:gd name="connsiteX3" fmla="*/ 1714859 w 1843514"/>
              <a:gd name="connsiteY3" fmla="*/ 522424 h 994056"/>
              <a:gd name="connsiteX4" fmla="*/ 1829576 w 1843514"/>
              <a:gd name="connsiteY4" fmla="*/ 900675 h 994056"/>
              <a:gd name="connsiteX5" fmla="*/ 1806713 w 1843514"/>
              <a:gd name="connsiteY5" fmla="*/ 989687 h 994056"/>
              <a:gd name="connsiteX6" fmla="*/ 1394036 w 1843514"/>
              <a:gd name="connsiteY6" fmla="*/ 914439 h 994056"/>
              <a:gd name="connsiteX7" fmla="*/ 392638 w 1843514"/>
              <a:gd name="connsiteY7" fmla="*/ 727393 h 994056"/>
              <a:gd name="connsiteX8" fmla="*/ 80855 w 1843514"/>
              <a:gd name="connsiteY8" fmla="*/ 679142 h 994056"/>
              <a:gd name="connsiteX9" fmla="*/ 21358 w 1843514"/>
              <a:gd name="connsiteY9" fmla="*/ 594911 h 994056"/>
              <a:gd name="connsiteX0" fmla="*/ 21358 w 1843514"/>
              <a:gd name="connsiteY0" fmla="*/ 597202 h 996347"/>
              <a:gd name="connsiteX1" fmla="*/ 372442 w 1843514"/>
              <a:gd name="connsiteY1" fmla="*/ 139137 h 996347"/>
              <a:gd name="connsiteX2" fmla="*/ 1237298 w 1843514"/>
              <a:gd name="connsiteY2" fmla="*/ 24982 h 996347"/>
              <a:gd name="connsiteX3" fmla="*/ 1714859 w 1843514"/>
              <a:gd name="connsiteY3" fmla="*/ 524715 h 996347"/>
              <a:gd name="connsiteX4" fmla="*/ 1829576 w 1843514"/>
              <a:gd name="connsiteY4" fmla="*/ 902966 h 996347"/>
              <a:gd name="connsiteX5" fmla="*/ 1806713 w 1843514"/>
              <a:gd name="connsiteY5" fmla="*/ 991978 h 996347"/>
              <a:gd name="connsiteX6" fmla="*/ 1394036 w 1843514"/>
              <a:gd name="connsiteY6" fmla="*/ 916730 h 996347"/>
              <a:gd name="connsiteX7" fmla="*/ 392638 w 1843514"/>
              <a:gd name="connsiteY7" fmla="*/ 729684 h 996347"/>
              <a:gd name="connsiteX8" fmla="*/ 80855 w 1843514"/>
              <a:gd name="connsiteY8" fmla="*/ 681433 h 996347"/>
              <a:gd name="connsiteX9" fmla="*/ 21358 w 1843514"/>
              <a:gd name="connsiteY9" fmla="*/ 597202 h 996347"/>
              <a:gd name="connsiteX0" fmla="*/ 21358 w 1843514"/>
              <a:gd name="connsiteY0" fmla="*/ 597202 h 996347"/>
              <a:gd name="connsiteX1" fmla="*/ 372442 w 1843514"/>
              <a:gd name="connsiteY1" fmla="*/ 139137 h 996347"/>
              <a:gd name="connsiteX2" fmla="*/ 1237298 w 1843514"/>
              <a:gd name="connsiteY2" fmla="*/ 24982 h 996347"/>
              <a:gd name="connsiteX3" fmla="*/ 1714859 w 1843514"/>
              <a:gd name="connsiteY3" fmla="*/ 524715 h 996347"/>
              <a:gd name="connsiteX4" fmla="*/ 1829576 w 1843514"/>
              <a:gd name="connsiteY4" fmla="*/ 902966 h 996347"/>
              <a:gd name="connsiteX5" fmla="*/ 1806713 w 1843514"/>
              <a:gd name="connsiteY5" fmla="*/ 991978 h 996347"/>
              <a:gd name="connsiteX6" fmla="*/ 1394036 w 1843514"/>
              <a:gd name="connsiteY6" fmla="*/ 916730 h 996347"/>
              <a:gd name="connsiteX7" fmla="*/ 392638 w 1843514"/>
              <a:gd name="connsiteY7" fmla="*/ 729684 h 996347"/>
              <a:gd name="connsiteX8" fmla="*/ 80855 w 1843514"/>
              <a:gd name="connsiteY8" fmla="*/ 681433 h 996347"/>
              <a:gd name="connsiteX9" fmla="*/ 21358 w 1843514"/>
              <a:gd name="connsiteY9" fmla="*/ 597202 h 996347"/>
              <a:gd name="connsiteX0" fmla="*/ 9840 w 1948135"/>
              <a:gd name="connsiteY0" fmla="*/ 573511 h 993588"/>
              <a:gd name="connsiteX1" fmla="*/ 477063 w 1948135"/>
              <a:gd name="connsiteY1" fmla="*/ 136378 h 993588"/>
              <a:gd name="connsiteX2" fmla="*/ 1341919 w 1948135"/>
              <a:gd name="connsiteY2" fmla="*/ 22223 h 993588"/>
              <a:gd name="connsiteX3" fmla="*/ 1819480 w 1948135"/>
              <a:gd name="connsiteY3" fmla="*/ 521956 h 993588"/>
              <a:gd name="connsiteX4" fmla="*/ 1934197 w 1948135"/>
              <a:gd name="connsiteY4" fmla="*/ 900207 h 993588"/>
              <a:gd name="connsiteX5" fmla="*/ 1911334 w 1948135"/>
              <a:gd name="connsiteY5" fmla="*/ 989219 h 993588"/>
              <a:gd name="connsiteX6" fmla="*/ 1498657 w 1948135"/>
              <a:gd name="connsiteY6" fmla="*/ 913971 h 993588"/>
              <a:gd name="connsiteX7" fmla="*/ 497259 w 1948135"/>
              <a:gd name="connsiteY7" fmla="*/ 726925 h 993588"/>
              <a:gd name="connsiteX8" fmla="*/ 185476 w 1948135"/>
              <a:gd name="connsiteY8" fmla="*/ 678674 h 993588"/>
              <a:gd name="connsiteX9" fmla="*/ 9840 w 1948135"/>
              <a:gd name="connsiteY9" fmla="*/ 573511 h 993588"/>
              <a:gd name="connsiteX0" fmla="*/ 45764 w 1984059"/>
              <a:gd name="connsiteY0" fmla="*/ 573511 h 993588"/>
              <a:gd name="connsiteX1" fmla="*/ 512987 w 1984059"/>
              <a:gd name="connsiteY1" fmla="*/ 136378 h 993588"/>
              <a:gd name="connsiteX2" fmla="*/ 1377843 w 1984059"/>
              <a:gd name="connsiteY2" fmla="*/ 22223 h 993588"/>
              <a:gd name="connsiteX3" fmla="*/ 1855404 w 1984059"/>
              <a:gd name="connsiteY3" fmla="*/ 521956 h 993588"/>
              <a:gd name="connsiteX4" fmla="*/ 1970121 w 1984059"/>
              <a:gd name="connsiteY4" fmla="*/ 900207 h 993588"/>
              <a:gd name="connsiteX5" fmla="*/ 1947258 w 1984059"/>
              <a:gd name="connsiteY5" fmla="*/ 989219 h 993588"/>
              <a:gd name="connsiteX6" fmla="*/ 1534581 w 1984059"/>
              <a:gd name="connsiteY6" fmla="*/ 913971 h 993588"/>
              <a:gd name="connsiteX7" fmla="*/ 533183 w 1984059"/>
              <a:gd name="connsiteY7" fmla="*/ 726925 h 993588"/>
              <a:gd name="connsiteX8" fmla="*/ 72744 w 1984059"/>
              <a:gd name="connsiteY8" fmla="*/ 645571 h 993588"/>
              <a:gd name="connsiteX9" fmla="*/ 45764 w 1984059"/>
              <a:gd name="connsiteY9" fmla="*/ 573511 h 993588"/>
              <a:gd name="connsiteX0" fmla="*/ 45764 w 1984059"/>
              <a:gd name="connsiteY0" fmla="*/ 534317 h 954394"/>
              <a:gd name="connsiteX1" fmla="*/ 512987 w 1984059"/>
              <a:gd name="connsiteY1" fmla="*/ 97184 h 954394"/>
              <a:gd name="connsiteX2" fmla="*/ 1338355 w 1984059"/>
              <a:gd name="connsiteY2" fmla="*/ 29812 h 954394"/>
              <a:gd name="connsiteX3" fmla="*/ 1855404 w 1984059"/>
              <a:gd name="connsiteY3" fmla="*/ 482762 h 954394"/>
              <a:gd name="connsiteX4" fmla="*/ 1970121 w 1984059"/>
              <a:gd name="connsiteY4" fmla="*/ 861013 h 954394"/>
              <a:gd name="connsiteX5" fmla="*/ 1947258 w 1984059"/>
              <a:gd name="connsiteY5" fmla="*/ 950025 h 954394"/>
              <a:gd name="connsiteX6" fmla="*/ 1534581 w 1984059"/>
              <a:gd name="connsiteY6" fmla="*/ 874777 h 954394"/>
              <a:gd name="connsiteX7" fmla="*/ 533183 w 1984059"/>
              <a:gd name="connsiteY7" fmla="*/ 687731 h 954394"/>
              <a:gd name="connsiteX8" fmla="*/ 72744 w 1984059"/>
              <a:gd name="connsiteY8" fmla="*/ 606377 h 954394"/>
              <a:gd name="connsiteX9" fmla="*/ 45764 w 1984059"/>
              <a:gd name="connsiteY9" fmla="*/ 534317 h 954394"/>
              <a:gd name="connsiteX0" fmla="*/ 45764 w 1984059"/>
              <a:gd name="connsiteY0" fmla="*/ 534317 h 954394"/>
              <a:gd name="connsiteX1" fmla="*/ 512987 w 1984059"/>
              <a:gd name="connsiteY1" fmla="*/ 97184 h 954394"/>
              <a:gd name="connsiteX2" fmla="*/ 1338355 w 1984059"/>
              <a:gd name="connsiteY2" fmla="*/ 29812 h 954394"/>
              <a:gd name="connsiteX3" fmla="*/ 1855404 w 1984059"/>
              <a:gd name="connsiteY3" fmla="*/ 482762 h 954394"/>
              <a:gd name="connsiteX4" fmla="*/ 1970121 w 1984059"/>
              <a:gd name="connsiteY4" fmla="*/ 861013 h 954394"/>
              <a:gd name="connsiteX5" fmla="*/ 1947258 w 1984059"/>
              <a:gd name="connsiteY5" fmla="*/ 950025 h 954394"/>
              <a:gd name="connsiteX6" fmla="*/ 1534581 w 1984059"/>
              <a:gd name="connsiteY6" fmla="*/ 874777 h 954394"/>
              <a:gd name="connsiteX7" fmla="*/ 533183 w 1984059"/>
              <a:gd name="connsiteY7" fmla="*/ 687731 h 954394"/>
              <a:gd name="connsiteX8" fmla="*/ 72744 w 1984059"/>
              <a:gd name="connsiteY8" fmla="*/ 606377 h 954394"/>
              <a:gd name="connsiteX9" fmla="*/ 45764 w 1984059"/>
              <a:gd name="connsiteY9" fmla="*/ 534317 h 954394"/>
              <a:gd name="connsiteX0" fmla="*/ 45764 w 2006048"/>
              <a:gd name="connsiteY0" fmla="*/ 534317 h 965213"/>
              <a:gd name="connsiteX1" fmla="*/ 512987 w 2006048"/>
              <a:gd name="connsiteY1" fmla="*/ 97184 h 965213"/>
              <a:gd name="connsiteX2" fmla="*/ 1338355 w 2006048"/>
              <a:gd name="connsiteY2" fmla="*/ 29812 h 965213"/>
              <a:gd name="connsiteX3" fmla="*/ 1855404 w 2006048"/>
              <a:gd name="connsiteY3" fmla="*/ 482762 h 965213"/>
              <a:gd name="connsiteX4" fmla="*/ 1991773 w 2006048"/>
              <a:gd name="connsiteY4" fmla="*/ 918378 h 965213"/>
              <a:gd name="connsiteX5" fmla="*/ 1947258 w 2006048"/>
              <a:gd name="connsiteY5" fmla="*/ 950025 h 965213"/>
              <a:gd name="connsiteX6" fmla="*/ 1534581 w 2006048"/>
              <a:gd name="connsiteY6" fmla="*/ 874777 h 965213"/>
              <a:gd name="connsiteX7" fmla="*/ 533183 w 2006048"/>
              <a:gd name="connsiteY7" fmla="*/ 687731 h 965213"/>
              <a:gd name="connsiteX8" fmla="*/ 72744 w 2006048"/>
              <a:gd name="connsiteY8" fmla="*/ 606377 h 965213"/>
              <a:gd name="connsiteX9" fmla="*/ 45764 w 2006048"/>
              <a:gd name="connsiteY9" fmla="*/ 534317 h 965213"/>
              <a:gd name="connsiteX0" fmla="*/ 45764 w 2000586"/>
              <a:gd name="connsiteY0" fmla="*/ 534317 h 953030"/>
              <a:gd name="connsiteX1" fmla="*/ 512987 w 2000586"/>
              <a:gd name="connsiteY1" fmla="*/ 97184 h 953030"/>
              <a:gd name="connsiteX2" fmla="*/ 1338355 w 2000586"/>
              <a:gd name="connsiteY2" fmla="*/ 29812 h 953030"/>
              <a:gd name="connsiteX3" fmla="*/ 1855404 w 2000586"/>
              <a:gd name="connsiteY3" fmla="*/ 482762 h 953030"/>
              <a:gd name="connsiteX4" fmla="*/ 1991773 w 2000586"/>
              <a:gd name="connsiteY4" fmla="*/ 918378 h 953030"/>
              <a:gd name="connsiteX5" fmla="*/ 1947258 w 2000586"/>
              <a:gd name="connsiteY5" fmla="*/ 950025 h 953030"/>
              <a:gd name="connsiteX6" fmla="*/ 1534581 w 2000586"/>
              <a:gd name="connsiteY6" fmla="*/ 874777 h 953030"/>
              <a:gd name="connsiteX7" fmla="*/ 533183 w 2000586"/>
              <a:gd name="connsiteY7" fmla="*/ 687731 h 953030"/>
              <a:gd name="connsiteX8" fmla="*/ 72744 w 2000586"/>
              <a:gd name="connsiteY8" fmla="*/ 606377 h 953030"/>
              <a:gd name="connsiteX9" fmla="*/ 45764 w 2000586"/>
              <a:gd name="connsiteY9" fmla="*/ 534317 h 953030"/>
              <a:gd name="connsiteX0" fmla="*/ 45764 w 2000586"/>
              <a:gd name="connsiteY0" fmla="*/ 539083 h 957796"/>
              <a:gd name="connsiteX1" fmla="*/ 512987 w 2000586"/>
              <a:gd name="connsiteY1" fmla="*/ 101950 h 957796"/>
              <a:gd name="connsiteX2" fmla="*/ 1302659 w 2000586"/>
              <a:gd name="connsiteY2" fmla="*/ 28602 h 957796"/>
              <a:gd name="connsiteX3" fmla="*/ 1855404 w 2000586"/>
              <a:gd name="connsiteY3" fmla="*/ 487528 h 957796"/>
              <a:gd name="connsiteX4" fmla="*/ 1991773 w 2000586"/>
              <a:gd name="connsiteY4" fmla="*/ 923144 h 957796"/>
              <a:gd name="connsiteX5" fmla="*/ 1947258 w 2000586"/>
              <a:gd name="connsiteY5" fmla="*/ 954791 h 957796"/>
              <a:gd name="connsiteX6" fmla="*/ 1534581 w 2000586"/>
              <a:gd name="connsiteY6" fmla="*/ 879543 h 957796"/>
              <a:gd name="connsiteX7" fmla="*/ 533183 w 2000586"/>
              <a:gd name="connsiteY7" fmla="*/ 692497 h 957796"/>
              <a:gd name="connsiteX8" fmla="*/ 72744 w 2000586"/>
              <a:gd name="connsiteY8" fmla="*/ 611143 h 957796"/>
              <a:gd name="connsiteX9" fmla="*/ 45764 w 2000586"/>
              <a:gd name="connsiteY9" fmla="*/ 539083 h 957796"/>
              <a:gd name="connsiteX0" fmla="*/ 45764 w 2006017"/>
              <a:gd name="connsiteY0" fmla="*/ 538435 h 970879"/>
              <a:gd name="connsiteX1" fmla="*/ 512987 w 2006017"/>
              <a:gd name="connsiteY1" fmla="*/ 101302 h 970879"/>
              <a:gd name="connsiteX2" fmla="*/ 1302659 w 2006017"/>
              <a:gd name="connsiteY2" fmla="*/ 27954 h 970879"/>
              <a:gd name="connsiteX3" fmla="*/ 1836757 w 2006017"/>
              <a:gd name="connsiteY3" fmla="*/ 478081 h 970879"/>
              <a:gd name="connsiteX4" fmla="*/ 1991773 w 2006017"/>
              <a:gd name="connsiteY4" fmla="*/ 922496 h 970879"/>
              <a:gd name="connsiteX5" fmla="*/ 1947258 w 2006017"/>
              <a:gd name="connsiteY5" fmla="*/ 954143 h 970879"/>
              <a:gd name="connsiteX6" fmla="*/ 1534581 w 2006017"/>
              <a:gd name="connsiteY6" fmla="*/ 878895 h 970879"/>
              <a:gd name="connsiteX7" fmla="*/ 533183 w 2006017"/>
              <a:gd name="connsiteY7" fmla="*/ 691849 h 970879"/>
              <a:gd name="connsiteX8" fmla="*/ 72744 w 2006017"/>
              <a:gd name="connsiteY8" fmla="*/ 610495 h 970879"/>
              <a:gd name="connsiteX9" fmla="*/ 45764 w 2006017"/>
              <a:gd name="connsiteY9" fmla="*/ 538435 h 970879"/>
              <a:gd name="connsiteX0" fmla="*/ 45764 w 2001312"/>
              <a:gd name="connsiteY0" fmla="*/ 538435 h 968966"/>
              <a:gd name="connsiteX1" fmla="*/ 512987 w 2001312"/>
              <a:gd name="connsiteY1" fmla="*/ 101302 h 968966"/>
              <a:gd name="connsiteX2" fmla="*/ 1302659 w 2001312"/>
              <a:gd name="connsiteY2" fmla="*/ 27954 h 968966"/>
              <a:gd name="connsiteX3" fmla="*/ 1836757 w 2001312"/>
              <a:gd name="connsiteY3" fmla="*/ 478081 h 968966"/>
              <a:gd name="connsiteX4" fmla="*/ 1991773 w 2001312"/>
              <a:gd name="connsiteY4" fmla="*/ 922496 h 968966"/>
              <a:gd name="connsiteX5" fmla="*/ 1947258 w 2001312"/>
              <a:gd name="connsiteY5" fmla="*/ 954143 h 968966"/>
              <a:gd name="connsiteX6" fmla="*/ 1534581 w 2001312"/>
              <a:gd name="connsiteY6" fmla="*/ 878895 h 968966"/>
              <a:gd name="connsiteX7" fmla="*/ 533183 w 2001312"/>
              <a:gd name="connsiteY7" fmla="*/ 691849 h 968966"/>
              <a:gd name="connsiteX8" fmla="*/ 72744 w 2001312"/>
              <a:gd name="connsiteY8" fmla="*/ 610495 h 968966"/>
              <a:gd name="connsiteX9" fmla="*/ 45764 w 2001312"/>
              <a:gd name="connsiteY9" fmla="*/ 538435 h 968966"/>
              <a:gd name="connsiteX0" fmla="*/ 45764 w 1997670"/>
              <a:gd name="connsiteY0" fmla="*/ 538435 h 954720"/>
              <a:gd name="connsiteX1" fmla="*/ 512987 w 1997670"/>
              <a:gd name="connsiteY1" fmla="*/ 101302 h 954720"/>
              <a:gd name="connsiteX2" fmla="*/ 1302659 w 1997670"/>
              <a:gd name="connsiteY2" fmla="*/ 27954 h 954720"/>
              <a:gd name="connsiteX3" fmla="*/ 1836757 w 1997670"/>
              <a:gd name="connsiteY3" fmla="*/ 478081 h 954720"/>
              <a:gd name="connsiteX4" fmla="*/ 1991773 w 1997670"/>
              <a:gd name="connsiteY4" fmla="*/ 922496 h 954720"/>
              <a:gd name="connsiteX5" fmla="*/ 1947258 w 1997670"/>
              <a:gd name="connsiteY5" fmla="*/ 954143 h 954720"/>
              <a:gd name="connsiteX6" fmla="*/ 1534581 w 1997670"/>
              <a:gd name="connsiteY6" fmla="*/ 878895 h 954720"/>
              <a:gd name="connsiteX7" fmla="*/ 533183 w 1997670"/>
              <a:gd name="connsiteY7" fmla="*/ 691849 h 954720"/>
              <a:gd name="connsiteX8" fmla="*/ 72744 w 1997670"/>
              <a:gd name="connsiteY8" fmla="*/ 610495 h 954720"/>
              <a:gd name="connsiteX9" fmla="*/ 45764 w 1997670"/>
              <a:gd name="connsiteY9" fmla="*/ 538435 h 954720"/>
              <a:gd name="connsiteX0" fmla="*/ 44343 w 1996249"/>
              <a:gd name="connsiteY0" fmla="*/ 538435 h 954720"/>
              <a:gd name="connsiteX1" fmla="*/ 511566 w 1996249"/>
              <a:gd name="connsiteY1" fmla="*/ 101302 h 954720"/>
              <a:gd name="connsiteX2" fmla="*/ 1301238 w 1996249"/>
              <a:gd name="connsiteY2" fmla="*/ 27954 h 954720"/>
              <a:gd name="connsiteX3" fmla="*/ 1835336 w 1996249"/>
              <a:gd name="connsiteY3" fmla="*/ 478081 h 954720"/>
              <a:gd name="connsiteX4" fmla="*/ 1990352 w 1996249"/>
              <a:gd name="connsiteY4" fmla="*/ 922496 h 954720"/>
              <a:gd name="connsiteX5" fmla="*/ 1945837 w 1996249"/>
              <a:gd name="connsiteY5" fmla="*/ 954143 h 954720"/>
              <a:gd name="connsiteX6" fmla="*/ 1533160 w 1996249"/>
              <a:gd name="connsiteY6" fmla="*/ 878895 h 954720"/>
              <a:gd name="connsiteX7" fmla="*/ 531762 w 1996249"/>
              <a:gd name="connsiteY7" fmla="*/ 691849 h 954720"/>
              <a:gd name="connsiteX8" fmla="*/ 71323 w 1996249"/>
              <a:gd name="connsiteY8" fmla="*/ 610495 h 954720"/>
              <a:gd name="connsiteX9" fmla="*/ 44343 w 1996249"/>
              <a:gd name="connsiteY9" fmla="*/ 538435 h 954720"/>
              <a:gd name="connsiteX0" fmla="*/ 38388 w 1990294"/>
              <a:gd name="connsiteY0" fmla="*/ 538435 h 954720"/>
              <a:gd name="connsiteX1" fmla="*/ 505611 w 1990294"/>
              <a:gd name="connsiteY1" fmla="*/ 101302 h 954720"/>
              <a:gd name="connsiteX2" fmla="*/ 1295283 w 1990294"/>
              <a:gd name="connsiteY2" fmla="*/ 27954 h 954720"/>
              <a:gd name="connsiteX3" fmla="*/ 1829381 w 1990294"/>
              <a:gd name="connsiteY3" fmla="*/ 478081 h 954720"/>
              <a:gd name="connsiteX4" fmla="*/ 1984397 w 1990294"/>
              <a:gd name="connsiteY4" fmla="*/ 922496 h 954720"/>
              <a:gd name="connsiteX5" fmla="*/ 1939882 w 1990294"/>
              <a:gd name="connsiteY5" fmla="*/ 954143 h 954720"/>
              <a:gd name="connsiteX6" fmla="*/ 1527205 w 1990294"/>
              <a:gd name="connsiteY6" fmla="*/ 878895 h 954720"/>
              <a:gd name="connsiteX7" fmla="*/ 525807 w 1990294"/>
              <a:gd name="connsiteY7" fmla="*/ 691849 h 954720"/>
              <a:gd name="connsiteX8" fmla="*/ 65368 w 1990294"/>
              <a:gd name="connsiteY8" fmla="*/ 610495 h 954720"/>
              <a:gd name="connsiteX9" fmla="*/ 38388 w 1990294"/>
              <a:gd name="connsiteY9" fmla="*/ 538435 h 954720"/>
              <a:gd name="connsiteX0" fmla="*/ 33188 w 1985094"/>
              <a:gd name="connsiteY0" fmla="*/ 538435 h 954720"/>
              <a:gd name="connsiteX1" fmla="*/ 500411 w 1985094"/>
              <a:gd name="connsiteY1" fmla="*/ 101302 h 954720"/>
              <a:gd name="connsiteX2" fmla="*/ 1290083 w 1985094"/>
              <a:gd name="connsiteY2" fmla="*/ 27954 h 954720"/>
              <a:gd name="connsiteX3" fmla="*/ 1824181 w 1985094"/>
              <a:gd name="connsiteY3" fmla="*/ 478081 h 954720"/>
              <a:gd name="connsiteX4" fmla="*/ 1979197 w 1985094"/>
              <a:gd name="connsiteY4" fmla="*/ 922496 h 954720"/>
              <a:gd name="connsiteX5" fmla="*/ 1934682 w 1985094"/>
              <a:gd name="connsiteY5" fmla="*/ 954143 h 954720"/>
              <a:gd name="connsiteX6" fmla="*/ 1522005 w 1985094"/>
              <a:gd name="connsiteY6" fmla="*/ 878895 h 954720"/>
              <a:gd name="connsiteX7" fmla="*/ 520607 w 1985094"/>
              <a:gd name="connsiteY7" fmla="*/ 691849 h 954720"/>
              <a:gd name="connsiteX8" fmla="*/ 60168 w 1985094"/>
              <a:gd name="connsiteY8" fmla="*/ 610495 h 954720"/>
              <a:gd name="connsiteX9" fmla="*/ 33188 w 1985094"/>
              <a:gd name="connsiteY9" fmla="*/ 538435 h 95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85094" h="954720">
                <a:moveTo>
                  <a:pt x="33188" y="538435"/>
                </a:moveTo>
                <a:cubicBezTo>
                  <a:pt x="88814" y="464808"/>
                  <a:pt x="290929" y="186382"/>
                  <a:pt x="500411" y="101302"/>
                </a:cubicBezTo>
                <a:cubicBezTo>
                  <a:pt x="709894" y="16222"/>
                  <a:pt x="1069455" y="-34842"/>
                  <a:pt x="1290083" y="27954"/>
                </a:cubicBezTo>
                <a:cubicBezTo>
                  <a:pt x="1510711" y="90750"/>
                  <a:pt x="1709329" y="328991"/>
                  <a:pt x="1824181" y="478081"/>
                </a:cubicBezTo>
                <a:cubicBezTo>
                  <a:pt x="1939033" y="627171"/>
                  <a:pt x="1968978" y="889429"/>
                  <a:pt x="1979197" y="922496"/>
                </a:cubicBezTo>
                <a:cubicBezTo>
                  <a:pt x="1989416" y="955563"/>
                  <a:pt x="1992690" y="955931"/>
                  <a:pt x="1934682" y="954143"/>
                </a:cubicBezTo>
                <a:cubicBezTo>
                  <a:pt x="1876674" y="952355"/>
                  <a:pt x="1522005" y="878895"/>
                  <a:pt x="1522005" y="878895"/>
                </a:cubicBezTo>
                <a:lnTo>
                  <a:pt x="520607" y="691849"/>
                </a:lnTo>
                <a:cubicBezTo>
                  <a:pt x="296090" y="649646"/>
                  <a:pt x="124891" y="627844"/>
                  <a:pt x="60168" y="610495"/>
                </a:cubicBezTo>
                <a:cubicBezTo>
                  <a:pt x="-4555" y="593146"/>
                  <a:pt x="-22438" y="612062"/>
                  <a:pt x="33188" y="53843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6300EF64-AFB1-B1DA-0360-E6BC547D70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87747" flipH="1">
            <a:off x="10114024" y="1110030"/>
            <a:ext cx="1867941" cy="1976794"/>
          </a:xfrm>
          <a:custGeom>
            <a:avLst/>
            <a:gdLst>
              <a:gd name="connsiteX0" fmla="*/ 3418362 w 5421466"/>
              <a:gd name="connsiteY0" fmla="*/ 6148240 h 7017706"/>
              <a:gd name="connsiteX1" fmla="*/ 4455310 w 5421466"/>
              <a:gd name="connsiteY1" fmla="*/ 6044545 h 7017706"/>
              <a:gd name="connsiteX2" fmla="*/ 4455310 w 5421466"/>
              <a:gd name="connsiteY2" fmla="*/ 6035119 h 7017706"/>
              <a:gd name="connsiteX3" fmla="*/ 4172506 w 5421466"/>
              <a:gd name="connsiteY3" fmla="*/ 5431803 h 7017706"/>
              <a:gd name="connsiteX4" fmla="*/ 4181933 w 5421466"/>
              <a:gd name="connsiteY4" fmla="*/ 5337535 h 7017706"/>
              <a:gd name="connsiteX5" fmla="*/ 4596712 w 5421466"/>
              <a:gd name="connsiteY5" fmla="*/ 4932183 h 7017706"/>
              <a:gd name="connsiteX6" fmla="*/ 5058626 w 5421466"/>
              <a:gd name="connsiteY6" fmla="*/ 3800966 h 7017706"/>
              <a:gd name="connsiteX7" fmla="*/ 5416844 w 5421466"/>
              <a:gd name="connsiteY7" fmla="*/ 2735737 h 7017706"/>
              <a:gd name="connsiteX8" fmla="*/ 5209455 w 5421466"/>
              <a:gd name="connsiteY8" fmla="*/ 2801725 h 7017706"/>
              <a:gd name="connsiteX9" fmla="*/ 4493017 w 5421466"/>
              <a:gd name="connsiteY9" fmla="*/ 3169370 h 7017706"/>
              <a:gd name="connsiteX10" fmla="*/ 3691739 w 5421466"/>
              <a:gd name="connsiteY10" fmla="*/ 4074343 h 7017706"/>
              <a:gd name="connsiteX11" fmla="*/ 3757727 w 5421466"/>
              <a:gd name="connsiteY11" fmla="*/ 3546442 h 7017706"/>
              <a:gd name="connsiteX12" fmla="*/ 4087665 w 5421466"/>
              <a:gd name="connsiteY12" fmla="*/ 2009873 h 7017706"/>
              <a:gd name="connsiteX13" fmla="*/ 4285628 w 5421466"/>
              <a:gd name="connsiteY13" fmla="*/ 1302863 h 7017706"/>
              <a:gd name="connsiteX14" fmla="*/ 4313908 w 5421466"/>
              <a:gd name="connsiteY14" fmla="*/ 963498 h 7017706"/>
              <a:gd name="connsiteX15" fmla="*/ 4049958 w 5421466"/>
              <a:gd name="connsiteY15" fmla="*/ 1199168 h 7017706"/>
              <a:gd name="connsiteX16" fmla="*/ 3569191 w 5421466"/>
              <a:gd name="connsiteY16" fmla="*/ 1840191 h 7017706"/>
              <a:gd name="connsiteX17" fmla="*/ 3408935 w 5421466"/>
              <a:gd name="connsiteY17" fmla="*/ 2349238 h 7017706"/>
              <a:gd name="connsiteX18" fmla="*/ 3324094 w 5421466"/>
              <a:gd name="connsiteY18" fmla="*/ 3518162 h 7017706"/>
              <a:gd name="connsiteX19" fmla="*/ 3267533 w 5421466"/>
              <a:gd name="connsiteY19" fmla="*/ 4093197 h 7017706"/>
              <a:gd name="connsiteX20" fmla="*/ 3267533 w 5421466"/>
              <a:gd name="connsiteY20" fmla="*/ 3885807 h 7017706"/>
              <a:gd name="connsiteX21" fmla="*/ 3069570 w 5421466"/>
              <a:gd name="connsiteY21" fmla="*/ 3188224 h 7017706"/>
              <a:gd name="connsiteX22" fmla="*/ 2428547 w 5421466"/>
              <a:gd name="connsiteY22" fmla="*/ 1604521 h 7017706"/>
              <a:gd name="connsiteX23" fmla="*/ 2042048 w 5421466"/>
              <a:gd name="connsiteY23" fmla="*/ 680694 h 7017706"/>
              <a:gd name="connsiteX24" fmla="*/ 1976061 w 5421466"/>
              <a:gd name="connsiteY24" fmla="*/ 237634 h 7017706"/>
              <a:gd name="connsiteX25" fmla="*/ 1853512 w 5421466"/>
              <a:gd name="connsiteY25" fmla="*/ 1964 h 7017706"/>
              <a:gd name="connsiteX26" fmla="*/ 1674403 w 5421466"/>
              <a:gd name="connsiteY26" fmla="*/ 360183 h 7017706"/>
              <a:gd name="connsiteX27" fmla="*/ 1504721 w 5421466"/>
              <a:gd name="connsiteY27" fmla="*/ 1415985 h 7017706"/>
              <a:gd name="connsiteX28" fmla="*/ 1919500 w 5421466"/>
              <a:gd name="connsiteY28" fmla="*/ 2745164 h 7017706"/>
              <a:gd name="connsiteX29" fmla="*/ 2503962 w 5421466"/>
              <a:gd name="connsiteY29" fmla="*/ 3885807 h 7017706"/>
              <a:gd name="connsiteX30" fmla="*/ 2343706 w 5421466"/>
              <a:gd name="connsiteY30" fmla="*/ 3734978 h 7017706"/>
              <a:gd name="connsiteX31" fmla="*/ 1259624 w 5421466"/>
              <a:gd name="connsiteY31" fmla="*/ 2566055 h 7017706"/>
              <a:gd name="connsiteX32" fmla="*/ 760003 w 5421466"/>
              <a:gd name="connsiteY32" fmla="*/ 2019300 h 7017706"/>
              <a:gd name="connsiteX33" fmla="*/ 213248 w 5421466"/>
              <a:gd name="connsiteY33" fmla="*/ 1510253 h 7017706"/>
              <a:gd name="connsiteX34" fmla="*/ 213248 w 5421466"/>
              <a:gd name="connsiteY34" fmla="*/ 1642228 h 7017706"/>
              <a:gd name="connsiteX35" fmla="*/ 694015 w 5421466"/>
              <a:gd name="connsiteY35" fmla="*/ 2980834 h 7017706"/>
              <a:gd name="connsiteX36" fmla="*/ 1287904 w 5421466"/>
              <a:gd name="connsiteY36" fmla="*/ 4102624 h 7017706"/>
              <a:gd name="connsiteX37" fmla="*/ 2042048 w 5421466"/>
              <a:gd name="connsiteY37" fmla="*/ 4715366 h 7017706"/>
              <a:gd name="connsiteX38" fmla="*/ 2984729 w 5421466"/>
              <a:gd name="connsiteY38" fmla="*/ 5026451 h 7017706"/>
              <a:gd name="connsiteX39" fmla="*/ 3003582 w 5421466"/>
              <a:gd name="connsiteY39" fmla="*/ 5026451 h 7017706"/>
              <a:gd name="connsiteX40" fmla="*/ 2315426 w 5421466"/>
              <a:gd name="connsiteY40" fmla="*/ 5092438 h 7017706"/>
              <a:gd name="connsiteX41" fmla="*/ 1495294 w 5421466"/>
              <a:gd name="connsiteY41" fmla="*/ 4922756 h 7017706"/>
              <a:gd name="connsiteX42" fmla="*/ 760003 w 5421466"/>
              <a:gd name="connsiteY42" fmla="*/ 4187465 h 7017706"/>
              <a:gd name="connsiteX43" fmla="*/ 260382 w 5421466"/>
              <a:gd name="connsiteY43" fmla="*/ 3291919 h 7017706"/>
              <a:gd name="connsiteX44" fmla="*/ 5859 w 5421466"/>
              <a:gd name="connsiteY44" fmla="*/ 2924273 h 7017706"/>
              <a:gd name="connsiteX45" fmla="*/ 109554 w 5421466"/>
              <a:gd name="connsiteY45" fmla="*/ 3518162 h 7017706"/>
              <a:gd name="connsiteX46" fmla="*/ 420638 w 5421466"/>
              <a:gd name="connsiteY46" fmla="*/ 4922756 h 7017706"/>
              <a:gd name="connsiteX47" fmla="*/ 910832 w 5421466"/>
              <a:gd name="connsiteY47" fmla="*/ 5544925 h 7017706"/>
              <a:gd name="connsiteX48" fmla="*/ 1523574 w 5421466"/>
              <a:gd name="connsiteY48" fmla="*/ 5761741 h 7017706"/>
              <a:gd name="connsiteX49" fmla="*/ 2287145 w 5421466"/>
              <a:gd name="connsiteY49" fmla="*/ 5724034 h 7017706"/>
              <a:gd name="connsiteX50" fmla="*/ 3720020 w 5421466"/>
              <a:gd name="connsiteY50" fmla="*/ 5516644 h 7017706"/>
              <a:gd name="connsiteX51" fmla="*/ 3701166 w 5421466"/>
              <a:gd name="connsiteY51" fmla="*/ 5563778 h 7017706"/>
              <a:gd name="connsiteX52" fmla="*/ 3503203 w 5421466"/>
              <a:gd name="connsiteY52" fmla="*/ 6129387 h 7017706"/>
              <a:gd name="connsiteX53" fmla="*/ 3456069 w 5421466"/>
              <a:gd name="connsiteY53" fmla="*/ 6091679 h 7017706"/>
              <a:gd name="connsiteX0" fmla="*/ 3418362 w 5421466"/>
              <a:gd name="connsiteY0" fmla="*/ 6148240 h 7017706"/>
              <a:gd name="connsiteX1" fmla="*/ 4455310 w 5421466"/>
              <a:gd name="connsiteY1" fmla="*/ 6044545 h 7017706"/>
              <a:gd name="connsiteX2" fmla="*/ 4455310 w 5421466"/>
              <a:gd name="connsiteY2" fmla="*/ 6035119 h 7017706"/>
              <a:gd name="connsiteX3" fmla="*/ 4172506 w 5421466"/>
              <a:gd name="connsiteY3" fmla="*/ 5431803 h 7017706"/>
              <a:gd name="connsiteX4" fmla="*/ 4181933 w 5421466"/>
              <a:gd name="connsiteY4" fmla="*/ 5337535 h 7017706"/>
              <a:gd name="connsiteX5" fmla="*/ 4596712 w 5421466"/>
              <a:gd name="connsiteY5" fmla="*/ 4932183 h 7017706"/>
              <a:gd name="connsiteX6" fmla="*/ 5058626 w 5421466"/>
              <a:gd name="connsiteY6" fmla="*/ 3800966 h 7017706"/>
              <a:gd name="connsiteX7" fmla="*/ 5416844 w 5421466"/>
              <a:gd name="connsiteY7" fmla="*/ 2735737 h 7017706"/>
              <a:gd name="connsiteX8" fmla="*/ 5209455 w 5421466"/>
              <a:gd name="connsiteY8" fmla="*/ 2801725 h 7017706"/>
              <a:gd name="connsiteX9" fmla="*/ 4493017 w 5421466"/>
              <a:gd name="connsiteY9" fmla="*/ 3169370 h 7017706"/>
              <a:gd name="connsiteX10" fmla="*/ 3691739 w 5421466"/>
              <a:gd name="connsiteY10" fmla="*/ 4074343 h 7017706"/>
              <a:gd name="connsiteX11" fmla="*/ 3757727 w 5421466"/>
              <a:gd name="connsiteY11" fmla="*/ 3546442 h 7017706"/>
              <a:gd name="connsiteX12" fmla="*/ 4087665 w 5421466"/>
              <a:gd name="connsiteY12" fmla="*/ 2009873 h 7017706"/>
              <a:gd name="connsiteX13" fmla="*/ 4285628 w 5421466"/>
              <a:gd name="connsiteY13" fmla="*/ 1302863 h 7017706"/>
              <a:gd name="connsiteX14" fmla="*/ 4313908 w 5421466"/>
              <a:gd name="connsiteY14" fmla="*/ 963498 h 7017706"/>
              <a:gd name="connsiteX15" fmla="*/ 4049958 w 5421466"/>
              <a:gd name="connsiteY15" fmla="*/ 1199168 h 7017706"/>
              <a:gd name="connsiteX16" fmla="*/ 3569191 w 5421466"/>
              <a:gd name="connsiteY16" fmla="*/ 1840191 h 7017706"/>
              <a:gd name="connsiteX17" fmla="*/ 3408935 w 5421466"/>
              <a:gd name="connsiteY17" fmla="*/ 2349238 h 7017706"/>
              <a:gd name="connsiteX18" fmla="*/ 3324094 w 5421466"/>
              <a:gd name="connsiteY18" fmla="*/ 3518162 h 7017706"/>
              <a:gd name="connsiteX19" fmla="*/ 3267533 w 5421466"/>
              <a:gd name="connsiteY19" fmla="*/ 4093197 h 7017706"/>
              <a:gd name="connsiteX20" fmla="*/ 3267533 w 5421466"/>
              <a:gd name="connsiteY20" fmla="*/ 3885807 h 7017706"/>
              <a:gd name="connsiteX21" fmla="*/ 3069570 w 5421466"/>
              <a:gd name="connsiteY21" fmla="*/ 3188224 h 7017706"/>
              <a:gd name="connsiteX22" fmla="*/ 2428547 w 5421466"/>
              <a:gd name="connsiteY22" fmla="*/ 1604521 h 7017706"/>
              <a:gd name="connsiteX23" fmla="*/ 2042048 w 5421466"/>
              <a:gd name="connsiteY23" fmla="*/ 680694 h 7017706"/>
              <a:gd name="connsiteX24" fmla="*/ 1976061 w 5421466"/>
              <a:gd name="connsiteY24" fmla="*/ 237634 h 7017706"/>
              <a:gd name="connsiteX25" fmla="*/ 1853512 w 5421466"/>
              <a:gd name="connsiteY25" fmla="*/ 1964 h 7017706"/>
              <a:gd name="connsiteX26" fmla="*/ 1674403 w 5421466"/>
              <a:gd name="connsiteY26" fmla="*/ 360183 h 7017706"/>
              <a:gd name="connsiteX27" fmla="*/ 1504721 w 5421466"/>
              <a:gd name="connsiteY27" fmla="*/ 1415985 h 7017706"/>
              <a:gd name="connsiteX28" fmla="*/ 1919500 w 5421466"/>
              <a:gd name="connsiteY28" fmla="*/ 2745164 h 7017706"/>
              <a:gd name="connsiteX29" fmla="*/ 2503962 w 5421466"/>
              <a:gd name="connsiteY29" fmla="*/ 3885807 h 7017706"/>
              <a:gd name="connsiteX30" fmla="*/ 2343706 w 5421466"/>
              <a:gd name="connsiteY30" fmla="*/ 3734978 h 7017706"/>
              <a:gd name="connsiteX31" fmla="*/ 1259624 w 5421466"/>
              <a:gd name="connsiteY31" fmla="*/ 2566055 h 7017706"/>
              <a:gd name="connsiteX32" fmla="*/ 760003 w 5421466"/>
              <a:gd name="connsiteY32" fmla="*/ 2019300 h 7017706"/>
              <a:gd name="connsiteX33" fmla="*/ 213248 w 5421466"/>
              <a:gd name="connsiteY33" fmla="*/ 1510253 h 7017706"/>
              <a:gd name="connsiteX34" fmla="*/ 213248 w 5421466"/>
              <a:gd name="connsiteY34" fmla="*/ 1642228 h 7017706"/>
              <a:gd name="connsiteX35" fmla="*/ 694015 w 5421466"/>
              <a:gd name="connsiteY35" fmla="*/ 2980834 h 7017706"/>
              <a:gd name="connsiteX36" fmla="*/ 1287904 w 5421466"/>
              <a:gd name="connsiteY36" fmla="*/ 4102624 h 7017706"/>
              <a:gd name="connsiteX37" fmla="*/ 2042048 w 5421466"/>
              <a:gd name="connsiteY37" fmla="*/ 4715366 h 7017706"/>
              <a:gd name="connsiteX38" fmla="*/ 2984729 w 5421466"/>
              <a:gd name="connsiteY38" fmla="*/ 5026451 h 7017706"/>
              <a:gd name="connsiteX39" fmla="*/ 2315426 w 5421466"/>
              <a:gd name="connsiteY39" fmla="*/ 5092438 h 7017706"/>
              <a:gd name="connsiteX40" fmla="*/ 1495294 w 5421466"/>
              <a:gd name="connsiteY40" fmla="*/ 4922756 h 7017706"/>
              <a:gd name="connsiteX41" fmla="*/ 760003 w 5421466"/>
              <a:gd name="connsiteY41" fmla="*/ 4187465 h 7017706"/>
              <a:gd name="connsiteX42" fmla="*/ 260382 w 5421466"/>
              <a:gd name="connsiteY42" fmla="*/ 3291919 h 7017706"/>
              <a:gd name="connsiteX43" fmla="*/ 5859 w 5421466"/>
              <a:gd name="connsiteY43" fmla="*/ 2924273 h 7017706"/>
              <a:gd name="connsiteX44" fmla="*/ 109554 w 5421466"/>
              <a:gd name="connsiteY44" fmla="*/ 3518162 h 7017706"/>
              <a:gd name="connsiteX45" fmla="*/ 420638 w 5421466"/>
              <a:gd name="connsiteY45" fmla="*/ 4922756 h 7017706"/>
              <a:gd name="connsiteX46" fmla="*/ 910832 w 5421466"/>
              <a:gd name="connsiteY46" fmla="*/ 5544925 h 7017706"/>
              <a:gd name="connsiteX47" fmla="*/ 1523574 w 5421466"/>
              <a:gd name="connsiteY47" fmla="*/ 5761741 h 7017706"/>
              <a:gd name="connsiteX48" fmla="*/ 2287145 w 5421466"/>
              <a:gd name="connsiteY48" fmla="*/ 5724034 h 7017706"/>
              <a:gd name="connsiteX49" fmla="*/ 3720020 w 5421466"/>
              <a:gd name="connsiteY49" fmla="*/ 5516644 h 7017706"/>
              <a:gd name="connsiteX50" fmla="*/ 3701166 w 5421466"/>
              <a:gd name="connsiteY50" fmla="*/ 5563778 h 7017706"/>
              <a:gd name="connsiteX51" fmla="*/ 3503203 w 5421466"/>
              <a:gd name="connsiteY51" fmla="*/ 6129387 h 7017706"/>
              <a:gd name="connsiteX52" fmla="*/ 3456069 w 5421466"/>
              <a:gd name="connsiteY52" fmla="*/ 6091679 h 7017706"/>
              <a:gd name="connsiteX0" fmla="*/ 3418362 w 5421466"/>
              <a:gd name="connsiteY0" fmla="*/ 6148240 h 7017706"/>
              <a:gd name="connsiteX1" fmla="*/ 4455310 w 5421466"/>
              <a:gd name="connsiteY1" fmla="*/ 6044545 h 7017706"/>
              <a:gd name="connsiteX2" fmla="*/ 4455310 w 5421466"/>
              <a:gd name="connsiteY2" fmla="*/ 6035119 h 7017706"/>
              <a:gd name="connsiteX3" fmla="*/ 4172506 w 5421466"/>
              <a:gd name="connsiteY3" fmla="*/ 5431803 h 7017706"/>
              <a:gd name="connsiteX4" fmla="*/ 4181933 w 5421466"/>
              <a:gd name="connsiteY4" fmla="*/ 5337535 h 7017706"/>
              <a:gd name="connsiteX5" fmla="*/ 4596712 w 5421466"/>
              <a:gd name="connsiteY5" fmla="*/ 4932183 h 7017706"/>
              <a:gd name="connsiteX6" fmla="*/ 5058626 w 5421466"/>
              <a:gd name="connsiteY6" fmla="*/ 3800966 h 7017706"/>
              <a:gd name="connsiteX7" fmla="*/ 5416844 w 5421466"/>
              <a:gd name="connsiteY7" fmla="*/ 2735737 h 7017706"/>
              <a:gd name="connsiteX8" fmla="*/ 5209455 w 5421466"/>
              <a:gd name="connsiteY8" fmla="*/ 2801725 h 7017706"/>
              <a:gd name="connsiteX9" fmla="*/ 4493017 w 5421466"/>
              <a:gd name="connsiteY9" fmla="*/ 3169370 h 7017706"/>
              <a:gd name="connsiteX10" fmla="*/ 3691739 w 5421466"/>
              <a:gd name="connsiteY10" fmla="*/ 4074343 h 7017706"/>
              <a:gd name="connsiteX11" fmla="*/ 3757727 w 5421466"/>
              <a:gd name="connsiteY11" fmla="*/ 3546442 h 7017706"/>
              <a:gd name="connsiteX12" fmla="*/ 4087665 w 5421466"/>
              <a:gd name="connsiteY12" fmla="*/ 2009873 h 7017706"/>
              <a:gd name="connsiteX13" fmla="*/ 4285628 w 5421466"/>
              <a:gd name="connsiteY13" fmla="*/ 1302863 h 7017706"/>
              <a:gd name="connsiteX14" fmla="*/ 4313908 w 5421466"/>
              <a:gd name="connsiteY14" fmla="*/ 963498 h 7017706"/>
              <a:gd name="connsiteX15" fmla="*/ 4049958 w 5421466"/>
              <a:gd name="connsiteY15" fmla="*/ 1199168 h 7017706"/>
              <a:gd name="connsiteX16" fmla="*/ 3569191 w 5421466"/>
              <a:gd name="connsiteY16" fmla="*/ 1840191 h 7017706"/>
              <a:gd name="connsiteX17" fmla="*/ 3408935 w 5421466"/>
              <a:gd name="connsiteY17" fmla="*/ 2349238 h 7017706"/>
              <a:gd name="connsiteX18" fmla="*/ 3324094 w 5421466"/>
              <a:gd name="connsiteY18" fmla="*/ 3518162 h 7017706"/>
              <a:gd name="connsiteX19" fmla="*/ 3267533 w 5421466"/>
              <a:gd name="connsiteY19" fmla="*/ 4093197 h 7017706"/>
              <a:gd name="connsiteX20" fmla="*/ 3267533 w 5421466"/>
              <a:gd name="connsiteY20" fmla="*/ 3885807 h 7017706"/>
              <a:gd name="connsiteX21" fmla="*/ 3069570 w 5421466"/>
              <a:gd name="connsiteY21" fmla="*/ 3188224 h 7017706"/>
              <a:gd name="connsiteX22" fmla="*/ 2428547 w 5421466"/>
              <a:gd name="connsiteY22" fmla="*/ 1604521 h 7017706"/>
              <a:gd name="connsiteX23" fmla="*/ 2042048 w 5421466"/>
              <a:gd name="connsiteY23" fmla="*/ 680694 h 7017706"/>
              <a:gd name="connsiteX24" fmla="*/ 1976061 w 5421466"/>
              <a:gd name="connsiteY24" fmla="*/ 237634 h 7017706"/>
              <a:gd name="connsiteX25" fmla="*/ 1853512 w 5421466"/>
              <a:gd name="connsiteY25" fmla="*/ 1964 h 7017706"/>
              <a:gd name="connsiteX26" fmla="*/ 1674403 w 5421466"/>
              <a:gd name="connsiteY26" fmla="*/ 360183 h 7017706"/>
              <a:gd name="connsiteX27" fmla="*/ 1504721 w 5421466"/>
              <a:gd name="connsiteY27" fmla="*/ 1415985 h 7017706"/>
              <a:gd name="connsiteX28" fmla="*/ 1919500 w 5421466"/>
              <a:gd name="connsiteY28" fmla="*/ 2745164 h 7017706"/>
              <a:gd name="connsiteX29" fmla="*/ 2503962 w 5421466"/>
              <a:gd name="connsiteY29" fmla="*/ 3885807 h 7017706"/>
              <a:gd name="connsiteX30" fmla="*/ 2343706 w 5421466"/>
              <a:gd name="connsiteY30" fmla="*/ 3734978 h 7017706"/>
              <a:gd name="connsiteX31" fmla="*/ 1259624 w 5421466"/>
              <a:gd name="connsiteY31" fmla="*/ 2566055 h 7017706"/>
              <a:gd name="connsiteX32" fmla="*/ 760003 w 5421466"/>
              <a:gd name="connsiteY32" fmla="*/ 2019300 h 7017706"/>
              <a:gd name="connsiteX33" fmla="*/ 213248 w 5421466"/>
              <a:gd name="connsiteY33" fmla="*/ 1510253 h 7017706"/>
              <a:gd name="connsiteX34" fmla="*/ 213248 w 5421466"/>
              <a:gd name="connsiteY34" fmla="*/ 1642228 h 7017706"/>
              <a:gd name="connsiteX35" fmla="*/ 694015 w 5421466"/>
              <a:gd name="connsiteY35" fmla="*/ 2980834 h 7017706"/>
              <a:gd name="connsiteX36" fmla="*/ 1287904 w 5421466"/>
              <a:gd name="connsiteY36" fmla="*/ 4102624 h 7017706"/>
              <a:gd name="connsiteX37" fmla="*/ 2042048 w 5421466"/>
              <a:gd name="connsiteY37" fmla="*/ 4715366 h 7017706"/>
              <a:gd name="connsiteX38" fmla="*/ 2984729 w 5421466"/>
              <a:gd name="connsiteY38" fmla="*/ 5026451 h 7017706"/>
              <a:gd name="connsiteX39" fmla="*/ 2315426 w 5421466"/>
              <a:gd name="connsiteY39" fmla="*/ 5092438 h 7017706"/>
              <a:gd name="connsiteX40" fmla="*/ 1495294 w 5421466"/>
              <a:gd name="connsiteY40" fmla="*/ 4922756 h 7017706"/>
              <a:gd name="connsiteX41" fmla="*/ 760003 w 5421466"/>
              <a:gd name="connsiteY41" fmla="*/ 4187465 h 7017706"/>
              <a:gd name="connsiteX42" fmla="*/ 260382 w 5421466"/>
              <a:gd name="connsiteY42" fmla="*/ 3291919 h 7017706"/>
              <a:gd name="connsiteX43" fmla="*/ 5859 w 5421466"/>
              <a:gd name="connsiteY43" fmla="*/ 2924273 h 7017706"/>
              <a:gd name="connsiteX44" fmla="*/ 109554 w 5421466"/>
              <a:gd name="connsiteY44" fmla="*/ 3518162 h 7017706"/>
              <a:gd name="connsiteX45" fmla="*/ 420638 w 5421466"/>
              <a:gd name="connsiteY45" fmla="*/ 4922756 h 7017706"/>
              <a:gd name="connsiteX46" fmla="*/ 910832 w 5421466"/>
              <a:gd name="connsiteY46" fmla="*/ 5544925 h 7017706"/>
              <a:gd name="connsiteX47" fmla="*/ 1523574 w 5421466"/>
              <a:gd name="connsiteY47" fmla="*/ 5761741 h 7017706"/>
              <a:gd name="connsiteX48" fmla="*/ 2287145 w 5421466"/>
              <a:gd name="connsiteY48" fmla="*/ 5724034 h 7017706"/>
              <a:gd name="connsiteX49" fmla="*/ 3720020 w 5421466"/>
              <a:gd name="connsiteY49" fmla="*/ 5516644 h 7017706"/>
              <a:gd name="connsiteX50" fmla="*/ 3701166 w 5421466"/>
              <a:gd name="connsiteY50" fmla="*/ 5563778 h 7017706"/>
              <a:gd name="connsiteX51" fmla="*/ 3503203 w 5421466"/>
              <a:gd name="connsiteY51" fmla="*/ 6129387 h 7017706"/>
              <a:gd name="connsiteX52" fmla="*/ 3456069 w 5421466"/>
              <a:gd name="connsiteY52" fmla="*/ 6091679 h 7017706"/>
              <a:gd name="connsiteX0" fmla="*/ 3418362 w 5421466"/>
              <a:gd name="connsiteY0" fmla="*/ 6148240 h 7017706"/>
              <a:gd name="connsiteX1" fmla="*/ 4455310 w 5421466"/>
              <a:gd name="connsiteY1" fmla="*/ 6044545 h 7017706"/>
              <a:gd name="connsiteX2" fmla="*/ 4455310 w 5421466"/>
              <a:gd name="connsiteY2" fmla="*/ 6035119 h 7017706"/>
              <a:gd name="connsiteX3" fmla="*/ 4172506 w 5421466"/>
              <a:gd name="connsiteY3" fmla="*/ 5431803 h 7017706"/>
              <a:gd name="connsiteX4" fmla="*/ 4181933 w 5421466"/>
              <a:gd name="connsiteY4" fmla="*/ 5337535 h 7017706"/>
              <a:gd name="connsiteX5" fmla="*/ 4596712 w 5421466"/>
              <a:gd name="connsiteY5" fmla="*/ 4932183 h 7017706"/>
              <a:gd name="connsiteX6" fmla="*/ 5058626 w 5421466"/>
              <a:gd name="connsiteY6" fmla="*/ 3800966 h 7017706"/>
              <a:gd name="connsiteX7" fmla="*/ 5416844 w 5421466"/>
              <a:gd name="connsiteY7" fmla="*/ 2735737 h 7017706"/>
              <a:gd name="connsiteX8" fmla="*/ 5209455 w 5421466"/>
              <a:gd name="connsiteY8" fmla="*/ 2801725 h 7017706"/>
              <a:gd name="connsiteX9" fmla="*/ 4493017 w 5421466"/>
              <a:gd name="connsiteY9" fmla="*/ 3169370 h 7017706"/>
              <a:gd name="connsiteX10" fmla="*/ 3691739 w 5421466"/>
              <a:gd name="connsiteY10" fmla="*/ 4074343 h 7017706"/>
              <a:gd name="connsiteX11" fmla="*/ 3757727 w 5421466"/>
              <a:gd name="connsiteY11" fmla="*/ 3546442 h 7017706"/>
              <a:gd name="connsiteX12" fmla="*/ 4087665 w 5421466"/>
              <a:gd name="connsiteY12" fmla="*/ 2009873 h 7017706"/>
              <a:gd name="connsiteX13" fmla="*/ 4285628 w 5421466"/>
              <a:gd name="connsiteY13" fmla="*/ 1302863 h 7017706"/>
              <a:gd name="connsiteX14" fmla="*/ 4313908 w 5421466"/>
              <a:gd name="connsiteY14" fmla="*/ 963498 h 7017706"/>
              <a:gd name="connsiteX15" fmla="*/ 4049958 w 5421466"/>
              <a:gd name="connsiteY15" fmla="*/ 1199168 h 7017706"/>
              <a:gd name="connsiteX16" fmla="*/ 3569191 w 5421466"/>
              <a:gd name="connsiteY16" fmla="*/ 1840191 h 7017706"/>
              <a:gd name="connsiteX17" fmla="*/ 3408935 w 5421466"/>
              <a:gd name="connsiteY17" fmla="*/ 2349238 h 7017706"/>
              <a:gd name="connsiteX18" fmla="*/ 3324094 w 5421466"/>
              <a:gd name="connsiteY18" fmla="*/ 3518162 h 7017706"/>
              <a:gd name="connsiteX19" fmla="*/ 3267533 w 5421466"/>
              <a:gd name="connsiteY19" fmla="*/ 4093197 h 7017706"/>
              <a:gd name="connsiteX20" fmla="*/ 3267533 w 5421466"/>
              <a:gd name="connsiteY20" fmla="*/ 3885807 h 7017706"/>
              <a:gd name="connsiteX21" fmla="*/ 3069570 w 5421466"/>
              <a:gd name="connsiteY21" fmla="*/ 3188224 h 7017706"/>
              <a:gd name="connsiteX22" fmla="*/ 2428547 w 5421466"/>
              <a:gd name="connsiteY22" fmla="*/ 1604521 h 7017706"/>
              <a:gd name="connsiteX23" fmla="*/ 2042048 w 5421466"/>
              <a:gd name="connsiteY23" fmla="*/ 680694 h 7017706"/>
              <a:gd name="connsiteX24" fmla="*/ 1976061 w 5421466"/>
              <a:gd name="connsiteY24" fmla="*/ 237634 h 7017706"/>
              <a:gd name="connsiteX25" fmla="*/ 1853512 w 5421466"/>
              <a:gd name="connsiteY25" fmla="*/ 1964 h 7017706"/>
              <a:gd name="connsiteX26" fmla="*/ 1674403 w 5421466"/>
              <a:gd name="connsiteY26" fmla="*/ 360183 h 7017706"/>
              <a:gd name="connsiteX27" fmla="*/ 1504721 w 5421466"/>
              <a:gd name="connsiteY27" fmla="*/ 1415985 h 7017706"/>
              <a:gd name="connsiteX28" fmla="*/ 1919500 w 5421466"/>
              <a:gd name="connsiteY28" fmla="*/ 2745164 h 7017706"/>
              <a:gd name="connsiteX29" fmla="*/ 2503962 w 5421466"/>
              <a:gd name="connsiteY29" fmla="*/ 3885807 h 7017706"/>
              <a:gd name="connsiteX30" fmla="*/ 2343706 w 5421466"/>
              <a:gd name="connsiteY30" fmla="*/ 3734978 h 7017706"/>
              <a:gd name="connsiteX31" fmla="*/ 1259624 w 5421466"/>
              <a:gd name="connsiteY31" fmla="*/ 2566055 h 7017706"/>
              <a:gd name="connsiteX32" fmla="*/ 760003 w 5421466"/>
              <a:gd name="connsiteY32" fmla="*/ 2019300 h 7017706"/>
              <a:gd name="connsiteX33" fmla="*/ 213248 w 5421466"/>
              <a:gd name="connsiteY33" fmla="*/ 1510253 h 7017706"/>
              <a:gd name="connsiteX34" fmla="*/ 213248 w 5421466"/>
              <a:gd name="connsiteY34" fmla="*/ 1642228 h 7017706"/>
              <a:gd name="connsiteX35" fmla="*/ 694015 w 5421466"/>
              <a:gd name="connsiteY35" fmla="*/ 2980834 h 7017706"/>
              <a:gd name="connsiteX36" fmla="*/ 1287904 w 5421466"/>
              <a:gd name="connsiteY36" fmla="*/ 4102624 h 7017706"/>
              <a:gd name="connsiteX37" fmla="*/ 2042048 w 5421466"/>
              <a:gd name="connsiteY37" fmla="*/ 4715366 h 7017706"/>
              <a:gd name="connsiteX38" fmla="*/ 2984729 w 5421466"/>
              <a:gd name="connsiteY38" fmla="*/ 5026451 h 7017706"/>
              <a:gd name="connsiteX39" fmla="*/ 2315426 w 5421466"/>
              <a:gd name="connsiteY39" fmla="*/ 5092438 h 7017706"/>
              <a:gd name="connsiteX40" fmla="*/ 1495294 w 5421466"/>
              <a:gd name="connsiteY40" fmla="*/ 4922756 h 7017706"/>
              <a:gd name="connsiteX41" fmla="*/ 760003 w 5421466"/>
              <a:gd name="connsiteY41" fmla="*/ 4187465 h 7017706"/>
              <a:gd name="connsiteX42" fmla="*/ 260382 w 5421466"/>
              <a:gd name="connsiteY42" fmla="*/ 3291919 h 7017706"/>
              <a:gd name="connsiteX43" fmla="*/ 5859 w 5421466"/>
              <a:gd name="connsiteY43" fmla="*/ 2924273 h 7017706"/>
              <a:gd name="connsiteX44" fmla="*/ 109554 w 5421466"/>
              <a:gd name="connsiteY44" fmla="*/ 3518162 h 7017706"/>
              <a:gd name="connsiteX45" fmla="*/ 420638 w 5421466"/>
              <a:gd name="connsiteY45" fmla="*/ 4922756 h 7017706"/>
              <a:gd name="connsiteX46" fmla="*/ 910832 w 5421466"/>
              <a:gd name="connsiteY46" fmla="*/ 5544925 h 7017706"/>
              <a:gd name="connsiteX47" fmla="*/ 1523574 w 5421466"/>
              <a:gd name="connsiteY47" fmla="*/ 5761741 h 7017706"/>
              <a:gd name="connsiteX48" fmla="*/ 2287145 w 5421466"/>
              <a:gd name="connsiteY48" fmla="*/ 5724034 h 7017706"/>
              <a:gd name="connsiteX49" fmla="*/ 3609909 w 5421466"/>
              <a:gd name="connsiteY49" fmla="*/ 5516644 h 7017706"/>
              <a:gd name="connsiteX50" fmla="*/ 3701166 w 5421466"/>
              <a:gd name="connsiteY50" fmla="*/ 5563778 h 7017706"/>
              <a:gd name="connsiteX51" fmla="*/ 3503203 w 5421466"/>
              <a:gd name="connsiteY51" fmla="*/ 6129387 h 7017706"/>
              <a:gd name="connsiteX52" fmla="*/ 3456069 w 5421466"/>
              <a:gd name="connsiteY52" fmla="*/ 6091679 h 7017706"/>
              <a:gd name="connsiteX0" fmla="*/ 3418362 w 5421466"/>
              <a:gd name="connsiteY0" fmla="*/ 6148240 h 6148240"/>
              <a:gd name="connsiteX1" fmla="*/ 4455310 w 5421466"/>
              <a:gd name="connsiteY1" fmla="*/ 6044545 h 6148240"/>
              <a:gd name="connsiteX2" fmla="*/ 4455310 w 5421466"/>
              <a:gd name="connsiteY2" fmla="*/ 6035119 h 6148240"/>
              <a:gd name="connsiteX3" fmla="*/ 4172506 w 5421466"/>
              <a:gd name="connsiteY3" fmla="*/ 5431803 h 6148240"/>
              <a:gd name="connsiteX4" fmla="*/ 4181933 w 5421466"/>
              <a:gd name="connsiteY4" fmla="*/ 5337535 h 6148240"/>
              <a:gd name="connsiteX5" fmla="*/ 4596712 w 5421466"/>
              <a:gd name="connsiteY5" fmla="*/ 4932183 h 6148240"/>
              <a:gd name="connsiteX6" fmla="*/ 5058626 w 5421466"/>
              <a:gd name="connsiteY6" fmla="*/ 3800966 h 6148240"/>
              <a:gd name="connsiteX7" fmla="*/ 5416844 w 5421466"/>
              <a:gd name="connsiteY7" fmla="*/ 2735737 h 6148240"/>
              <a:gd name="connsiteX8" fmla="*/ 5209455 w 5421466"/>
              <a:gd name="connsiteY8" fmla="*/ 2801725 h 6148240"/>
              <a:gd name="connsiteX9" fmla="*/ 4493017 w 5421466"/>
              <a:gd name="connsiteY9" fmla="*/ 3169370 h 6148240"/>
              <a:gd name="connsiteX10" fmla="*/ 3691739 w 5421466"/>
              <a:gd name="connsiteY10" fmla="*/ 4074343 h 6148240"/>
              <a:gd name="connsiteX11" fmla="*/ 3757727 w 5421466"/>
              <a:gd name="connsiteY11" fmla="*/ 3546442 h 6148240"/>
              <a:gd name="connsiteX12" fmla="*/ 4087665 w 5421466"/>
              <a:gd name="connsiteY12" fmla="*/ 2009873 h 6148240"/>
              <a:gd name="connsiteX13" fmla="*/ 4285628 w 5421466"/>
              <a:gd name="connsiteY13" fmla="*/ 1302863 h 6148240"/>
              <a:gd name="connsiteX14" fmla="*/ 4313908 w 5421466"/>
              <a:gd name="connsiteY14" fmla="*/ 963498 h 6148240"/>
              <a:gd name="connsiteX15" fmla="*/ 4049958 w 5421466"/>
              <a:gd name="connsiteY15" fmla="*/ 1199168 h 6148240"/>
              <a:gd name="connsiteX16" fmla="*/ 3569191 w 5421466"/>
              <a:gd name="connsiteY16" fmla="*/ 1840191 h 6148240"/>
              <a:gd name="connsiteX17" fmla="*/ 3408935 w 5421466"/>
              <a:gd name="connsiteY17" fmla="*/ 2349238 h 6148240"/>
              <a:gd name="connsiteX18" fmla="*/ 3324094 w 5421466"/>
              <a:gd name="connsiteY18" fmla="*/ 3518162 h 6148240"/>
              <a:gd name="connsiteX19" fmla="*/ 3267533 w 5421466"/>
              <a:gd name="connsiteY19" fmla="*/ 4093197 h 6148240"/>
              <a:gd name="connsiteX20" fmla="*/ 3267533 w 5421466"/>
              <a:gd name="connsiteY20" fmla="*/ 3885807 h 6148240"/>
              <a:gd name="connsiteX21" fmla="*/ 3069570 w 5421466"/>
              <a:gd name="connsiteY21" fmla="*/ 3188224 h 6148240"/>
              <a:gd name="connsiteX22" fmla="*/ 2428547 w 5421466"/>
              <a:gd name="connsiteY22" fmla="*/ 1604521 h 6148240"/>
              <a:gd name="connsiteX23" fmla="*/ 2042048 w 5421466"/>
              <a:gd name="connsiteY23" fmla="*/ 680694 h 6148240"/>
              <a:gd name="connsiteX24" fmla="*/ 1976061 w 5421466"/>
              <a:gd name="connsiteY24" fmla="*/ 237634 h 6148240"/>
              <a:gd name="connsiteX25" fmla="*/ 1853512 w 5421466"/>
              <a:gd name="connsiteY25" fmla="*/ 1964 h 6148240"/>
              <a:gd name="connsiteX26" fmla="*/ 1674403 w 5421466"/>
              <a:gd name="connsiteY26" fmla="*/ 360183 h 6148240"/>
              <a:gd name="connsiteX27" fmla="*/ 1504721 w 5421466"/>
              <a:gd name="connsiteY27" fmla="*/ 1415985 h 6148240"/>
              <a:gd name="connsiteX28" fmla="*/ 1919500 w 5421466"/>
              <a:gd name="connsiteY28" fmla="*/ 2745164 h 6148240"/>
              <a:gd name="connsiteX29" fmla="*/ 2503962 w 5421466"/>
              <a:gd name="connsiteY29" fmla="*/ 3885807 h 6148240"/>
              <a:gd name="connsiteX30" fmla="*/ 2343706 w 5421466"/>
              <a:gd name="connsiteY30" fmla="*/ 3734978 h 6148240"/>
              <a:gd name="connsiteX31" fmla="*/ 1259624 w 5421466"/>
              <a:gd name="connsiteY31" fmla="*/ 2566055 h 6148240"/>
              <a:gd name="connsiteX32" fmla="*/ 760003 w 5421466"/>
              <a:gd name="connsiteY32" fmla="*/ 2019300 h 6148240"/>
              <a:gd name="connsiteX33" fmla="*/ 213248 w 5421466"/>
              <a:gd name="connsiteY33" fmla="*/ 1510253 h 6148240"/>
              <a:gd name="connsiteX34" fmla="*/ 213248 w 5421466"/>
              <a:gd name="connsiteY34" fmla="*/ 1642228 h 6148240"/>
              <a:gd name="connsiteX35" fmla="*/ 694015 w 5421466"/>
              <a:gd name="connsiteY35" fmla="*/ 2980834 h 6148240"/>
              <a:gd name="connsiteX36" fmla="*/ 1287904 w 5421466"/>
              <a:gd name="connsiteY36" fmla="*/ 4102624 h 6148240"/>
              <a:gd name="connsiteX37" fmla="*/ 2042048 w 5421466"/>
              <a:gd name="connsiteY37" fmla="*/ 4715366 h 6148240"/>
              <a:gd name="connsiteX38" fmla="*/ 2984729 w 5421466"/>
              <a:gd name="connsiteY38" fmla="*/ 5026451 h 6148240"/>
              <a:gd name="connsiteX39" fmla="*/ 2315426 w 5421466"/>
              <a:gd name="connsiteY39" fmla="*/ 5092438 h 6148240"/>
              <a:gd name="connsiteX40" fmla="*/ 1495294 w 5421466"/>
              <a:gd name="connsiteY40" fmla="*/ 4922756 h 6148240"/>
              <a:gd name="connsiteX41" fmla="*/ 760003 w 5421466"/>
              <a:gd name="connsiteY41" fmla="*/ 4187465 h 6148240"/>
              <a:gd name="connsiteX42" fmla="*/ 260382 w 5421466"/>
              <a:gd name="connsiteY42" fmla="*/ 3291919 h 6148240"/>
              <a:gd name="connsiteX43" fmla="*/ 5859 w 5421466"/>
              <a:gd name="connsiteY43" fmla="*/ 2924273 h 6148240"/>
              <a:gd name="connsiteX44" fmla="*/ 109554 w 5421466"/>
              <a:gd name="connsiteY44" fmla="*/ 3518162 h 6148240"/>
              <a:gd name="connsiteX45" fmla="*/ 420638 w 5421466"/>
              <a:gd name="connsiteY45" fmla="*/ 4922756 h 6148240"/>
              <a:gd name="connsiteX46" fmla="*/ 910832 w 5421466"/>
              <a:gd name="connsiteY46" fmla="*/ 5544925 h 6148240"/>
              <a:gd name="connsiteX47" fmla="*/ 1523574 w 5421466"/>
              <a:gd name="connsiteY47" fmla="*/ 5761741 h 6148240"/>
              <a:gd name="connsiteX48" fmla="*/ 2287145 w 5421466"/>
              <a:gd name="connsiteY48" fmla="*/ 5724034 h 6148240"/>
              <a:gd name="connsiteX49" fmla="*/ 3609909 w 5421466"/>
              <a:gd name="connsiteY49" fmla="*/ 5516644 h 6148240"/>
              <a:gd name="connsiteX50" fmla="*/ 3701166 w 5421466"/>
              <a:gd name="connsiteY50" fmla="*/ 5563778 h 6148240"/>
              <a:gd name="connsiteX51" fmla="*/ 3503203 w 5421466"/>
              <a:gd name="connsiteY51" fmla="*/ 6129387 h 6148240"/>
              <a:gd name="connsiteX0" fmla="*/ 4455310 w 5421466"/>
              <a:gd name="connsiteY0" fmla="*/ 6044545 h 6129387"/>
              <a:gd name="connsiteX1" fmla="*/ 4455310 w 5421466"/>
              <a:gd name="connsiteY1" fmla="*/ 6035119 h 6129387"/>
              <a:gd name="connsiteX2" fmla="*/ 4172506 w 5421466"/>
              <a:gd name="connsiteY2" fmla="*/ 5431803 h 6129387"/>
              <a:gd name="connsiteX3" fmla="*/ 4181933 w 5421466"/>
              <a:gd name="connsiteY3" fmla="*/ 5337535 h 6129387"/>
              <a:gd name="connsiteX4" fmla="*/ 4596712 w 5421466"/>
              <a:gd name="connsiteY4" fmla="*/ 4932183 h 6129387"/>
              <a:gd name="connsiteX5" fmla="*/ 5058626 w 5421466"/>
              <a:gd name="connsiteY5" fmla="*/ 3800966 h 6129387"/>
              <a:gd name="connsiteX6" fmla="*/ 5416844 w 5421466"/>
              <a:gd name="connsiteY6" fmla="*/ 2735737 h 6129387"/>
              <a:gd name="connsiteX7" fmla="*/ 5209455 w 5421466"/>
              <a:gd name="connsiteY7" fmla="*/ 2801725 h 6129387"/>
              <a:gd name="connsiteX8" fmla="*/ 4493017 w 5421466"/>
              <a:gd name="connsiteY8" fmla="*/ 3169370 h 6129387"/>
              <a:gd name="connsiteX9" fmla="*/ 3691739 w 5421466"/>
              <a:gd name="connsiteY9" fmla="*/ 4074343 h 6129387"/>
              <a:gd name="connsiteX10" fmla="*/ 3757727 w 5421466"/>
              <a:gd name="connsiteY10" fmla="*/ 3546442 h 6129387"/>
              <a:gd name="connsiteX11" fmla="*/ 4087665 w 5421466"/>
              <a:gd name="connsiteY11" fmla="*/ 2009873 h 6129387"/>
              <a:gd name="connsiteX12" fmla="*/ 4285628 w 5421466"/>
              <a:gd name="connsiteY12" fmla="*/ 1302863 h 6129387"/>
              <a:gd name="connsiteX13" fmla="*/ 4313908 w 5421466"/>
              <a:gd name="connsiteY13" fmla="*/ 963498 h 6129387"/>
              <a:gd name="connsiteX14" fmla="*/ 4049958 w 5421466"/>
              <a:gd name="connsiteY14" fmla="*/ 1199168 h 6129387"/>
              <a:gd name="connsiteX15" fmla="*/ 3569191 w 5421466"/>
              <a:gd name="connsiteY15" fmla="*/ 1840191 h 6129387"/>
              <a:gd name="connsiteX16" fmla="*/ 3408935 w 5421466"/>
              <a:gd name="connsiteY16" fmla="*/ 2349238 h 6129387"/>
              <a:gd name="connsiteX17" fmla="*/ 3324094 w 5421466"/>
              <a:gd name="connsiteY17" fmla="*/ 3518162 h 6129387"/>
              <a:gd name="connsiteX18" fmla="*/ 3267533 w 5421466"/>
              <a:gd name="connsiteY18" fmla="*/ 4093197 h 6129387"/>
              <a:gd name="connsiteX19" fmla="*/ 3267533 w 5421466"/>
              <a:gd name="connsiteY19" fmla="*/ 3885807 h 6129387"/>
              <a:gd name="connsiteX20" fmla="*/ 3069570 w 5421466"/>
              <a:gd name="connsiteY20" fmla="*/ 3188224 h 6129387"/>
              <a:gd name="connsiteX21" fmla="*/ 2428547 w 5421466"/>
              <a:gd name="connsiteY21" fmla="*/ 1604521 h 6129387"/>
              <a:gd name="connsiteX22" fmla="*/ 2042048 w 5421466"/>
              <a:gd name="connsiteY22" fmla="*/ 680694 h 6129387"/>
              <a:gd name="connsiteX23" fmla="*/ 1976061 w 5421466"/>
              <a:gd name="connsiteY23" fmla="*/ 237634 h 6129387"/>
              <a:gd name="connsiteX24" fmla="*/ 1853512 w 5421466"/>
              <a:gd name="connsiteY24" fmla="*/ 1964 h 6129387"/>
              <a:gd name="connsiteX25" fmla="*/ 1674403 w 5421466"/>
              <a:gd name="connsiteY25" fmla="*/ 360183 h 6129387"/>
              <a:gd name="connsiteX26" fmla="*/ 1504721 w 5421466"/>
              <a:gd name="connsiteY26" fmla="*/ 1415985 h 6129387"/>
              <a:gd name="connsiteX27" fmla="*/ 1919500 w 5421466"/>
              <a:gd name="connsiteY27" fmla="*/ 2745164 h 6129387"/>
              <a:gd name="connsiteX28" fmla="*/ 2503962 w 5421466"/>
              <a:gd name="connsiteY28" fmla="*/ 3885807 h 6129387"/>
              <a:gd name="connsiteX29" fmla="*/ 2343706 w 5421466"/>
              <a:gd name="connsiteY29" fmla="*/ 3734978 h 6129387"/>
              <a:gd name="connsiteX30" fmla="*/ 1259624 w 5421466"/>
              <a:gd name="connsiteY30" fmla="*/ 2566055 h 6129387"/>
              <a:gd name="connsiteX31" fmla="*/ 760003 w 5421466"/>
              <a:gd name="connsiteY31" fmla="*/ 2019300 h 6129387"/>
              <a:gd name="connsiteX32" fmla="*/ 213248 w 5421466"/>
              <a:gd name="connsiteY32" fmla="*/ 1510253 h 6129387"/>
              <a:gd name="connsiteX33" fmla="*/ 213248 w 5421466"/>
              <a:gd name="connsiteY33" fmla="*/ 1642228 h 6129387"/>
              <a:gd name="connsiteX34" fmla="*/ 694015 w 5421466"/>
              <a:gd name="connsiteY34" fmla="*/ 2980834 h 6129387"/>
              <a:gd name="connsiteX35" fmla="*/ 1287904 w 5421466"/>
              <a:gd name="connsiteY35" fmla="*/ 4102624 h 6129387"/>
              <a:gd name="connsiteX36" fmla="*/ 2042048 w 5421466"/>
              <a:gd name="connsiteY36" fmla="*/ 4715366 h 6129387"/>
              <a:gd name="connsiteX37" fmla="*/ 2984729 w 5421466"/>
              <a:gd name="connsiteY37" fmla="*/ 5026451 h 6129387"/>
              <a:gd name="connsiteX38" fmla="*/ 2315426 w 5421466"/>
              <a:gd name="connsiteY38" fmla="*/ 5092438 h 6129387"/>
              <a:gd name="connsiteX39" fmla="*/ 1495294 w 5421466"/>
              <a:gd name="connsiteY39" fmla="*/ 4922756 h 6129387"/>
              <a:gd name="connsiteX40" fmla="*/ 760003 w 5421466"/>
              <a:gd name="connsiteY40" fmla="*/ 4187465 h 6129387"/>
              <a:gd name="connsiteX41" fmla="*/ 260382 w 5421466"/>
              <a:gd name="connsiteY41" fmla="*/ 3291919 h 6129387"/>
              <a:gd name="connsiteX42" fmla="*/ 5859 w 5421466"/>
              <a:gd name="connsiteY42" fmla="*/ 2924273 h 6129387"/>
              <a:gd name="connsiteX43" fmla="*/ 109554 w 5421466"/>
              <a:gd name="connsiteY43" fmla="*/ 3518162 h 6129387"/>
              <a:gd name="connsiteX44" fmla="*/ 420638 w 5421466"/>
              <a:gd name="connsiteY44" fmla="*/ 4922756 h 6129387"/>
              <a:gd name="connsiteX45" fmla="*/ 910832 w 5421466"/>
              <a:gd name="connsiteY45" fmla="*/ 5544925 h 6129387"/>
              <a:gd name="connsiteX46" fmla="*/ 1523574 w 5421466"/>
              <a:gd name="connsiteY46" fmla="*/ 5761741 h 6129387"/>
              <a:gd name="connsiteX47" fmla="*/ 2287145 w 5421466"/>
              <a:gd name="connsiteY47" fmla="*/ 5724034 h 6129387"/>
              <a:gd name="connsiteX48" fmla="*/ 3609909 w 5421466"/>
              <a:gd name="connsiteY48" fmla="*/ 5516644 h 6129387"/>
              <a:gd name="connsiteX49" fmla="*/ 3701166 w 5421466"/>
              <a:gd name="connsiteY49" fmla="*/ 5563778 h 6129387"/>
              <a:gd name="connsiteX50" fmla="*/ 3503203 w 5421466"/>
              <a:gd name="connsiteY50" fmla="*/ 6129387 h 6129387"/>
              <a:gd name="connsiteX0" fmla="*/ 4455310 w 5421466"/>
              <a:gd name="connsiteY0" fmla="*/ 6044545 h 6129387"/>
              <a:gd name="connsiteX1" fmla="*/ 4172506 w 5421466"/>
              <a:gd name="connsiteY1" fmla="*/ 5431803 h 6129387"/>
              <a:gd name="connsiteX2" fmla="*/ 4181933 w 5421466"/>
              <a:gd name="connsiteY2" fmla="*/ 5337535 h 6129387"/>
              <a:gd name="connsiteX3" fmla="*/ 4596712 w 5421466"/>
              <a:gd name="connsiteY3" fmla="*/ 4932183 h 6129387"/>
              <a:gd name="connsiteX4" fmla="*/ 5058626 w 5421466"/>
              <a:gd name="connsiteY4" fmla="*/ 3800966 h 6129387"/>
              <a:gd name="connsiteX5" fmla="*/ 5416844 w 5421466"/>
              <a:gd name="connsiteY5" fmla="*/ 2735737 h 6129387"/>
              <a:gd name="connsiteX6" fmla="*/ 5209455 w 5421466"/>
              <a:gd name="connsiteY6" fmla="*/ 2801725 h 6129387"/>
              <a:gd name="connsiteX7" fmla="*/ 4493017 w 5421466"/>
              <a:gd name="connsiteY7" fmla="*/ 3169370 h 6129387"/>
              <a:gd name="connsiteX8" fmla="*/ 3691739 w 5421466"/>
              <a:gd name="connsiteY8" fmla="*/ 4074343 h 6129387"/>
              <a:gd name="connsiteX9" fmla="*/ 3757727 w 5421466"/>
              <a:gd name="connsiteY9" fmla="*/ 3546442 h 6129387"/>
              <a:gd name="connsiteX10" fmla="*/ 4087665 w 5421466"/>
              <a:gd name="connsiteY10" fmla="*/ 2009873 h 6129387"/>
              <a:gd name="connsiteX11" fmla="*/ 4285628 w 5421466"/>
              <a:gd name="connsiteY11" fmla="*/ 1302863 h 6129387"/>
              <a:gd name="connsiteX12" fmla="*/ 4313908 w 5421466"/>
              <a:gd name="connsiteY12" fmla="*/ 963498 h 6129387"/>
              <a:gd name="connsiteX13" fmla="*/ 4049958 w 5421466"/>
              <a:gd name="connsiteY13" fmla="*/ 1199168 h 6129387"/>
              <a:gd name="connsiteX14" fmla="*/ 3569191 w 5421466"/>
              <a:gd name="connsiteY14" fmla="*/ 1840191 h 6129387"/>
              <a:gd name="connsiteX15" fmla="*/ 3408935 w 5421466"/>
              <a:gd name="connsiteY15" fmla="*/ 2349238 h 6129387"/>
              <a:gd name="connsiteX16" fmla="*/ 3324094 w 5421466"/>
              <a:gd name="connsiteY16" fmla="*/ 3518162 h 6129387"/>
              <a:gd name="connsiteX17" fmla="*/ 3267533 w 5421466"/>
              <a:gd name="connsiteY17" fmla="*/ 4093197 h 6129387"/>
              <a:gd name="connsiteX18" fmla="*/ 3267533 w 5421466"/>
              <a:gd name="connsiteY18" fmla="*/ 3885807 h 6129387"/>
              <a:gd name="connsiteX19" fmla="*/ 3069570 w 5421466"/>
              <a:gd name="connsiteY19" fmla="*/ 3188224 h 6129387"/>
              <a:gd name="connsiteX20" fmla="*/ 2428547 w 5421466"/>
              <a:gd name="connsiteY20" fmla="*/ 1604521 h 6129387"/>
              <a:gd name="connsiteX21" fmla="*/ 2042048 w 5421466"/>
              <a:gd name="connsiteY21" fmla="*/ 680694 h 6129387"/>
              <a:gd name="connsiteX22" fmla="*/ 1976061 w 5421466"/>
              <a:gd name="connsiteY22" fmla="*/ 237634 h 6129387"/>
              <a:gd name="connsiteX23" fmla="*/ 1853512 w 5421466"/>
              <a:gd name="connsiteY23" fmla="*/ 1964 h 6129387"/>
              <a:gd name="connsiteX24" fmla="*/ 1674403 w 5421466"/>
              <a:gd name="connsiteY24" fmla="*/ 360183 h 6129387"/>
              <a:gd name="connsiteX25" fmla="*/ 1504721 w 5421466"/>
              <a:gd name="connsiteY25" fmla="*/ 1415985 h 6129387"/>
              <a:gd name="connsiteX26" fmla="*/ 1919500 w 5421466"/>
              <a:gd name="connsiteY26" fmla="*/ 2745164 h 6129387"/>
              <a:gd name="connsiteX27" fmla="*/ 2503962 w 5421466"/>
              <a:gd name="connsiteY27" fmla="*/ 3885807 h 6129387"/>
              <a:gd name="connsiteX28" fmla="*/ 2343706 w 5421466"/>
              <a:gd name="connsiteY28" fmla="*/ 3734978 h 6129387"/>
              <a:gd name="connsiteX29" fmla="*/ 1259624 w 5421466"/>
              <a:gd name="connsiteY29" fmla="*/ 2566055 h 6129387"/>
              <a:gd name="connsiteX30" fmla="*/ 760003 w 5421466"/>
              <a:gd name="connsiteY30" fmla="*/ 2019300 h 6129387"/>
              <a:gd name="connsiteX31" fmla="*/ 213248 w 5421466"/>
              <a:gd name="connsiteY31" fmla="*/ 1510253 h 6129387"/>
              <a:gd name="connsiteX32" fmla="*/ 213248 w 5421466"/>
              <a:gd name="connsiteY32" fmla="*/ 1642228 h 6129387"/>
              <a:gd name="connsiteX33" fmla="*/ 694015 w 5421466"/>
              <a:gd name="connsiteY33" fmla="*/ 2980834 h 6129387"/>
              <a:gd name="connsiteX34" fmla="*/ 1287904 w 5421466"/>
              <a:gd name="connsiteY34" fmla="*/ 4102624 h 6129387"/>
              <a:gd name="connsiteX35" fmla="*/ 2042048 w 5421466"/>
              <a:gd name="connsiteY35" fmla="*/ 4715366 h 6129387"/>
              <a:gd name="connsiteX36" fmla="*/ 2984729 w 5421466"/>
              <a:gd name="connsiteY36" fmla="*/ 5026451 h 6129387"/>
              <a:gd name="connsiteX37" fmla="*/ 2315426 w 5421466"/>
              <a:gd name="connsiteY37" fmla="*/ 5092438 h 6129387"/>
              <a:gd name="connsiteX38" fmla="*/ 1495294 w 5421466"/>
              <a:gd name="connsiteY38" fmla="*/ 4922756 h 6129387"/>
              <a:gd name="connsiteX39" fmla="*/ 760003 w 5421466"/>
              <a:gd name="connsiteY39" fmla="*/ 4187465 h 6129387"/>
              <a:gd name="connsiteX40" fmla="*/ 260382 w 5421466"/>
              <a:gd name="connsiteY40" fmla="*/ 3291919 h 6129387"/>
              <a:gd name="connsiteX41" fmla="*/ 5859 w 5421466"/>
              <a:gd name="connsiteY41" fmla="*/ 2924273 h 6129387"/>
              <a:gd name="connsiteX42" fmla="*/ 109554 w 5421466"/>
              <a:gd name="connsiteY42" fmla="*/ 3518162 h 6129387"/>
              <a:gd name="connsiteX43" fmla="*/ 420638 w 5421466"/>
              <a:gd name="connsiteY43" fmla="*/ 4922756 h 6129387"/>
              <a:gd name="connsiteX44" fmla="*/ 910832 w 5421466"/>
              <a:gd name="connsiteY44" fmla="*/ 5544925 h 6129387"/>
              <a:gd name="connsiteX45" fmla="*/ 1523574 w 5421466"/>
              <a:gd name="connsiteY45" fmla="*/ 5761741 h 6129387"/>
              <a:gd name="connsiteX46" fmla="*/ 2287145 w 5421466"/>
              <a:gd name="connsiteY46" fmla="*/ 5724034 h 6129387"/>
              <a:gd name="connsiteX47" fmla="*/ 3609909 w 5421466"/>
              <a:gd name="connsiteY47" fmla="*/ 5516644 h 6129387"/>
              <a:gd name="connsiteX48" fmla="*/ 3701166 w 5421466"/>
              <a:gd name="connsiteY48" fmla="*/ 5563778 h 6129387"/>
              <a:gd name="connsiteX49" fmla="*/ 3503203 w 5421466"/>
              <a:gd name="connsiteY49" fmla="*/ 6129387 h 6129387"/>
              <a:gd name="connsiteX0" fmla="*/ 4455310 w 5421466"/>
              <a:gd name="connsiteY0" fmla="*/ 6044545 h 6129387"/>
              <a:gd name="connsiteX1" fmla="*/ 4172506 w 5421466"/>
              <a:gd name="connsiteY1" fmla="*/ 5431803 h 6129387"/>
              <a:gd name="connsiteX2" fmla="*/ 4246564 w 5421466"/>
              <a:gd name="connsiteY2" fmla="*/ 5287267 h 6129387"/>
              <a:gd name="connsiteX3" fmla="*/ 4596712 w 5421466"/>
              <a:gd name="connsiteY3" fmla="*/ 4932183 h 6129387"/>
              <a:gd name="connsiteX4" fmla="*/ 5058626 w 5421466"/>
              <a:gd name="connsiteY4" fmla="*/ 3800966 h 6129387"/>
              <a:gd name="connsiteX5" fmla="*/ 5416844 w 5421466"/>
              <a:gd name="connsiteY5" fmla="*/ 2735737 h 6129387"/>
              <a:gd name="connsiteX6" fmla="*/ 5209455 w 5421466"/>
              <a:gd name="connsiteY6" fmla="*/ 2801725 h 6129387"/>
              <a:gd name="connsiteX7" fmla="*/ 4493017 w 5421466"/>
              <a:gd name="connsiteY7" fmla="*/ 3169370 h 6129387"/>
              <a:gd name="connsiteX8" fmla="*/ 3691739 w 5421466"/>
              <a:gd name="connsiteY8" fmla="*/ 4074343 h 6129387"/>
              <a:gd name="connsiteX9" fmla="*/ 3757727 w 5421466"/>
              <a:gd name="connsiteY9" fmla="*/ 3546442 h 6129387"/>
              <a:gd name="connsiteX10" fmla="*/ 4087665 w 5421466"/>
              <a:gd name="connsiteY10" fmla="*/ 2009873 h 6129387"/>
              <a:gd name="connsiteX11" fmla="*/ 4285628 w 5421466"/>
              <a:gd name="connsiteY11" fmla="*/ 1302863 h 6129387"/>
              <a:gd name="connsiteX12" fmla="*/ 4313908 w 5421466"/>
              <a:gd name="connsiteY12" fmla="*/ 963498 h 6129387"/>
              <a:gd name="connsiteX13" fmla="*/ 4049958 w 5421466"/>
              <a:gd name="connsiteY13" fmla="*/ 1199168 h 6129387"/>
              <a:gd name="connsiteX14" fmla="*/ 3569191 w 5421466"/>
              <a:gd name="connsiteY14" fmla="*/ 1840191 h 6129387"/>
              <a:gd name="connsiteX15" fmla="*/ 3408935 w 5421466"/>
              <a:gd name="connsiteY15" fmla="*/ 2349238 h 6129387"/>
              <a:gd name="connsiteX16" fmla="*/ 3324094 w 5421466"/>
              <a:gd name="connsiteY16" fmla="*/ 3518162 h 6129387"/>
              <a:gd name="connsiteX17" fmla="*/ 3267533 w 5421466"/>
              <a:gd name="connsiteY17" fmla="*/ 4093197 h 6129387"/>
              <a:gd name="connsiteX18" fmla="*/ 3267533 w 5421466"/>
              <a:gd name="connsiteY18" fmla="*/ 3885807 h 6129387"/>
              <a:gd name="connsiteX19" fmla="*/ 3069570 w 5421466"/>
              <a:gd name="connsiteY19" fmla="*/ 3188224 h 6129387"/>
              <a:gd name="connsiteX20" fmla="*/ 2428547 w 5421466"/>
              <a:gd name="connsiteY20" fmla="*/ 1604521 h 6129387"/>
              <a:gd name="connsiteX21" fmla="*/ 2042048 w 5421466"/>
              <a:gd name="connsiteY21" fmla="*/ 680694 h 6129387"/>
              <a:gd name="connsiteX22" fmla="*/ 1976061 w 5421466"/>
              <a:gd name="connsiteY22" fmla="*/ 237634 h 6129387"/>
              <a:gd name="connsiteX23" fmla="*/ 1853512 w 5421466"/>
              <a:gd name="connsiteY23" fmla="*/ 1964 h 6129387"/>
              <a:gd name="connsiteX24" fmla="*/ 1674403 w 5421466"/>
              <a:gd name="connsiteY24" fmla="*/ 360183 h 6129387"/>
              <a:gd name="connsiteX25" fmla="*/ 1504721 w 5421466"/>
              <a:gd name="connsiteY25" fmla="*/ 1415985 h 6129387"/>
              <a:gd name="connsiteX26" fmla="*/ 1919500 w 5421466"/>
              <a:gd name="connsiteY26" fmla="*/ 2745164 h 6129387"/>
              <a:gd name="connsiteX27" fmla="*/ 2503962 w 5421466"/>
              <a:gd name="connsiteY27" fmla="*/ 3885807 h 6129387"/>
              <a:gd name="connsiteX28" fmla="*/ 2343706 w 5421466"/>
              <a:gd name="connsiteY28" fmla="*/ 3734978 h 6129387"/>
              <a:gd name="connsiteX29" fmla="*/ 1259624 w 5421466"/>
              <a:gd name="connsiteY29" fmla="*/ 2566055 h 6129387"/>
              <a:gd name="connsiteX30" fmla="*/ 760003 w 5421466"/>
              <a:gd name="connsiteY30" fmla="*/ 2019300 h 6129387"/>
              <a:gd name="connsiteX31" fmla="*/ 213248 w 5421466"/>
              <a:gd name="connsiteY31" fmla="*/ 1510253 h 6129387"/>
              <a:gd name="connsiteX32" fmla="*/ 213248 w 5421466"/>
              <a:gd name="connsiteY32" fmla="*/ 1642228 h 6129387"/>
              <a:gd name="connsiteX33" fmla="*/ 694015 w 5421466"/>
              <a:gd name="connsiteY33" fmla="*/ 2980834 h 6129387"/>
              <a:gd name="connsiteX34" fmla="*/ 1287904 w 5421466"/>
              <a:gd name="connsiteY34" fmla="*/ 4102624 h 6129387"/>
              <a:gd name="connsiteX35" fmla="*/ 2042048 w 5421466"/>
              <a:gd name="connsiteY35" fmla="*/ 4715366 h 6129387"/>
              <a:gd name="connsiteX36" fmla="*/ 2984729 w 5421466"/>
              <a:gd name="connsiteY36" fmla="*/ 5026451 h 6129387"/>
              <a:gd name="connsiteX37" fmla="*/ 2315426 w 5421466"/>
              <a:gd name="connsiteY37" fmla="*/ 5092438 h 6129387"/>
              <a:gd name="connsiteX38" fmla="*/ 1495294 w 5421466"/>
              <a:gd name="connsiteY38" fmla="*/ 4922756 h 6129387"/>
              <a:gd name="connsiteX39" fmla="*/ 760003 w 5421466"/>
              <a:gd name="connsiteY39" fmla="*/ 4187465 h 6129387"/>
              <a:gd name="connsiteX40" fmla="*/ 260382 w 5421466"/>
              <a:gd name="connsiteY40" fmla="*/ 3291919 h 6129387"/>
              <a:gd name="connsiteX41" fmla="*/ 5859 w 5421466"/>
              <a:gd name="connsiteY41" fmla="*/ 2924273 h 6129387"/>
              <a:gd name="connsiteX42" fmla="*/ 109554 w 5421466"/>
              <a:gd name="connsiteY42" fmla="*/ 3518162 h 6129387"/>
              <a:gd name="connsiteX43" fmla="*/ 420638 w 5421466"/>
              <a:gd name="connsiteY43" fmla="*/ 4922756 h 6129387"/>
              <a:gd name="connsiteX44" fmla="*/ 910832 w 5421466"/>
              <a:gd name="connsiteY44" fmla="*/ 5544925 h 6129387"/>
              <a:gd name="connsiteX45" fmla="*/ 1523574 w 5421466"/>
              <a:gd name="connsiteY45" fmla="*/ 5761741 h 6129387"/>
              <a:gd name="connsiteX46" fmla="*/ 2287145 w 5421466"/>
              <a:gd name="connsiteY46" fmla="*/ 5724034 h 6129387"/>
              <a:gd name="connsiteX47" fmla="*/ 3609909 w 5421466"/>
              <a:gd name="connsiteY47" fmla="*/ 5516644 h 6129387"/>
              <a:gd name="connsiteX48" fmla="*/ 3701166 w 5421466"/>
              <a:gd name="connsiteY48" fmla="*/ 5563778 h 6129387"/>
              <a:gd name="connsiteX49" fmla="*/ 3503203 w 5421466"/>
              <a:gd name="connsiteY49" fmla="*/ 6129387 h 6129387"/>
              <a:gd name="connsiteX0" fmla="*/ 4455310 w 5421466"/>
              <a:gd name="connsiteY0" fmla="*/ 6044545 h 6129387"/>
              <a:gd name="connsiteX1" fmla="*/ 4172506 w 5421466"/>
              <a:gd name="connsiteY1" fmla="*/ 5431803 h 6129387"/>
              <a:gd name="connsiteX2" fmla="*/ 4246564 w 5421466"/>
              <a:gd name="connsiteY2" fmla="*/ 5287267 h 6129387"/>
              <a:gd name="connsiteX3" fmla="*/ 4596712 w 5421466"/>
              <a:gd name="connsiteY3" fmla="*/ 4932183 h 6129387"/>
              <a:gd name="connsiteX4" fmla="*/ 5058626 w 5421466"/>
              <a:gd name="connsiteY4" fmla="*/ 3800966 h 6129387"/>
              <a:gd name="connsiteX5" fmla="*/ 5416844 w 5421466"/>
              <a:gd name="connsiteY5" fmla="*/ 2735737 h 6129387"/>
              <a:gd name="connsiteX6" fmla="*/ 5209455 w 5421466"/>
              <a:gd name="connsiteY6" fmla="*/ 2801725 h 6129387"/>
              <a:gd name="connsiteX7" fmla="*/ 4493017 w 5421466"/>
              <a:gd name="connsiteY7" fmla="*/ 3169370 h 6129387"/>
              <a:gd name="connsiteX8" fmla="*/ 3691739 w 5421466"/>
              <a:gd name="connsiteY8" fmla="*/ 4074343 h 6129387"/>
              <a:gd name="connsiteX9" fmla="*/ 3757727 w 5421466"/>
              <a:gd name="connsiteY9" fmla="*/ 3546442 h 6129387"/>
              <a:gd name="connsiteX10" fmla="*/ 4087665 w 5421466"/>
              <a:gd name="connsiteY10" fmla="*/ 2009873 h 6129387"/>
              <a:gd name="connsiteX11" fmla="*/ 4285628 w 5421466"/>
              <a:gd name="connsiteY11" fmla="*/ 1302863 h 6129387"/>
              <a:gd name="connsiteX12" fmla="*/ 4313908 w 5421466"/>
              <a:gd name="connsiteY12" fmla="*/ 963498 h 6129387"/>
              <a:gd name="connsiteX13" fmla="*/ 4049958 w 5421466"/>
              <a:gd name="connsiteY13" fmla="*/ 1199168 h 6129387"/>
              <a:gd name="connsiteX14" fmla="*/ 3569191 w 5421466"/>
              <a:gd name="connsiteY14" fmla="*/ 1840191 h 6129387"/>
              <a:gd name="connsiteX15" fmla="*/ 3408935 w 5421466"/>
              <a:gd name="connsiteY15" fmla="*/ 2349238 h 6129387"/>
              <a:gd name="connsiteX16" fmla="*/ 3324094 w 5421466"/>
              <a:gd name="connsiteY16" fmla="*/ 3518162 h 6129387"/>
              <a:gd name="connsiteX17" fmla="*/ 3267533 w 5421466"/>
              <a:gd name="connsiteY17" fmla="*/ 4093197 h 6129387"/>
              <a:gd name="connsiteX18" fmla="*/ 3224446 w 5421466"/>
              <a:gd name="connsiteY18" fmla="*/ 3852295 h 6129387"/>
              <a:gd name="connsiteX19" fmla="*/ 3069570 w 5421466"/>
              <a:gd name="connsiteY19" fmla="*/ 3188224 h 6129387"/>
              <a:gd name="connsiteX20" fmla="*/ 2428547 w 5421466"/>
              <a:gd name="connsiteY20" fmla="*/ 1604521 h 6129387"/>
              <a:gd name="connsiteX21" fmla="*/ 2042048 w 5421466"/>
              <a:gd name="connsiteY21" fmla="*/ 680694 h 6129387"/>
              <a:gd name="connsiteX22" fmla="*/ 1976061 w 5421466"/>
              <a:gd name="connsiteY22" fmla="*/ 237634 h 6129387"/>
              <a:gd name="connsiteX23" fmla="*/ 1853512 w 5421466"/>
              <a:gd name="connsiteY23" fmla="*/ 1964 h 6129387"/>
              <a:gd name="connsiteX24" fmla="*/ 1674403 w 5421466"/>
              <a:gd name="connsiteY24" fmla="*/ 360183 h 6129387"/>
              <a:gd name="connsiteX25" fmla="*/ 1504721 w 5421466"/>
              <a:gd name="connsiteY25" fmla="*/ 1415985 h 6129387"/>
              <a:gd name="connsiteX26" fmla="*/ 1919500 w 5421466"/>
              <a:gd name="connsiteY26" fmla="*/ 2745164 h 6129387"/>
              <a:gd name="connsiteX27" fmla="*/ 2503962 w 5421466"/>
              <a:gd name="connsiteY27" fmla="*/ 3885807 h 6129387"/>
              <a:gd name="connsiteX28" fmla="*/ 2343706 w 5421466"/>
              <a:gd name="connsiteY28" fmla="*/ 3734978 h 6129387"/>
              <a:gd name="connsiteX29" fmla="*/ 1259624 w 5421466"/>
              <a:gd name="connsiteY29" fmla="*/ 2566055 h 6129387"/>
              <a:gd name="connsiteX30" fmla="*/ 760003 w 5421466"/>
              <a:gd name="connsiteY30" fmla="*/ 2019300 h 6129387"/>
              <a:gd name="connsiteX31" fmla="*/ 213248 w 5421466"/>
              <a:gd name="connsiteY31" fmla="*/ 1510253 h 6129387"/>
              <a:gd name="connsiteX32" fmla="*/ 213248 w 5421466"/>
              <a:gd name="connsiteY32" fmla="*/ 1642228 h 6129387"/>
              <a:gd name="connsiteX33" fmla="*/ 694015 w 5421466"/>
              <a:gd name="connsiteY33" fmla="*/ 2980834 h 6129387"/>
              <a:gd name="connsiteX34" fmla="*/ 1287904 w 5421466"/>
              <a:gd name="connsiteY34" fmla="*/ 4102624 h 6129387"/>
              <a:gd name="connsiteX35" fmla="*/ 2042048 w 5421466"/>
              <a:gd name="connsiteY35" fmla="*/ 4715366 h 6129387"/>
              <a:gd name="connsiteX36" fmla="*/ 2984729 w 5421466"/>
              <a:gd name="connsiteY36" fmla="*/ 5026451 h 6129387"/>
              <a:gd name="connsiteX37" fmla="*/ 2315426 w 5421466"/>
              <a:gd name="connsiteY37" fmla="*/ 5092438 h 6129387"/>
              <a:gd name="connsiteX38" fmla="*/ 1495294 w 5421466"/>
              <a:gd name="connsiteY38" fmla="*/ 4922756 h 6129387"/>
              <a:gd name="connsiteX39" fmla="*/ 760003 w 5421466"/>
              <a:gd name="connsiteY39" fmla="*/ 4187465 h 6129387"/>
              <a:gd name="connsiteX40" fmla="*/ 260382 w 5421466"/>
              <a:gd name="connsiteY40" fmla="*/ 3291919 h 6129387"/>
              <a:gd name="connsiteX41" fmla="*/ 5859 w 5421466"/>
              <a:gd name="connsiteY41" fmla="*/ 2924273 h 6129387"/>
              <a:gd name="connsiteX42" fmla="*/ 109554 w 5421466"/>
              <a:gd name="connsiteY42" fmla="*/ 3518162 h 6129387"/>
              <a:gd name="connsiteX43" fmla="*/ 420638 w 5421466"/>
              <a:gd name="connsiteY43" fmla="*/ 4922756 h 6129387"/>
              <a:gd name="connsiteX44" fmla="*/ 910832 w 5421466"/>
              <a:gd name="connsiteY44" fmla="*/ 5544925 h 6129387"/>
              <a:gd name="connsiteX45" fmla="*/ 1523574 w 5421466"/>
              <a:gd name="connsiteY45" fmla="*/ 5761741 h 6129387"/>
              <a:gd name="connsiteX46" fmla="*/ 2287145 w 5421466"/>
              <a:gd name="connsiteY46" fmla="*/ 5724034 h 6129387"/>
              <a:gd name="connsiteX47" fmla="*/ 3609909 w 5421466"/>
              <a:gd name="connsiteY47" fmla="*/ 5516644 h 6129387"/>
              <a:gd name="connsiteX48" fmla="*/ 3701166 w 5421466"/>
              <a:gd name="connsiteY48" fmla="*/ 5563778 h 6129387"/>
              <a:gd name="connsiteX49" fmla="*/ 3503203 w 5421466"/>
              <a:gd name="connsiteY49" fmla="*/ 6129387 h 6129387"/>
              <a:gd name="connsiteX0" fmla="*/ 4455310 w 5421466"/>
              <a:gd name="connsiteY0" fmla="*/ 6044545 h 6129387"/>
              <a:gd name="connsiteX1" fmla="*/ 4172506 w 5421466"/>
              <a:gd name="connsiteY1" fmla="*/ 5431803 h 6129387"/>
              <a:gd name="connsiteX2" fmla="*/ 4246564 w 5421466"/>
              <a:gd name="connsiteY2" fmla="*/ 5287267 h 6129387"/>
              <a:gd name="connsiteX3" fmla="*/ 4596712 w 5421466"/>
              <a:gd name="connsiteY3" fmla="*/ 4932183 h 6129387"/>
              <a:gd name="connsiteX4" fmla="*/ 5058626 w 5421466"/>
              <a:gd name="connsiteY4" fmla="*/ 3800966 h 6129387"/>
              <a:gd name="connsiteX5" fmla="*/ 5416844 w 5421466"/>
              <a:gd name="connsiteY5" fmla="*/ 2735737 h 6129387"/>
              <a:gd name="connsiteX6" fmla="*/ 5209455 w 5421466"/>
              <a:gd name="connsiteY6" fmla="*/ 2801725 h 6129387"/>
              <a:gd name="connsiteX7" fmla="*/ 4493017 w 5421466"/>
              <a:gd name="connsiteY7" fmla="*/ 3169370 h 6129387"/>
              <a:gd name="connsiteX8" fmla="*/ 3691739 w 5421466"/>
              <a:gd name="connsiteY8" fmla="*/ 4074343 h 6129387"/>
              <a:gd name="connsiteX9" fmla="*/ 3757727 w 5421466"/>
              <a:gd name="connsiteY9" fmla="*/ 3546442 h 6129387"/>
              <a:gd name="connsiteX10" fmla="*/ 4087665 w 5421466"/>
              <a:gd name="connsiteY10" fmla="*/ 2009873 h 6129387"/>
              <a:gd name="connsiteX11" fmla="*/ 4285628 w 5421466"/>
              <a:gd name="connsiteY11" fmla="*/ 1302863 h 6129387"/>
              <a:gd name="connsiteX12" fmla="*/ 4313908 w 5421466"/>
              <a:gd name="connsiteY12" fmla="*/ 963498 h 6129387"/>
              <a:gd name="connsiteX13" fmla="*/ 4049958 w 5421466"/>
              <a:gd name="connsiteY13" fmla="*/ 1199168 h 6129387"/>
              <a:gd name="connsiteX14" fmla="*/ 3569191 w 5421466"/>
              <a:gd name="connsiteY14" fmla="*/ 1840191 h 6129387"/>
              <a:gd name="connsiteX15" fmla="*/ 3408935 w 5421466"/>
              <a:gd name="connsiteY15" fmla="*/ 2349238 h 6129387"/>
              <a:gd name="connsiteX16" fmla="*/ 3324094 w 5421466"/>
              <a:gd name="connsiteY16" fmla="*/ 3518162 h 6129387"/>
              <a:gd name="connsiteX17" fmla="*/ 3267533 w 5421466"/>
              <a:gd name="connsiteY17" fmla="*/ 4093197 h 6129387"/>
              <a:gd name="connsiteX18" fmla="*/ 3224446 w 5421466"/>
              <a:gd name="connsiteY18" fmla="*/ 3852295 h 6129387"/>
              <a:gd name="connsiteX19" fmla="*/ 3069570 w 5421466"/>
              <a:gd name="connsiteY19" fmla="*/ 3188224 h 6129387"/>
              <a:gd name="connsiteX20" fmla="*/ 2428547 w 5421466"/>
              <a:gd name="connsiteY20" fmla="*/ 1604521 h 6129387"/>
              <a:gd name="connsiteX21" fmla="*/ 2042048 w 5421466"/>
              <a:gd name="connsiteY21" fmla="*/ 680694 h 6129387"/>
              <a:gd name="connsiteX22" fmla="*/ 1976061 w 5421466"/>
              <a:gd name="connsiteY22" fmla="*/ 237634 h 6129387"/>
              <a:gd name="connsiteX23" fmla="*/ 1853512 w 5421466"/>
              <a:gd name="connsiteY23" fmla="*/ 1964 h 6129387"/>
              <a:gd name="connsiteX24" fmla="*/ 1674403 w 5421466"/>
              <a:gd name="connsiteY24" fmla="*/ 360183 h 6129387"/>
              <a:gd name="connsiteX25" fmla="*/ 1504721 w 5421466"/>
              <a:gd name="connsiteY25" fmla="*/ 1415985 h 6129387"/>
              <a:gd name="connsiteX26" fmla="*/ 1919500 w 5421466"/>
              <a:gd name="connsiteY26" fmla="*/ 2745164 h 6129387"/>
              <a:gd name="connsiteX27" fmla="*/ 2525505 w 5421466"/>
              <a:gd name="connsiteY27" fmla="*/ 3885807 h 6129387"/>
              <a:gd name="connsiteX28" fmla="*/ 2343706 w 5421466"/>
              <a:gd name="connsiteY28" fmla="*/ 3734978 h 6129387"/>
              <a:gd name="connsiteX29" fmla="*/ 1259624 w 5421466"/>
              <a:gd name="connsiteY29" fmla="*/ 2566055 h 6129387"/>
              <a:gd name="connsiteX30" fmla="*/ 760003 w 5421466"/>
              <a:gd name="connsiteY30" fmla="*/ 2019300 h 6129387"/>
              <a:gd name="connsiteX31" fmla="*/ 213248 w 5421466"/>
              <a:gd name="connsiteY31" fmla="*/ 1510253 h 6129387"/>
              <a:gd name="connsiteX32" fmla="*/ 213248 w 5421466"/>
              <a:gd name="connsiteY32" fmla="*/ 1642228 h 6129387"/>
              <a:gd name="connsiteX33" fmla="*/ 694015 w 5421466"/>
              <a:gd name="connsiteY33" fmla="*/ 2980834 h 6129387"/>
              <a:gd name="connsiteX34" fmla="*/ 1287904 w 5421466"/>
              <a:gd name="connsiteY34" fmla="*/ 4102624 h 6129387"/>
              <a:gd name="connsiteX35" fmla="*/ 2042048 w 5421466"/>
              <a:gd name="connsiteY35" fmla="*/ 4715366 h 6129387"/>
              <a:gd name="connsiteX36" fmla="*/ 2984729 w 5421466"/>
              <a:gd name="connsiteY36" fmla="*/ 5026451 h 6129387"/>
              <a:gd name="connsiteX37" fmla="*/ 2315426 w 5421466"/>
              <a:gd name="connsiteY37" fmla="*/ 5092438 h 6129387"/>
              <a:gd name="connsiteX38" fmla="*/ 1495294 w 5421466"/>
              <a:gd name="connsiteY38" fmla="*/ 4922756 h 6129387"/>
              <a:gd name="connsiteX39" fmla="*/ 760003 w 5421466"/>
              <a:gd name="connsiteY39" fmla="*/ 4187465 h 6129387"/>
              <a:gd name="connsiteX40" fmla="*/ 260382 w 5421466"/>
              <a:gd name="connsiteY40" fmla="*/ 3291919 h 6129387"/>
              <a:gd name="connsiteX41" fmla="*/ 5859 w 5421466"/>
              <a:gd name="connsiteY41" fmla="*/ 2924273 h 6129387"/>
              <a:gd name="connsiteX42" fmla="*/ 109554 w 5421466"/>
              <a:gd name="connsiteY42" fmla="*/ 3518162 h 6129387"/>
              <a:gd name="connsiteX43" fmla="*/ 420638 w 5421466"/>
              <a:gd name="connsiteY43" fmla="*/ 4922756 h 6129387"/>
              <a:gd name="connsiteX44" fmla="*/ 910832 w 5421466"/>
              <a:gd name="connsiteY44" fmla="*/ 5544925 h 6129387"/>
              <a:gd name="connsiteX45" fmla="*/ 1523574 w 5421466"/>
              <a:gd name="connsiteY45" fmla="*/ 5761741 h 6129387"/>
              <a:gd name="connsiteX46" fmla="*/ 2287145 w 5421466"/>
              <a:gd name="connsiteY46" fmla="*/ 5724034 h 6129387"/>
              <a:gd name="connsiteX47" fmla="*/ 3609909 w 5421466"/>
              <a:gd name="connsiteY47" fmla="*/ 5516644 h 6129387"/>
              <a:gd name="connsiteX48" fmla="*/ 3701166 w 5421466"/>
              <a:gd name="connsiteY48" fmla="*/ 5563778 h 6129387"/>
              <a:gd name="connsiteX49" fmla="*/ 3503203 w 5421466"/>
              <a:gd name="connsiteY49" fmla="*/ 6129387 h 6129387"/>
              <a:gd name="connsiteX0" fmla="*/ 4455310 w 5421466"/>
              <a:gd name="connsiteY0" fmla="*/ 6044545 h 6129387"/>
              <a:gd name="connsiteX1" fmla="*/ 4172506 w 5421466"/>
              <a:gd name="connsiteY1" fmla="*/ 5431803 h 6129387"/>
              <a:gd name="connsiteX2" fmla="*/ 4246564 w 5421466"/>
              <a:gd name="connsiteY2" fmla="*/ 5287267 h 6129387"/>
              <a:gd name="connsiteX3" fmla="*/ 4596712 w 5421466"/>
              <a:gd name="connsiteY3" fmla="*/ 4932183 h 6129387"/>
              <a:gd name="connsiteX4" fmla="*/ 5058626 w 5421466"/>
              <a:gd name="connsiteY4" fmla="*/ 3800966 h 6129387"/>
              <a:gd name="connsiteX5" fmla="*/ 5416844 w 5421466"/>
              <a:gd name="connsiteY5" fmla="*/ 2735737 h 6129387"/>
              <a:gd name="connsiteX6" fmla="*/ 5209455 w 5421466"/>
              <a:gd name="connsiteY6" fmla="*/ 2801725 h 6129387"/>
              <a:gd name="connsiteX7" fmla="*/ 4493017 w 5421466"/>
              <a:gd name="connsiteY7" fmla="*/ 3169370 h 6129387"/>
              <a:gd name="connsiteX8" fmla="*/ 3691739 w 5421466"/>
              <a:gd name="connsiteY8" fmla="*/ 4074343 h 6129387"/>
              <a:gd name="connsiteX9" fmla="*/ 3757727 w 5421466"/>
              <a:gd name="connsiteY9" fmla="*/ 3546442 h 6129387"/>
              <a:gd name="connsiteX10" fmla="*/ 4087665 w 5421466"/>
              <a:gd name="connsiteY10" fmla="*/ 2009873 h 6129387"/>
              <a:gd name="connsiteX11" fmla="*/ 4285628 w 5421466"/>
              <a:gd name="connsiteY11" fmla="*/ 1302863 h 6129387"/>
              <a:gd name="connsiteX12" fmla="*/ 4313908 w 5421466"/>
              <a:gd name="connsiteY12" fmla="*/ 963498 h 6129387"/>
              <a:gd name="connsiteX13" fmla="*/ 4049958 w 5421466"/>
              <a:gd name="connsiteY13" fmla="*/ 1199168 h 6129387"/>
              <a:gd name="connsiteX14" fmla="*/ 3569191 w 5421466"/>
              <a:gd name="connsiteY14" fmla="*/ 1840191 h 6129387"/>
              <a:gd name="connsiteX15" fmla="*/ 3408935 w 5421466"/>
              <a:gd name="connsiteY15" fmla="*/ 2349238 h 6129387"/>
              <a:gd name="connsiteX16" fmla="*/ 3324094 w 5421466"/>
              <a:gd name="connsiteY16" fmla="*/ 3518162 h 6129387"/>
              <a:gd name="connsiteX17" fmla="*/ 3267533 w 5421466"/>
              <a:gd name="connsiteY17" fmla="*/ 4093197 h 6129387"/>
              <a:gd name="connsiteX18" fmla="*/ 3224446 w 5421466"/>
              <a:gd name="connsiteY18" fmla="*/ 3852295 h 6129387"/>
              <a:gd name="connsiteX19" fmla="*/ 3069570 w 5421466"/>
              <a:gd name="connsiteY19" fmla="*/ 3188224 h 6129387"/>
              <a:gd name="connsiteX20" fmla="*/ 2428547 w 5421466"/>
              <a:gd name="connsiteY20" fmla="*/ 1604521 h 6129387"/>
              <a:gd name="connsiteX21" fmla="*/ 2042048 w 5421466"/>
              <a:gd name="connsiteY21" fmla="*/ 680694 h 6129387"/>
              <a:gd name="connsiteX22" fmla="*/ 1976061 w 5421466"/>
              <a:gd name="connsiteY22" fmla="*/ 237634 h 6129387"/>
              <a:gd name="connsiteX23" fmla="*/ 1853512 w 5421466"/>
              <a:gd name="connsiteY23" fmla="*/ 1964 h 6129387"/>
              <a:gd name="connsiteX24" fmla="*/ 1674403 w 5421466"/>
              <a:gd name="connsiteY24" fmla="*/ 360183 h 6129387"/>
              <a:gd name="connsiteX25" fmla="*/ 1504721 w 5421466"/>
              <a:gd name="connsiteY25" fmla="*/ 1415985 h 6129387"/>
              <a:gd name="connsiteX26" fmla="*/ 1919500 w 5421466"/>
              <a:gd name="connsiteY26" fmla="*/ 2745164 h 6129387"/>
              <a:gd name="connsiteX27" fmla="*/ 2525505 w 5421466"/>
              <a:gd name="connsiteY27" fmla="*/ 3885807 h 6129387"/>
              <a:gd name="connsiteX28" fmla="*/ 2343706 w 5421466"/>
              <a:gd name="connsiteY28" fmla="*/ 3734978 h 6129387"/>
              <a:gd name="connsiteX29" fmla="*/ 1259624 w 5421466"/>
              <a:gd name="connsiteY29" fmla="*/ 2566055 h 6129387"/>
              <a:gd name="connsiteX30" fmla="*/ 760003 w 5421466"/>
              <a:gd name="connsiteY30" fmla="*/ 2019300 h 6129387"/>
              <a:gd name="connsiteX31" fmla="*/ 213248 w 5421466"/>
              <a:gd name="connsiteY31" fmla="*/ 1510253 h 6129387"/>
              <a:gd name="connsiteX32" fmla="*/ 213248 w 5421466"/>
              <a:gd name="connsiteY32" fmla="*/ 1642228 h 6129387"/>
              <a:gd name="connsiteX33" fmla="*/ 694015 w 5421466"/>
              <a:gd name="connsiteY33" fmla="*/ 2980834 h 6129387"/>
              <a:gd name="connsiteX34" fmla="*/ 1287904 w 5421466"/>
              <a:gd name="connsiteY34" fmla="*/ 4102624 h 6129387"/>
              <a:gd name="connsiteX35" fmla="*/ 2042048 w 5421466"/>
              <a:gd name="connsiteY35" fmla="*/ 4715366 h 6129387"/>
              <a:gd name="connsiteX36" fmla="*/ 2884193 w 5421466"/>
              <a:gd name="connsiteY36" fmla="*/ 5019270 h 6129387"/>
              <a:gd name="connsiteX37" fmla="*/ 2315426 w 5421466"/>
              <a:gd name="connsiteY37" fmla="*/ 5092438 h 6129387"/>
              <a:gd name="connsiteX38" fmla="*/ 1495294 w 5421466"/>
              <a:gd name="connsiteY38" fmla="*/ 4922756 h 6129387"/>
              <a:gd name="connsiteX39" fmla="*/ 760003 w 5421466"/>
              <a:gd name="connsiteY39" fmla="*/ 4187465 h 6129387"/>
              <a:gd name="connsiteX40" fmla="*/ 260382 w 5421466"/>
              <a:gd name="connsiteY40" fmla="*/ 3291919 h 6129387"/>
              <a:gd name="connsiteX41" fmla="*/ 5859 w 5421466"/>
              <a:gd name="connsiteY41" fmla="*/ 2924273 h 6129387"/>
              <a:gd name="connsiteX42" fmla="*/ 109554 w 5421466"/>
              <a:gd name="connsiteY42" fmla="*/ 3518162 h 6129387"/>
              <a:gd name="connsiteX43" fmla="*/ 420638 w 5421466"/>
              <a:gd name="connsiteY43" fmla="*/ 4922756 h 6129387"/>
              <a:gd name="connsiteX44" fmla="*/ 910832 w 5421466"/>
              <a:gd name="connsiteY44" fmla="*/ 5544925 h 6129387"/>
              <a:gd name="connsiteX45" fmla="*/ 1523574 w 5421466"/>
              <a:gd name="connsiteY45" fmla="*/ 5761741 h 6129387"/>
              <a:gd name="connsiteX46" fmla="*/ 2287145 w 5421466"/>
              <a:gd name="connsiteY46" fmla="*/ 5724034 h 6129387"/>
              <a:gd name="connsiteX47" fmla="*/ 3609909 w 5421466"/>
              <a:gd name="connsiteY47" fmla="*/ 5516644 h 6129387"/>
              <a:gd name="connsiteX48" fmla="*/ 3701166 w 5421466"/>
              <a:gd name="connsiteY48" fmla="*/ 5563778 h 6129387"/>
              <a:gd name="connsiteX49" fmla="*/ 3503203 w 5421466"/>
              <a:gd name="connsiteY49" fmla="*/ 6129387 h 6129387"/>
              <a:gd name="connsiteX0" fmla="*/ 4455310 w 5421466"/>
              <a:gd name="connsiteY0" fmla="*/ 6044545 h 6129387"/>
              <a:gd name="connsiteX1" fmla="*/ 4172506 w 5421466"/>
              <a:gd name="connsiteY1" fmla="*/ 5431803 h 6129387"/>
              <a:gd name="connsiteX2" fmla="*/ 4246564 w 5421466"/>
              <a:gd name="connsiteY2" fmla="*/ 5287267 h 6129387"/>
              <a:gd name="connsiteX3" fmla="*/ 4596712 w 5421466"/>
              <a:gd name="connsiteY3" fmla="*/ 4932183 h 6129387"/>
              <a:gd name="connsiteX4" fmla="*/ 5058626 w 5421466"/>
              <a:gd name="connsiteY4" fmla="*/ 3800966 h 6129387"/>
              <a:gd name="connsiteX5" fmla="*/ 5416844 w 5421466"/>
              <a:gd name="connsiteY5" fmla="*/ 2735737 h 6129387"/>
              <a:gd name="connsiteX6" fmla="*/ 5209455 w 5421466"/>
              <a:gd name="connsiteY6" fmla="*/ 2801725 h 6129387"/>
              <a:gd name="connsiteX7" fmla="*/ 4493017 w 5421466"/>
              <a:gd name="connsiteY7" fmla="*/ 3169370 h 6129387"/>
              <a:gd name="connsiteX8" fmla="*/ 3691739 w 5421466"/>
              <a:gd name="connsiteY8" fmla="*/ 4074343 h 6129387"/>
              <a:gd name="connsiteX9" fmla="*/ 3757727 w 5421466"/>
              <a:gd name="connsiteY9" fmla="*/ 3546442 h 6129387"/>
              <a:gd name="connsiteX10" fmla="*/ 4087665 w 5421466"/>
              <a:gd name="connsiteY10" fmla="*/ 2009873 h 6129387"/>
              <a:gd name="connsiteX11" fmla="*/ 4285628 w 5421466"/>
              <a:gd name="connsiteY11" fmla="*/ 1302863 h 6129387"/>
              <a:gd name="connsiteX12" fmla="*/ 4313908 w 5421466"/>
              <a:gd name="connsiteY12" fmla="*/ 963498 h 6129387"/>
              <a:gd name="connsiteX13" fmla="*/ 4049958 w 5421466"/>
              <a:gd name="connsiteY13" fmla="*/ 1199168 h 6129387"/>
              <a:gd name="connsiteX14" fmla="*/ 3569191 w 5421466"/>
              <a:gd name="connsiteY14" fmla="*/ 1840191 h 6129387"/>
              <a:gd name="connsiteX15" fmla="*/ 3408935 w 5421466"/>
              <a:gd name="connsiteY15" fmla="*/ 2349238 h 6129387"/>
              <a:gd name="connsiteX16" fmla="*/ 3324094 w 5421466"/>
              <a:gd name="connsiteY16" fmla="*/ 3518162 h 6129387"/>
              <a:gd name="connsiteX17" fmla="*/ 3267533 w 5421466"/>
              <a:gd name="connsiteY17" fmla="*/ 4093197 h 6129387"/>
              <a:gd name="connsiteX18" fmla="*/ 3224446 w 5421466"/>
              <a:gd name="connsiteY18" fmla="*/ 3852295 h 6129387"/>
              <a:gd name="connsiteX19" fmla="*/ 3069570 w 5421466"/>
              <a:gd name="connsiteY19" fmla="*/ 3188224 h 6129387"/>
              <a:gd name="connsiteX20" fmla="*/ 2428547 w 5421466"/>
              <a:gd name="connsiteY20" fmla="*/ 1604521 h 6129387"/>
              <a:gd name="connsiteX21" fmla="*/ 2042048 w 5421466"/>
              <a:gd name="connsiteY21" fmla="*/ 680694 h 6129387"/>
              <a:gd name="connsiteX22" fmla="*/ 1976061 w 5421466"/>
              <a:gd name="connsiteY22" fmla="*/ 237634 h 6129387"/>
              <a:gd name="connsiteX23" fmla="*/ 1853512 w 5421466"/>
              <a:gd name="connsiteY23" fmla="*/ 1964 h 6129387"/>
              <a:gd name="connsiteX24" fmla="*/ 1674403 w 5421466"/>
              <a:gd name="connsiteY24" fmla="*/ 360183 h 6129387"/>
              <a:gd name="connsiteX25" fmla="*/ 1504721 w 5421466"/>
              <a:gd name="connsiteY25" fmla="*/ 1415985 h 6129387"/>
              <a:gd name="connsiteX26" fmla="*/ 1919500 w 5421466"/>
              <a:gd name="connsiteY26" fmla="*/ 2745164 h 6129387"/>
              <a:gd name="connsiteX27" fmla="*/ 2525505 w 5421466"/>
              <a:gd name="connsiteY27" fmla="*/ 3885807 h 6129387"/>
              <a:gd name="connsiteX28" fmla="*/ 2343706 w 5421466"/>
              <a:gd name="connsiteY28" fmla="*/ 3734978 h 6129387"/>
              <a:gd name="connsiteX29" fmla="*/ 1259624 w 5421466"/>
              <a:gd name="connsiteY29" fmla="*/ 2566055 h 6129387"/>
              <a:gd name="connsiteX30" fmla="*/ 760003 w 5421466"/>
              <a:gd name="connsiteY30" fmla="*/ 2019300 h 6129387"/>
              <a:gd name="connsiteX31" fmla="*/ 213248 w 5421466"/>
              <a:gd name="connsiteY31" fmla="*/ 1510253 h 6129387"/>
              <a:gd name="connsiteX32" fmla="*/ 213248 w 5421466"/>
              <a:gd name="connsiteY32" fmla="*/ 1642228 h 6129387"/>
              <a:gd name="connsiteX33" fmla="*/ 694015 w 5421466"/>
              <a:gd name="connsiteY33" fmla="*/ 2980834 h 6129387"/>
              <a:gd name="connsiteX34" fmla="*/ 1287904 w 5421466"/>
              <a:gd name="connsiteY34" fmla="*/ 4102624 h 6129387"/>
              <a:gd name="connsiteX35" fmla="*/ 2042048 w 5421466"/>
              <a:gd name="connsiteY35" fmla="*/ 4715366 h 6129387"/>
              <a:gd name="connsiteX36" fmla="*/ 2884193 w 5421466"/>
              <a:gd name="connsiteY36" fmla="*/ 5019270 h 6129387"/>
              <a:gd name="connsiteX37" fmla="*/ 2315426 w 5421466"/>
              <a:gd name="connsiteY37" fmla="*/ 5092438 h 6129387"/>
              <a:gd name="connsiteX38" fmla="*/ 1495294 w 5421466"/>
              <a:gd name="connsiteY38" fmla="*/ 4922756 h 6129387"/>
              <a:gd name="connsiteX39" fmla="*/ 760003 w 5421466"/>
              <a:gd name="connsiteY39" fmla="*/ 4187465 h 6129387"/>
              <a:gd name="connsiteX40" fmla="*/ 260382 w 5421466"/>
              <a:gd name="connsiteY40" fmla="*/ 3291919 h 6129387"/>
              <a:gd name="connsiteX41" fmla="*/ 5859 w 5421466"/>
              <a:gd name="connsiteY41" fmla="*/ 2924273 h 6129387"/>
              <a:gd name="connsiteX42" fmla="*/ 109554 w 5421466"/>
              <a:gd name="connsiteY42" fmla="*/ 3518162 h 6129387"/>
              <a:gd name="connsiteX43" fmla="*/ 420638 w 5421466"/>
              <a:gd name="connsiteY43" fmla="*/ 4922756 h 6129387"/>
              <a:gd name="connsiteX44" fmla="*/ 910832 w 5421466"/>
              <a:gd name="connsiteY44" fmla="*/ 5544925 h 6129387"/>
              <a:gd name="connsiteX45" fmla="*/ 1523574 w 5421466"/>
              <a:gd name="connsiteY45" fmla="*/ 5761741 h 6129387"/>
              <a:gd name="connsiteX46" fmla="*/ 2287145 w 5421466"/>
              <a:gd name="connsiteY46" fmla="*/ 5724034 h 6129387"/>
              <a:gd name="connsiteX47" fmla="*/ 3609909 w 5421466"/>
              <a:gd name="connsiteY47" fmla="*/ 5516644 h 6129387"/>
              <a:gd name="connsiteX48" fmla="*/ 3701166 w 5421466"/>
              <a:gd name="connsiteY48" fmla="*/ 5563778 h 6129387"/>
              <a:gd name="connsiteX49" fmla="*/ 3503203 w 5421466"/>
              <a:gd name="connsiteY49" fmla="*/ 6129387 h 6129387"/>
              <a:gd name="connsiteX0" fmla="*/ 4455310 w 5421466"/>
              <a:gd name="connsiteY0" fmla="*/ 6044545 h 6129387"/>
              <a:gd name="connsiteX1" fmla="*/ 4172506 w 5421466"/>
              <a:gd name="connsiteY1" fmla="*/ 5431803 h 6129387"/>
              <a:gd name="connsiteX2" fmla="*/ 4246564 w 5421466"/>
              <a:gd name="connsiteY2" fmla="*/ 5287267 h 6129387"/>
              <a:gd name="connsiteX3" fmla="*/ 4596712 w 5421466"/>
              <a:gd name="connsiteY3" fmla="*/ 4932183 h 6129387"/>
              <a:gd name="connsiteX4" fmla="*/ 5058626 w 5421466"/>
              <a:gd name="connsiteY4" fmla="*/ 3800966 h 6129387"/>
              <a:gd name="connsiteX5" fmla="*/ 5416844 w 5421466"/>
              <a:gd name="connsiteY5" fmla="*/ 2735737 h 6129387"/>
              <a:gd name="connsiteX6" fmla="*/ 5209455 w 5421466"/>
              <a:gd name="connsiteY6" fmla="*/ 2801725 h 6129387"/>
              <a:gd name="connsiteX7" fmla="*/ 4493017 w 5421466"/>
              <a:gd name="connsiteY7" fmla="*/ 3169370 h 6129387"/>
              <a:gd name="connsiteX8" fmla="*/ 3691739 w 5421466"/>
              <a:gd name="connsiteY8" fmla="*/ 4074343 h 6129387"/>
              <a:gd name="connsiteX9" fmla="*/ 3757727 w 5421466"/>
              <a:gd name="connsiteY9" fmla="*/ 3546442 h 6129387"/>
              <a:gd name="connsiteX10" fmla="*/ 4087665 w 5421466"/>
              <a:gd name="connsiteY10" fmla="*/ 2009873 h 6129387"/>
              <a:gd name="connsiteX11" fmla="*/ 4285628 w 5421466"/>
              <a:gd name="connsiteY11" fmla="*/ 1302863 h 6129387"/>
              <a:gd name="connsiteX12" fmla="*/ 4313908 w 5421466"/>
              <a:gd name="connsiteY12" fmla="*/ 963498 h 6129387"/>
              <a:gd name="connsiteX13" fmla="*/ 4049958 w 5421466"/>
              <a:gd name="connsiteY13" fmla="*/ 1199168 h 6129387"/>
              <a:gd name="connsiteX14" fmla="*/ 3569191 w 5421466"/>
              <a:gd name="connsiteY14" fmla="*/ 1840191 h 6129387"/>
              <a:gd name="connsiteX15" fmla="*/ 3408935 w 5421466"/>
              <a:gd name="connsiteY15" fmla="*/ 2349238 h 6129387"/>
              <a:gd name="connsiteX16" fmla="*/ 3324094 w 5421466"/>
              <a:gd name="connsiteY16" fmla="*/ 3518162 h 6129387"/>
              <a:gd name="connsiteX17" fmla="*/ 3267533 w 5421466"/>
              <a:gd name="connsiteY17" fmla="*/ 4093197 h 6129387"/>
              <a:gd name="connsiteX18" fmla="*/ 3224446 w 5421466"/>
              <a:gd name="connsiteY18" fmla="*/ 3852295 h 6129387"/>
              <a:gd name="connsiteX19" fmla="*/ 3069570 w 5421466"/>
              <a:gd name="connsiteY19" fmla="*/ 3188224 h 6129387"/>
              <a:gd name="connsiteX20" fmla="*/ 2428547 w 5421466"/>
              <a:gd name="connsiteY20" fmla="*/ 1604521 h 6129387"/>
              <a:gd name="connsiteX21" fmla="*/ 2042048 w 5421466"/>
              <a:gd name="connsiteY21" fmla="*/ 680694 h 6129387"/>
              <a:gd name="connsiteX22" fmla="*/ 1976061 w 5421466"/>
              <a:gd name="connsiteY22" fmla="*/ 237634 h 6129387"/>
              <a:gd name="connsiteX23" fmla="*/ 1853512 w 5421466"/>
              <a:gd name="connsiteY23" fmla="*/ 1964 h 6129387"/>
              <a:gd name="connsiteX24" fmla="*/ 1674403 w 5421466"/>
              <a:gd name="connsiteY24" fmla="*/ 360183 h 6129387"/>
              <a:gd name="connsiteX25" fmla="*/ 1504721 w 5421466"/>
              <a:gd name="connsiteY25" fmla="*/ 1415985 h 6129387"/>
              <a:gd name="connsiteX26" fmla="*/ 1919500 w 5421466"/>
              <a:gd name="connsiteY26" fmla="*/ 2745164 h 6129387"/>
              <a:gd name="connsiteX27" fmla="*/ 2525505 w 5421466"/>
              <a:gd name="connsiteY27" fmla="*/ 3885807 h 6129387"/>
              <a:gd name="connsiteX28" fmla="*/ 2343706 w 5421466"/>
              <a:gd name="connsiteY28" fmla="*/ 3734978 h 6129387"/>
              <a:gd name="connsiteX29" fmla="*/ 1259624 w 5421466"/>
              <a:gd name="connsiteY29" fmla="*/ 2566055 h 6129387"/>
              <a:gd name="connsiteX30" fmla="*/ 760003 w 5421466"/>
              <a:gd name="connsiteY30" fmla="*/ 2019300 h 6129387"/>
              <a:gd name="connsiteX31" fmla="*/ 213248 w 5421466"/>
              <a:gd name="connsiteY31" fmla="*/ 1510253 h 6129387"/>
              <a:gd name="connsiteX32" fmla="*/ 213248 w 5421466"/>
              <a:gd name="connsiteY32" fmla="*/ 1642228 h 6129387"/>
              <a:gd name="connsiteX33" fmla="*/ 694015 w 5421466"/>
              <a:gd name="connsiteY33" fmla="*/ 2980834 h 6129387"/>
              <a:gd name="connsiteX34" fmla="*/ 1287904 w 5421466"/>
              <a:gd name="connsiteY34" fmla="*/ 4102624 h 6129387"/>
              <a:gd name="connsiteX35" fmla="*/ 2042048 w 5421466"/>
              <a:gd name="connsiteY35" fmla="*/ 4715366 h 6129387"/>
              <a:gd name="connsiteX36" fmla="*/ 2771689 w 5421466"/>
              <a:gd name="connsiteY36" fmla="*/ 5012089 h 6129387"/>
              <a:gd name="connsiteX37" fmla="*/ 2315426 w 5421466"/>
              <a:gd name="connsiteY37" fmla="*/ 5092438 h 6129387"/>
              <a:gd name="connsiteX38" fmla="*/ 1495294 w 5421466"/>
              <a:gd name="connsiteY38" fmla="*/ 4922756 h 6129387"/>
              <a:gd name="connsiteX39" fmla="*/ 760003 w 5421466"/>
              <a:gd name="connsiteY39" fmla="*/ 4187465 h 6129387"/>
              <a:gd name="connsiteX40" fmla="*/ 260382 w 5421466"/>
              <a:gd name="connsiteY40" fmla="*/ 3291919 h 6129387"/>
              <a:gd name="connsiteX41" fmla="*/ 5859 w 5421466"/>
              <a:gd name="connsiteY41" fmla="*/ 2924273 h 6129387"/>
              <a:gd name="connsiteX42" fmla="*/ 109554 w 5421466"/>
              <a:gd name="connsiteY42" fmla="*/ 3518162 h 6129387"/>
              <a:gd name="connsiteX43" fmla="*/ 420638 w 5421466"/>
              <a:gd name="connsiteY43" fmla="*/ 4922756 h 6129387"/>
              <a:gd name="connsiteX44" fmla="*/ 910832 w 5421466"/>
              <a:gd name="connsiteY44" fmla="*/ 5544925 h 6129387"/>
              <a:gd name="connsiteX45" fmla="*/ 1523574 w 5421466"/>
              <a:gd name="connsiteY45" fmla="*/ 5761741 h 6129387"/>
              <a:gd name="connsiteX46" fmla="*/ 2287145 w 5421466"/>
              <a:gd name="connsiteY46" fmla="*/ 5724034 h 6129387"/>
              <a:gd name="connsiteX47" fmla="*/ 3609909 w 5421466"/>
              <a:gd name="connsiteY47" fmla="*/ 5516644 h 6129387"/>
              <a:gd name="connsiteX48" fmla="*/ 3701166 w 5421466"/>
              <a:gd name="connsiteY48" fmla="*/ 5563778 h 6129387"/>
              <a:gd name="connsiteX49" fmla="*/ 3503203 w 5421466"/>
              <a:gd name="connsiteY49" fmla="*/ 6129387 h 6129387"/>
              <a:gd name="connsiteX0" fmla="*/ 4455310 w 5421466"/>
              <a:gd name="connsiteY0" fmla="*/ 6044545 h 6129387"/>
              <a:gd name="connsiteX1" fmla="*/ 4172506 w 5421466"/>
              <a:gd name="connsiteY1" fmla="*/ 5431803 h 6129387"/>
              <a:gd name="connsiteX2" fmla="*/ 4246564 w 5421466"/>
              <a:gd name="connsiteY2" fmla="*/ 5287267 h 6129387"/>
              <a:gd name="connsiteX3" fmla="*/ 4596712 w 5421466"/>
              <a:gd name="connsiteY3" fmla="*/ 4932183 h 6129387"/>
              <a:gd name="connsiteX4" fmla="*/ 5058626 w 5421466"/>
              <a:gd name="connsiteY4" fmla="*/ 3800966 h 6129387"/>
              <a:gd name="connsiteX5" fmla="*/ 5416844 w 5421466"/>
              <a:gd name="connsiteY5" fmla="*/ 2735737 h 6129387"/>
              <a:gd name="connsiteX6" fmla="*/ 5209455 w 5421466"/>
              <a:gd name="connsiteY6" fmla="*/ 2801725 h 6129387"/>
              <a:gd name="connsiteX7" fmla="*/ 4493017 w 5421466"/>
              <a:gd name="connsiteY7" fmla="*/ 3169370 h 6129387"/>
              <a:gd name="connsiteX8" fmla="*/ 3691739 w 5421466"/>
              <a:gd name="connsiteY8" fmla="*/ 4074343 h 6129387"/>
              <a:gd name="connsiteX9" fmla="*/ 3757727 w 5421466"/>
              <a:gd name="connsiteY9" fmla="*/ 3546442 h 6129387"/>
              <a:gd name="connsiteX10" fmla="*/ 4087665 w 5421466"/>
              <a:gd name="connsiteY10" fmla="*/ 2009873 h 6129387"/>
              <a:gd name="connsiteX11" fmla="*/ 4285628 w 5421466"/>
              <a:gd name="connsiteY11" fmla="*/ 1302863 h 6129387"/>
              <a:gd name="connsiteX12" fmla="*/ 4313908 w 5421466"/>
              <a:gd name="connsiteY12" fmla="*/ 963498 h 6129387"/>
              <a:gd name="connsiteX13" fmla="*/ 4049958 w 5421466"/>
              <a:gd name="connsiteY13" fmla="*/ 1199168 h 6129387"/>
              <a:gd name="connsiteX14" fmla="*/ 3569191 w 5421466"/>
              <a:gd name="connsiteY14" fmla="*/ 1840191 h 6129387"/>
              <a:gd name="connsiteX15" fmla="*/ 3408935 w 5421466"/>
              <a:gd name="connsiteY15" fmla="*/ 2349238 h 6129387"/>
              <a:gd name="connsiteX16" fmla="*/ 3324094 w 5421466"/>
              <a:gd name="connsiteY16" fmla="*/ 3518162 h 6129387"/>
              <a:gd name="connsiteX17" fmla="*/ 3267533 w 5421466"/>
              <a:gd name="connsiteY17" fmla="*/ 4093197 h 6129387"/>
              <a:gd name="connsiteX18" fmla="*/ 3224446 w 5421466"/>
              <a:gd name="connsiteY18" fmla="*/ 3852295 h 6129387"/>
              <a:gd name="connsiteX19" fmla="*/ 3069570 w 5421466"/>
              <a:gd name="connsiteY19" fmla="*/ 3188224 h 6129387"/>
              <a:gd name="connsiteX20" fmla="*/ 2428547 w 5421466"/>
              <a:gd name="connsiteY20" fmla="*/ 1604521 h 6129387"/>
              <a:gd name="connsiteX21" fmla="*/ 2042048 w 5421466"/>
              <a:gd name="connsiteY21" fmla="*/ 680694 h 6129387"/>
              <a:gd name="connsiteX22" fmla="*/ 1976061 w 5421466"/>
              <a:gd name="connsiteY22" fmla="*/ 237634 h 6129387"/>
              <a:gd name="connsiteX23" fmla="*/ 1853512 w 5421466"/>
              <a:gd name="connsiteY23" fmla="*/ 1964 h 6129387"/>
              <a:gd name="connsiteX24" fmla="*/ 1674403 w 5421466"/>
              <a:gd name="connsiteY24" fmla="*/ 360183 h 6129387"/>
              <a:gd name="connsiteX25" fmla="*/ 1504721 w 5421466"/>
              <a:gd name="connsiteY25" fmla="*/ 1415985 h 6129387"/>
              <a:gd name="connsiteX26" fmla="*/ 1919500 w 5421466"/>
              <a:gd name="connsiteY26" fmla="*/ 2745164 h 6129387"/>
              <a:gd name="connsiteX27" fmla="*/ 2525505 w 5421466"/>
              <a:gd name="connsiteY27" fmla="*/ 3885807 h 6129387"/>
              <a:gd name="connsiteX28" fmla="*/ 2343706 w 5421466"/>
              <a:gd name="connsiteY28" fmla="*/ 3734978 h 6129387"/>
              <a:gd name="connsiteX29" fmla="*/ 1259624 w 5421466"/>
              <a:gd name="connsiteY29" fmla="*/ 2566055 h 6129387"/>
              <a:gd name="connsiteX30" fmla="*/ 760003 w 5421466"/>
              <a:gd name="connsiteY30" fmla="*/ 2019300 h 6129387"/>
              <a:gd name="connsiteX31" fmla="*/ 213248 w 5421466"/>
              <a:gd name="connsiteY31" fmla="*/ 1510253 h 6129387"/>
              <a:gd name="connsiteX32" fmla="*/ 213248 w 5421466"/>
              <a:gd name="connsiteY32" fmla="*/ 1642228 h 6129387"/>
              <a:gd name="connsiteX33" fmla="*/ 694015 w 5421466"/>
              <a:gd name="connsiteY33" fmla="*/ 2980834 h 6129387"/>
              <a:gd name="connsiteX34" fmla="*/ 1287904 w 5421466"/>
              <a:gd name="connsiteY34" fmla="*/ 4102624 h 6129387"/>
              <a:gd name="connsiteX35" fmla="*/ 2042048 w 5421466"/>
              <a:gd name="connsiteY35" fmla="*/ 4715366 h 6129387"/>
              <a:gd name="connsiteX36" fmla="*/ 2771689 w 5421466"/>
              <a:gd name="connsiteY36" fmla="*/ 5012089 h 6129387"/>
              <a:gd name="connsiteX37" fmla="*/ 2315426 w 5421466"/>
              <a:gd name="connsiteY37" fmla="*/ 5092438 h 6129387"/>
              <a:gd name="connsiteX38" fmla="*/ 1495294 w 5421466"/>
              <a:gd name="connsiteY38" fmla="*/ 4922756 h 6129387"/>
              <a:gd name="connsiteX39" fmla="*/ 760003 w 5421466"/>
              <a:gd name="connsiteY39" fmla="*/ 4187465 h 6129387"/>
              <a:gd name="connsiteX40" fmla="*/ 260382 w 5421466"/>
              <a:gd name="connsiteY40" fmla="*/ 3291919 h 6129387"/>
              <a:gd name="connsiteX41" fmla="*/ 5859 w 5421466"/>
              <a:gd name="connsiteY41" fmla="*/ 2924273 h 6129387"/>
              <a:gd name="connsiteX42" fmla="*/ 109554 w 5421466"/>
              <a:gd name="connsiteY42" fmla="*/ 3518162 h 6129387"/>
              <a:gd name="connsiteX43" fmla="*/ 420638 w 5421466"/>
              <a:gd name="connsiteY43" fmla="*/ 4922756 h 6129387"/>
              <a:gd name="connsiteX44" fmla="*/ 910832 w 5421466"/>
              <a:gd name="connsiteY44" fmla="*/ 5544925 h 6129387"/>
              <a:gd name="connsiteX45" fmla="*/ 1523574 w 5421466"/>
              <a:gd name="connsiteY45" fmla="*/ 5761741 h 6129387"/>
              <a:gd name="connsiteX46" fmla="*/ 2287145 w 5421466"/>
              <a:gd name="connsiteY46" fmla="*/ 5724034 h 6129387"/>
              <a:gd name="connsiteX47" fmla="*/ 3609909 w 5421466"/>
              <a:gd name="connsiteY47" fmla="*/ 5516644 h 6129387"/>
              <a:gd name="connsiteX48" fmla="*/ 3701166 w 5421466"/>
              <a:gd name="connsiteY48" fmla="*/ 5563778 h 6129387"/>
              <a:gd name="connsiteX49" fmla="*/ 3503203 w 5421466"/>
              <a:gd name="connsiteY49" fmla="*/ 6129387 h 6129387"/>
              <a:gd name="connsiteX0" fmla="*/ 4455310 w 5421466"/>
              <a:gd name="connsiteY0" fmla="*/ 6044545 h 6129387"/>
              <a:gd name="connsiteX1" fmla="*/ 4172506 w 5421466"/>
              <a:gd name="connsiteY1" fmla="*/ 5431803 h 6129387"/>
              <a:gd name="connsiteX2" fmla="*/ 4246564 w 5421466"/>
              <a:gd name="connsiteY2" fmla="*/ 5287267 h 6129387"/>
              <a:gd name="connsiteX3" fmla="*/ 4596712 w 5421466"/>
              <a:gd name="connsiteY3" fmla="*/ 4932183 h 6129387"/>
              <a:gd name="connsiteX4" fmla="*/ 5058626 w 5421466"/>
              <a:gd name="connsiteY4" fmla="*/ 3800966 h 6129387"/>
              <a:gd name="connsiteX5" fmla="*/ 5416844 w 5421466"/>
              <a:gd name="connsiteY5" fmla="*/ 2735737 h 6129387"/>
              <a:gd name="connsiteX6" fmla="*/ 5209455 w 5421466"/>
              <a:gd name="connsiteY6" fmla="*/ 2801725 h 6129387"/>
              <a:gd name="connsiteX7" fmla="*/ 4493017 w 5421466"/>
              <a:gd name="connsiteY7" fmla="*/ 3169370 h 6129387"/>
              <a:gd name="connsiteX8" fmla="*/ 3722857 w 5421466"/>
              <a:gd name="connsiteY8" fmla="*/ 4079130 h 6129387"/>
              <a:gd name="connsiteX9" fmla="*/ 3757727 w 5421466"/>
              <a:gd name="connsiteY9" fmla="*/ 3546442 h 6129387"/>
              <a:gd name="connsiteX10" fmla="*/ 4087665 w 5421466"/>
              <a:gd name="connsiteY10" fmla="*/ 2009873 h 6129387"/>
              <a:gd name="connsiteX11" fmla="*/ 4285628 w 5421466"/>
              <a:gd name="connsiteY11" fmla="*/ 1302863 h 6129387"/>
              <a:gd name="connsiteX12" fmla="*/ 4313908 w 5421466"/>
              <a:gd name="connsiteY12" fmla="*/ 963498 h 6129387"/>
              <a:gd name="connsiteX13" fmla="*/ 4049958 w 5421466"/>
              <a:gd name="connsiteY13" fmla="*/ 1199168 h 6129387"/>
              <a:gd name="connsiteX14" fmla="*/ 3569191 w 5421466"/>
              <a:gd name="connsiteY14" fmla="*/ 1840191 h 6129387"/>
              <a:gd name="connsiteX15" fmla="*/ 3408935 w 5421466"/>
              <a:gd name="connsiteY15" fmla="*/ 2349238 h 6129387"/>
              <a:gd name="connsiteX16" fmla="*/ 3324094 w 5421466"/>
              <a:gd name="connsiteY16" fmla="*/ 3518162 h 6129387"/>
              <a:gd name="connsiteX17" fmla="*/ 3267533 w 5421466"/>
              <a:gd name="connsiteY17" fmla="*/ 4093197 h 6129387"/>
              <a:gd name="connsiteX18" fmla="*/ 3224446 w 5421466"/>
              <a:gd name="connsiteY18" fmla="*/ 3852295 h 6129387"/>
              <a:gd name="connsiteX19" fmla="*/ 3069570 w 5421466"/>
              <a:gd name="connsiteY19" fmla="*/ 3188224 h 6129387"/>
              <a:gd name="connsiteX20" fmla="*/ 2428547 w 5421466"/>
              <a:gd name="connsiteY20" fmla="*/ 1604521 h 6129387"/>
              <a:gd name="connsiteX21" fmla="*/ 2042048 w 5421466"/>
              <a:gd name="connsiteY21" fmla="*/ 680694 h 6129387"/>
              <a:gd name="connsiteX22" fmla="*/ 1976061 w 5421466"/>
              <a:gd name="connsiteY22" fmla="*/ 237634 h 6129387"/>
              <a:gd name="connsiteX23" fmla="*/ 1853512 w 5421466"/>
              <a:gd name="connsiteY23" fmla="*/ 1964 h 6129387"/>
              <a:gd name="connsiteX24" fmla="*/ 1674403 w 5421466"/>
              <a:gd name="connsiteY24" fmla="*/ 360183 h 6129387"/>
              <a:gd name="connsiteX25" fmla="*/ 1504721 w 5421466"/>
              <a:gd name="connsiteY25" fmla="*/ 1415985 h 6129387"/>
              <a:gd name="connsiteX26" fmla="*/ 1919500 w 5421466"/>
              <a:gd name="connsiteY26" fmla="*/ 2745164 h 6129387"/>
              <a:gd name="connsiteX27" fmla="*/ 2525505 w 5421466"/>
              <a:gd name="connsiteY27" fmla="*/ 3885807 h 6129387"/>
              <a:gd name="connsiteX28" fmla="*/ 2343706 w 5421466"/>
              <a:gd name="connsiteY28" fmla="*/ 3734978 h 6129387"/>
              <a:gd name="connsiteX29" fmla="*/ 1259624 w 5421466"/>
              <a:gd name="connsiteY29" fmla="*/ 2566055 h 6129387"/>
              <a:gd name="connsiteX30" fmla="*/ 760003 w 5421466"/>
              <a:gd name="connsiteY30" fmla="*/ 2019300 h 6129387"/>
              <a:gd name="connsiteX31" fmla="*/ 213248 w 5421466"/>
              <a:gd name="connsiteY31" fmla="*/ 1510253 h 6129387"/>
              <a:gd name="connsiteX32" fmla="*/ 213248 w 5421466"/>
              <a:gd name="connsiteY32" fmla="*/ 1642228 h 6129387"/>
              <a:gd name="connsiteX33" fmla="*/ 694015 w 5421466"/>
              <a:gd name="connsiteY33" fmla="*/ 2980834 h 6129387"/>
              <a:gd name="connsiteX34" fmla="*/ 1287904 w 5421466"/>
              <a:gd name="connsiteY34" fmla="*/ 4102624 h 6129387"/>
              <a:gd name="connsiteX35" fmla="*/ 2042048 w 5421466"/>
              <a:gd name="connsiteY35" fmla="*/ 4715366 h 6129387"/>
              <a:gd name="connsiteX36" fmla="*/ 2771689 w 5421466"/>
              <a:gd name="connsiteY36" fmla="*/ 5012089 h 6129387"/>
              <a:gd name="connsiteX37" fmla="*/ 2315426 w 5421466"/>
              <a:gd name="connsiteY37" fmla="*/ 5092438 h 6129387"/>
              <a:gd name="connsiteX38" fmla="*/ 1495294 w 5421466"/>
              <a:gd name="connsiteY38" fmla="*/ 4922756 h 6129387"/>
              <a:gd name="connsiteX39" fmla="*/ 760003 w 5421466"/>
              <a:gd name="connsiteY39" fmla="*/ 4187465 h 6129387"/>
              <a:gd name="connsiteX40" fmla="*/ 260382 w 5421466"/>
              <a:gd name="connsiteY40" fmla="*/ 3291919 h 6129387"/>
              <a:gd name="connsiteX41" fmla="*/ 5859 w 5421466"/>
              <a:gd name="connsiteY41" fmla="*/ 2924273 h 6129387"/>
              <a:gd name="connsiteX42" fmla="*/ 109554 w 5421466"/>
              <a:gd name="connsiteY42" fmla="*/ 3518162 h 6129387"/>
              <a:gd name="connsiteX43" fmla="*/ 420638 w 5421466"/>
              <a:gd name="connsiteY43" fmla="*/ 4922756 h 6129387"/>
              <a:gd name="connsiteX44" fmla="*/ 910832 w 5421466"/>
              <a:gd name="connsiteY44" fmla="*/ 5544925 h 6129387"/>
              <a:gd name="connsiteX45" fmla="*/ 1523574 w 5421466"/>
              <a:gd name="connsiteY45" fmla="*/ 5761741 h 6129387"/>
              <a:gd name="connsiteX46" fmla="*/ 2287145 w 5421466"/>
              <a:gd name="connsiteY46" fmla="*/ 5724034 h 6129387"/>
              <a:gd name="connsiteX47" fmla="*/ 3609909 w 5421466"/>
              <a:gd name="connsiteY47" fmla="*/ 5516644 h 6129387"/>
              <a:gd name="connsiteX48" fmla="*/ 3701166 w 5421466"/>
              <a:gd name="connsiteY48" fmla="*/ 5563778 h 6129387"/>
              <a:gd name="connsiteX49" fmla="*/ 3503203 w 5421466"/>
              <a:gd name="connsiteY49" fmla="*/ 6129387 h 6129387"/>
              <a:gd name="connsiteX0" fmla="*/ 4455310 w 5421466"/>
              <a:gd name="connsiteY0" fmla="*/ 6044545 h 6129387"/>
              <a:gd name="connsiteX1" fmla="*/ 4204745 w 5421466"/>
              <a:gd name="connsiteY1" fmla="*/ 5516795 h 6129387"/>
              <a:gd name="connsiteX2" fmla="*/ 4246564 w 5421466"/>
              <a:gd name="connsiteY2" fmla="*/ 5287267 h 6129387"/>
              <a:gd name="connsiteX3" fmla="*/ 4596712 w 5421466"/>
              <a:gd name="connsiteY3" fmla="*/ 4932183 h 6129387"/>
              <a:gd name="connsiteX4" fmla="*/ 5058626 w 5421466"/>
              <a:gd name="connsiteY4" fmla="*/ 3800966 h 6129387"/>
              <a:gd name="connsiteX5" fmla="*/ 5416844 w 5421466"/>
              <a:gd name="connsiteY5" fmla="*/ 2735737 h 6129387"/>
              <a:gd name="connsiteX6" fmla="*/ 5209455 w 5421466"/>
              <a:gd name="connsiteY6" fmla="*/ 2801725 h 6129387"/>
              <a:gd name="connsiteX7" fmla="*/ 4493017 w 5421466"/>
              <a:gd name="connsiteY7" fmla="*/ 3169370 h 6129387"/>
              <a:gd name="connsiteX8" fmla="*/ 3722857 w 5421466"/>
              <a:gd name="connsiteY8" fmla="*/ 4079130 h 6129387"/>
              <a:gd name="connsiteX9" fmla="*/ 3757727 w 5421466"/>
              <a:gd name="connsiteY9" fmla="*/ 3546442 h 6129387"/>
              <a:gd name="connsiteX10" fmla="*/ 4087665 w 5421466"/>
              <a:gd name="connsiteY10" fmla="*/ 2009873 h 6129387"/>
              <a:gd name="connsiteX11" fmla="*/ 4285628 w 5421466"/>
              <a:gd name="connsiteY11" fmla="*/ 1302863 h 6129387"/>
              <a:gd name="connsiteX12" fmla="*/ 4313908 w 5421466"/>
              <a:gd name="connsiteY12" fmla="*/ 963498 h 6129387"/>
              <a:gd name="connsiteX13" fmla="*/ 4049958 w 5421466"/>
              <a:gd name="connsiteY13" fmla="*/ 1199168 h 6129387"/>
              <a:gd name="connsiteX14" fmla="*/ 3569191 w 5421466"/>
              <a:gd name="connsiteY14" fmla="*/ 1840191 h 6129387"/>
              <a:gd name="connsiteX15" fmla="*/ 3408935 w 5421466"/>
              <a:gd name="connsiteY15" fmla="*/ 2349238 h 6129387"/>
              <a:gd name="connsiteX16" fmla="*/ 3324094 w 5421466"/>
              <a:gd name="connsiteY16" fmla="*/ 3518162 h 6129387"/>
              <a:gd name="connsiteX17" fmla="*/ 3267533 w 5421466"/>
              <a:gd name="connsiteY17" fmla="*/ 4093197 h 6129387"/>
              <a:gd name="connsiteX18" fmla="*/ 3224446 w 5421466"/>
              <a:gd name="connsiteY18" fmla="*/ 3852295 h 6129387"/>
              <a:gd name="connsiteX19" fmla="*/ 3069570 w 5421466"/>
              <a:gd name="connsiteY19" fmla="*/ 3188224 h 6129387"/>
              <a:gd name="connsiteX20" fmla="*/ 2428547 w 5421466"/>
              <a:gd name="connsiteY20" fmla="*/ 1604521 h 6129387"/>
              <a:gd name="connsiteX21" fmla="*/ 2042048 w 5421466"/>
              <a:gd name="connsiteY21" fmla="*/ 680694 h 6129387"/>
              <a:gd name="connsiteX22" fmla="*/ 1976061 w 5421466"/>
              <a:gd name="connsiteY22" fmla="*/ 237634 h 6129387"/>
              <a:gd name="connsiteX23" fmla="*/ 1853512 w 5421466"/>
              <a:gd name="connsiteY23" fmla="*/ 1964 h 6129387"/>
              <a:gd name="connsiteX24" fmla="*/ 1674403 w 5421466"/>
              <a:gd name="connsiteY24" fmla="*/ 360183 h 6129387"/>
              <a:gd name="connsiteX25" fmla="*/ 1504721 w 5421466"/>
              <a:gd name="connsiteY25" fmla="*/ 1415985 h 6129387"/>
              <a:gd name="connsiteX26" fmla="*/ 1919500 w 5421466"/>
              <a:gd name="connsiteY26" fmla="*/ 2745164 h 6129387"/>
              <a:gd name="connsiteX27" fmla="*/ 2525505 w 5421466"/>
              <a:gd name="connsiteY27" fmla="*/ 3885807 h 6129387"/>
              <a:gd name="connsiteX28" fmla="*/ 2343706 w 5421466"/>
              <a:gd name="connsiteY28" fmla="*/ 3734978 h 6129387"/>
              <a:gd name="connsiteX29" fmla="*/ 1259624 w 5421466"/>
              <a:gd name="connsiteY29" fmla="*/ 2566055 h 6129387"/>
              <a:gd name="connsiteX30" fmla="*/ 760003 w 5421466"/>
              <a:gd name="connsiteY30" fmla="*/ 2019300 h 6129387"/>
              <a:gd name="connsiteX31" fmla="*/ 213248 w 5421466"/>
              <a:gd name="connsiteY31" fmla="*/ 1510253 h 6129387"/>
              <a:gd name="connsiteX32" fmla="*/ 213248 w 5421466"/>
              <a:gd name="connsiteY32" fmla="*/ 1642228 h 6129387"/>
              <a:gd name="connsiteX33" fmla="*/ 694015 w 5421466"/>
              <a:gd name="connsiteY33" fmla="*/ 2980834 h 6129387"/>
              <a:gd name="connsiteX34" fmla="*/ 1287904 w 5421466"/>
              <a:gd name="connsiteY34" fmla="*/ 4102624 h 6129387"/>
              <a:gd name="connsiteX35" fmla="*/ 2042048 w 5421466"/>
              <a:gd name="connsiteY35" fmla="*/ 4715366 h 6129387"/>
              <a:gd name="connsiteX36" fmla="*/ 2771689 w 5421466"/>
              <a:gd name="connsiteY36" fmla="*/ 5012089 h 6129387"/>
              <a:gd name="connsiteX37" fmla="*/ 2315426 w 5421466"/>
              <a:gd name="connsiteY37" fmla="*/ 5092438 h 6129387"/>
              <a:gd name="connsiteX38" fmla="*/ 1495294 w 5421466"/>
              <a:gd name="connsiteY38" fmla="*/ 4922756 h 6129387"/>
              <a:gd name="connsiteX39" fmla="*/ 760003 w 5421466"/>
              <a:gd name="connsiteY39" fmla="*/ 4187465 h 6129387"/>
              <a:gd name="connsiteX40" fmla="*/ 260382 w 5421466"/>
              <a:gd name="connsiteY40" fmla="*/ 3291919 h 6129387"/>
              <a:gd name="connsiteX41" fmla="*/ 5859 w 5421466"/>
              <a:gd name="connsiteY41" fmla="*/ 2924273 h 6129387"/>
              <a:gd name="connsiteX42" fmla="*/ 109554 w 5421466"/>
              <a:gd name="connsiteY42" fmla="*/ 3518162 h 6129387"/>
              <a:gd name="connsiteX43" fmla="*/ 420638 w 5421466"/>
              <a:gd name="connsiteY43" fmla="*/ 4922756 h 6129387"/>
              <a:gd name="connsiteX44" fmla="*/ 910832 w 5421466"/>
              <a:gd name="connsiteY44" fmla="*/ 5544925 h 6129387"/>
              <a:gd name="connsiteX45" fmla="*/ 1523574 w 5421466"/>
              <a:gd name="connsiteY45" fmla="*/ 5761741 h 6129387"/>
              <a:gd name="connsiteX46" fmla="*/ 2287145 w 5421466"/>
              <a:gd name="connsiteY46" fmla="*/ 5724034 h 6129387"/>
              <a:gd name="connsiteX47" fmla="*/ 3609909 w 5421466"/>
              <a:gd name="connsiteY47" fmla="*/ 5516644 h 6129387"/>
              <a:gd name="connsiteX48" fmla="*/ 3701166 w 5421466"/>
              <a:gd name="connsiteY48" fmla="*/ 5563778 h 6129387"/>
              <a:gd name="connsiteX49" fmla="*/ 3503203 w 5421466"/>
              <a:gd name="connsiteY49" fmla="*/ 6129387 h 6129387"/>
              <a:gd name="connsiteX0" fmla="*/ 4455310 w 5421466"/>
              <a:gd name="connsiteY0" fmla="*/ 6044545 h 6129387"/>
              <a:gd name="connsiteX1" fmla="*/ 4204745 w 5421466"/>
              <a:gd name="connsiteY1" fmla="*/ 5516795 h 6129387"/>
              <a:gd name="connsiteX2" fmla="*/ 4281733 w 5421466"/>
              <a:gd name="connsiteY2" fmla="*/ 5237444 h 6129387"/>
              <a:gd name="connsiteX3" fmla="*/ 4596712 w 5421466"/>
              <a:gd name="connsiteY3" fmla="*/ 4932183 h 6129387"/>
              <a:gd name="connsiteX4" fmla="*/ 5058626 w 5421466"/>
              <a:gd name="connsiteY4" fmla="*/ 3800966 h 6129387"/>
              <a:gd name="connsiteX5" fmla="*/ 5416844 w 5421466"/>
              <a:gd name="connsiteY5" fmla="*/ 2735737 h 6129387"/>
              <a:gd name="connsiteX6" fmla="*/ 5209455 w 5421466"/>
              <a:gd name="connsiteY6" fmla="*/ 2801725 h 6129387"/>
              <a:gd name="connsiteX7" fmla="*/ 4493017 w 5421466"/>
              <a:gd name="connsiteY7" fmla="*/ 3169370 h 6129387"/>
              <a:gd name="connsiteX8" fmla="*/ 3722857 w 5421466"/>
              <a:gd name="connsiteY8" fmla="*/ 4079130 h 6129387"/>
              <a:gd name="connsiteX9" fmla="*/ 3757727 w 5421466"/>
              <a:gd name="connsiteY9" fmla="*/ 3546442 h 6129387"/>
              <a:gd name="connsiteX10" fmla="*/ 4087665 w 5421466"/>
              <a:gd name="connsiteY10" fmla="*/ 2009873 h 6129387"/>
              <a:gd name="connsiteX11" fmla="*/ 4285628 w 5421466"/>
              <a:gd name="connsiteY11" fmla="*/ 1302863 h 6129387"/>
              <a:gd name="connsiteX12" fmla="*/ 4313908 w 5421466"/>
              <a:gd name="connsiteY12" fmla="*/ 963498 h 6129387"/>
              <a:gd name="connsiteX13" fmla="*/ 4049958 w 5421466"/>
              <a:gd name="connsiteY13" fmla="*/ 1199168 h 6129387"/>
              <a:gd name="connsiteX14" fmla="*/ 3569191 w 5421466"/>
              <a:gd name="connsiteY14" fmla="*/ 1840191 h 6129387"/>
              <a:gd name="connsiteX15" fmla="*/ 3408935 w 5421466"/>
              <a:gd name="connsiteY15" fmla="*/ 2349238 h 6129387"/>
              <a:gd name="connsiteX16" fmla="*/ 3324094 w 5421466"/>
              <a:gd name="connsiteY16" fmla="*/ 3518162 h 6129387"/>
              <a:gd name="connsiteX17" fmla="*/ 3267533 w 5421466"/>
              <a:gd name="connsiteY17" fmla="*/ 4093197 h 6129387"/>
              <a:gd name="connsiteX18" fmla="*/ 3224446 w 5421466"/>
              <a:gd name="connsiteY18" fmla="*/ 3852295 h 6129387"/>
              <a:gd name="connsiteX19" fmla="*/ 3069570 w 5421466"/>
              <a:gd name="connsiteY19" fmla="*/ 3188224 h 6129387"/>
              <a:gd name="connsiteX20" fmla="*/ 2428547 w 5421466"/>
              <a:gd name="connsiteY20" fmla="*/ 1604521 h 6129387"/>
              <a:gd name="connsiteX21" fmla="*/ 2042048 w 5421466"/>
              <a:gd name="connsiteY21" fmla="*/ 680694 h 6129387"/>
              <a:gd name="connsiteX22" fmla="*/ 1976061 w 5421466"/>
              <a:gd name="connsiteY22" fmla="*/ 237634 h 6129387"/>
              <a:gd name="connsiteX23" fmla="*/ 1853512 w 5421466"/>
              <a:gd name="connsiteY23" fmla="*/ 1964 h 6129387"/>
              <a:gd name="connsiteX24" fmla="*/ 1674403 w 5421466"/>
              <a:gd name="connsiteY24" fmla="*/ 360183 h 6129387"/>
              <a:gd name="connsiteX25" fmla="*/ 1504721 w 5421466"/>
              <a:gd name="connsiteY25" fmla="*/ 1415985 h 6129387"/>
              <a:gd name="connsiteX26" fmla="*/ 1919500 w 5421466"/>
              <a:gd name="connsiteY26" fmla="*/ 2745164 h 6129387"/>
              <a:gd name="connsiteX27" fmla="*/ 2525505 w 5421466"/>
              <a:gd name="connsiteY27" fmla="*/ 3885807 h 6129387"/>
              <a:gd name="connsiteX28" fmla="*/ 2343706 w 5421466"/>
              <a:gd name="connsiteY28" fmla="*/ 3734978 h 6129387"/>
              <a:gd name="connsiteX29" fmla="*/ 1259624 w 5421466"/>
              <a:gd name="connsiteY29" fmla="*/ 2566055 h 6129387"/>
              <a:gd name="connsiteX30" fmla="*/ 760003 w 5421466"/>
              <a:gd name="connsiteY30" fmla="*/ 2019300 h 6129387"/>
              <a:gd name="connsiteX31" fmla="*/ 213248 w 5421466"/>
              <a:gd name="connsiteY31" fmla="*/ 1510253 h 6129387"/>
              <a:gd name="connsiteX32" fmla="*/ 213248 w 5421466"/>
              <a:gd name="connsiteY32" fmla="*/ 1642228 h 6129387"/>
              <a:gd name="connsiteX33" fmla="*/ 694015 w 5421466"/>
              <a:gd name="connsiteY33" fmla="*/ 2980834 h 6129387"/>
              <a:gd name="connsiteX34" fmla="*/ 1287904 w 5421466"/>
              <a:gd name="connsiteY34" fmla="*/ 4102624 h 6129387"/>
              <a:gd name="connsiteX35" fmla="*/ 2042048 w 5421466"/>
              <a:gd name="connsiteY35" fmla="*/ 4715366 h 6129387"/>
              <a:gd name="connsiteX36" fmla="*/ 2771689 w 5421466"/>
              <a:gd name="connsiteY36" fmla="*/ 5012089 h 6129387"/>
              <a:gd name="connsiteX37" fmla="*/ 2315426 w 5421466"/>
              <a:gd name="connsiteY37" fmla="*/ 5092438 h 6129387"/>
              <a:gd name="connsiteX38" fmla="*/ 1495294 w 5421466"/>
              <a:gd name="connsiteY38" fmla="*/ 4922756 h 6129387"/>
              <a:gd name="connsiteX39" fmla="*/ 760003 w 5421466"/>
              <a:gd name="connsiteY39" fmla="*/ 4187465 h 6129387"/>
              <a:gd name="connsiteX40" fmla="*/ 260382 w 5421466"/>
              <a:gd name="connsiteY40" fmla="*/ 3291919 h 6129387"/>
              <a:gd name="connsiteX41" fmla="*/ 5859 w 5421466"/>
              <a:gd name="connsiteY41" fmla="*/ 2924273 h 6129387"/>
              <a:gd name="connsiteX42" fmla="*/ 109554 w 5421466"/>
              <a:gd name="connsiteY42" fmla="*/ 3518162 h 6129387"/>
              <a:gd name="connsiteX43" fmla="*/ 420638 w 5421466"/>
              <a:gd name="connsiteY43" fmla="*/ 4922756 h 6129387"/>
              <a:gd name="connsiteX44" fmla="*/ 910832 w 5421466"/>
              <a:gd name="connsiteY44" fmla="*/ 5544925 h 6129387"/>
              <a:gd name="connsiteX45" fmla="*/ 1523574 w 5421466"/>
              <a:gd name="connsiteY45" fmla="*/ 5761741 h 6129387"/>
              <a:gd name="connsiteX46" fmla="*/ 2287145 w 5421466"/>
              <a:gd name="connsiteY46" fmla="*/ 5724034 h 6129387"/>
              <a:gd name="connsiteX47" fmla="*/ 3609909 w 5421466"/>
              <a:gd name="connsiteY47" fmla="*/ 5516644 h 6129387"/>
              <a:gd name="connsiteX48" fmla="*/ 3701166 w 5421466"/>
              <a:gd name="connsiteY48" fmla="*/ 5563778 h 6129387"/>
              <a:gd name="connsiteX49" fmla="*/ 3503203 w 5421466"/>
              <a:gd name="connsiteY49" fmla="*/ 6129387 h 6129387"/>
              <a:gd name="connsiteX0" fmla="*/ 4455310 w 5421466"/>
              <a:gd name="connsiteY0" fmla="*/ 6044545 h 6129387"/>
              <a:gd name="connsiteX1" fmla="*/ 4204745 w 5421466"/>
              <a:gd name="connsiteY1" fmla="*/ 5516795 h 6129387"/>
              <a:gd name="connsiteX2" fmla="*/ 4281733 w 5421466"/>
              <a:gd name="connsiteY2" fmla="*/ 5237444 h 6129387"/>
              <a:gd name="connsiteX3" fmla="*/ 4631881 w 5421466"/>
              <a:gd name="connsiteY3" fmla="*/ 4847191 h 6129387"/>
              <a:gd name="connsiteX4" fmla="*/ 5058626 w 5421466"/>
              <a:gd name="connsiteY4" fmla="*/ 3800966 h 6129387"/>
              <a:gd name="connsiteX5" fmla="*/ 5416844 w 5421466"/>
              <a:gd name="connsiteY5" fmla="*/ 2735737 h 6129387"/>
              <a:gd name="connsiteX6" fmla="*/ 5209455 w 5421466"/>
              <a:gd name="connsiteY6" fmla="*/ 2801725 h 6129387"/>
              <a:gd name="connsiteX7" fmla="*/ 4493017 w 5421466"/>
              <a:gd name="connsiteY7" fmla="*/ 3169370 h 6129387"/>
              <a:gd name="connsiteX8" fmla="*/ 3722857 w 5421466"/>
              <a:gd name="connsiteY8" fmla="*/ 4079130 h 6129387"/>
              <a:gd name="connsiteX9" fmla="*/ 3757727 w 5421466"/>
              <a:gd name="connsiteY9" fmla="*/ 3546442 h 6129387"/>
              <a:gd name="connsiteX10" fmla="*/ 4087665 w 5421466"/>
              <a:gd name="connsiteY10" fmla="*/ 2009873 h 6129387"/>
              <a:gd name="connsiteX11" fmla="*/ 4285628 w 5421466"/>
              <a:gd name="connsiteY11" fmla="*/ 1302863 h 6129387"/>
              <a:gd name="connsiteX12" fmla="*/ 4313908 w 5421466"/>
              <a:gd name="connsiteY12" fmla="*/ 963498 h 6129387"/>
              <a:gd name="connsiteX13" fmla="*/ 4049958 w 5421466"/>
              <a:gd name="connsiteY13" fmla="*/ 1199168 h 6129387"/>
              <a:gd name="connsiteX14" fmla="*/ 3569191 w 5421466"/>
              <a:gd name="connsiteY14" fmla="*/ 1840191 h 6129387"/>
              <a:gd name="connsiteX15" fmla="*/ 3408935 w 5421466"/>
              <a:gd name="connsiteY15" fmla="*/ 2349238 h 6129387"/>
              <a:gd name="connsiteX16" fmla="*/ 3324094 w 5421466"/>
              <a:gd name="connsiteY16" fmla="*/ 3518162 h 6129387"/>
              <a:gd name="connsiteX17" fmla="*/ 3267533 w 5421466"/>
              <a:gd name="connsiteY17" fmla="*/ 4093197 h 6129387"/>
              <a:gd name="connsiteX18" fmla="*/ 3224446 w 5421466"/>
              <a:gd name="connsiteY18" fmla="*/ 3852295 h 6129387"/>
              <a:gd name="connsiteX19" fmla="*/ 3069570 w 5421466"/>
              <a:gd name="connsiteY19" fmla="*/ 3188224 h 6129387"/>
              <a:gd name="connsiteX20" fmla="*/ 2428547 w 5421466"/>
              <a:gd name="connsiteY20" fmla="*/ 1604521 h 6129387"/>
              <a:gd name="connsiteX21" fmla="*/ 2042048 w 5421466"/>
              <a:gd name="connsiteY21" fmla="*/ 680694 h 6129387"/>
              <a:gd name="connsiteX22" fmla="*/ 1976061 w 5421466"/>
              <a:gd name="connsiteY22" fmla="*/ 237634 h 6129387"/>
              <a:gd name="connsiteX23" fmla="*/ 1853512 w 5421466"/>
              <a:gd name="connsiteY23" fmla="*/ 1964 h 6129387"/>
              <a:gd name="connsiteX24" fmla="*/ 1674403 w 5421466"/>
              <a:gd name="connsiteY24" fmla="*/ 360183 h 6129387"/>
              <a:gd name="connsiteX25" fmla="*/ 1504721 w 5421466"/>
              <a:gd name="connsiteY25" fmla="*/ 1415985 h 6129387"/>
              <a:gd name="connsiteX26" fmla="*/ 1919500 w 5421466"/>
              <a:gd name="connsiteY26" fmla="*/ 2745164 h 6129387"/>
              <a:gd name="connsiteX27" fmla="*/ 2525505 w 5421466"/>
              <a:gd name="connsiteY27" fmla="*/ 3885807 h 6129387"/>
              <a:gd name="connsiteX28" fmla="*/ 2343706 w 5421466"/>
              <a:gd name="connsiteY28" fmla="*/ 3734978 h 6129387"/>
              <a:gd name="connsiteX29" fmla="*/ 1259624 w 5421466"/>
              <a:gd name="connsiteY29" fmla="*/ 2566055 h 6129387"/>
              <a:gd name="connsiteX30" fmla="*/ 760003 w 5421466"/>
              <a:gd name="connsiteY30" fmla="*/ 2019300 h 6129387"/>
              <a:gd name="connsiteX31" fmla="*/ 213248 w 5421466"/>
              <a:gd name="connsiteY31" fmla="*/ 1510253 h 6129387"/>
              <a:gd name="connsiteX32" fmla="*/ 213248 w 5421466"/>
              <a:gd name="connsiteY32" fmla="*/ 1642228 h 6129387"/>
              <a:gd name="connsiteX33" fmla="*/ 694015 w 5421466"/>
              <a:gd name="connsiteY33" fmla="*/ 2980834 h 6129387"/>
              <a:gd name="connsiteX34" fmla="*/ 1287904 w 5421466"/>
              <a:gd name="connsiteY34" fmla="*/ 4102624 h 6129387"/>
              <a:gd name="connsiteX35" fmla="*/ 2042048 w 5421466"/>
              <a:gd name="connsiteY35" fmla="*/ 4715366 h 6129387"/>
              <a:gd name="connsiteX36" fmla="*/ 2771689 w 5421466"/>
              <a:gd name="connsiteY36" fmla="*/ 5012089 h 6129387"/>
              <a:gd name="connsiteX37" fmla="*/ 2315426 w 5421466"/>
              <a:gd name="connsiteY37" fmla="*/ 5092438 h 6129387"/>
              <a:gd name="connsiteX38" fmla="*/ 1495294 w 5421466"/>
              <a:gd name="connsiteY38" fmla="*/ 4922756 h 6129387"/>
              <a:gd name="connsiteX39" fmla="*/ 760003 w 5421466"/>
              <a:gd name="connsiteY39" fmla="*/ 4187465 h 6129387"/>
              <a:gd name="connsiteX40" fmla="*/ 260382 w 5421466"/>
              <a:gd name="connsiteY40" fmla="*/ 3291919 h 6129387"/>
              <a:gd name="connsiteX41" fmla="*/ 5859 w 5421466"/>
              <a:gd name="connsiteY41" fmla="*/ 2924273 h 6129387"/>
              <a:gd name="connsiteX42" fmla="*/ 109554 w 5421466"/>
              <a:gd name="connsiteY42" fmla="*/ 3518162 h 6129387"/>
              <a:gd name="connsiteX43" fmla="*/ 420638 w 5421466"/>
              <a:gd name="connsiteY43" fmla="*/ 4922756 h 6129387"/>
              <a:gd name="connsiteX44" fmla="*/ 910832 w 5421466"/>
              <a:gd name="connsiteY44" fmla="*/ 5544925 h 6129387"/>
              <a:gd name="connsiteX45" fmla="*/ 1523574 w 5421466"/>
              <a:gd name="connsiteY45" fmla="*/ 5761741 h 6129387"/>
              <a:gd name="connsiteX46" fmla="*/ 2287145 w 5421466"/>
              <a:gd name="connsiteY46" fmla="*/ 5724034 h 6129387"/>
              <a:gd name="connsiteX47" fmla="*/ 3609909 w 5421466"/>
              <a:gd name="connsiteY47" fmla="*/ 5516644 h 6129387"/>
              <a:gd name="connsiteX48" fmla="*/ 3701166 w 5421466"/>
              <a:gd name="connsiteY48" fmla="*/ 5563778 h 6129387"/>
              <a:gd name="connsiteX49" fmla="*/ 3503203 w 5421466"/>
              <a:gd name="connsiteY49" fmla="*/ 6129387 h 6129387"/>
              <a:gd name="connsiteX0" fmla="*/ 4455310 w 5421466"/>
              <a:gd name="connsiteY0" fmla="*/ 6044545 h 6129387"/>
              <a:gd name="connsiteX1" fmla="*/ 4204745 w 5421466"/>
              <a:gd name="connsiteY1" fmla="*/ 5516795 h 6129387"/>
              <a:gd name="connsiteX2" fmla="*/ 4281733 w 5421466"/>
              <a:gd name="connsiteY2" fmla="*/ 5237444 h 6129387"/>
              <a:gd name="connsiteX3" fmla="*/ 4631881 w 5421466"/>
              <a:gd name="connsiteY3" fmla="*/ 4847191 h 6129387"/>
              <a:gd name="connsiteX4" fmla="*/ 5058626 w 5421466"/>
              <a:gd name="connsiteY4" fmla="*/ 3800966 h 6129387"/>
              <a:gd name="connsiteX5" fmla="*/ 5416844 w 5421466"/>
              <a:gd name="connsiteY5" fmla="*/ 2735737 h 6129387"/>
              <a:gd name="connsiteX6" fmla="*/ 5209455 w 5421466"/>
              <a:gd name="connsiteY6" fmla="*/ 2801725 h 6129387"/>
              <a:gd name="connsiteX7" fmla="*/ 4493017 w 5421466"/>
              <a:gd name="connsiteY7" fmla="*/ 3169370 h 6129387"/>
              <a:gd name="connsiteX8" fmla="*/ 3722857 w 5421466"/>
              <a:gd name="connsiteY8" fmla="*/ 4079130 h 6129387"/>
              <a:gd name="connsiteX9" fmla="*/ 3757727 w 5421466"/>
              <a:gd name="connsiteY9" fmla="*/ 3546442 h 6129387"/>
              <a:gd name="connsiteX10" fmla="*/ 4087665 w 5421466"/>
              <a:gd name="connsiteY10" fmla="*/ 2009873 h 6129387"/>
              <a:gd name="connsiteX11" fmla="*/ 4285628 w 5421466"/>
              <a:gd name="connsiteY11" fmla="*/ 1302863 h 6129387"/>
              <a:gd name="connsiteX12" fmla="*/ 4313908 w 5421466"/>
              <a:gd name="connsiteY12" fmla="*/ 963498 h 6129387"/>
              <a:gd name="connsiteX13" fmla="*/ 4049958 w 5421466"/>
              <a:gd name="connsiteY13" fmla="*/ 1199168 h 6129387"/>
              <a:gd name="connsiteX14" fmla="*/ 3569191 w 5421466"/>
              <a:gd name="connsiteY14" fmla="*/ 1840191 h 6129387"/>
              <a:gd name="connsiteX15" fmla="*/ 3408935 w 5421466"/>
              <a:gd name="connsiteY15" fmla="*/ 2349238 h 6129387"/>
              <a:gd name="connsiteX16" fmla="*/ 3324094 w 5421466"/>
              <a:gd name="connsiteY16" fmla="*/ 3518162 h 6129387"/>
              <a:gd name="connsiteX17" fmla="*/ 3267533 w 5421466"/>
              <a:gd name="connsiteY17" fmla="*/ 4093197 h 6129387"/>
              <a:gd name="connsiteX18" fmla="*/ 3224446 w 5421466"/>
              <a:gd name="connsiteY18" fmla="*/ 3852295 h 6129387"/>
              <a:gd name="connsiteX19" fmla="*/ 3069570 w 5421466"/>
              <a:gd name="connsiteY19" fmla="*/ 3188224 h 6129387"/>
              <a:gd name="connsiteX20" fmla="*/ 2428547 w 5421466"/>
              <a:gd name="connsiteY20" fmla="*/ 1604521 h 6129387"/>
              <a:gd name="connsiteX21" fmla="*/ 2042048 w 5421466"/>
              <a:gd name="connsiteY21" fmla="*/ 680694 h 6129387"/>
              <a:gd name="connsiteX22" fmla="*/ 1976061 w 5421466"/>
              <a:gd name="connsiteY22" fmla="*/ 237634 h 6129387"/>
              <a:gd name="connsiteX23" fmla="*/ 1853512 w 5421466"/>
              <a:gd name="connsiteY23" fmla="*/ 1964 h 6129387"/>
              <a:gd name="connsiteX24" fmla="*/ 1674403 w 5421466"/>
              <a:gd name="connsiteY24" fmla="*/ 360183 h 6129387"/>
              <a:gd name="connsiteX25" fmla="*/ 1504721 w 5421466"/>
              <a:gd name="connsiteY25" fmla="*/ 1415985 h 6129387"/>
              <a:gd name="connsiteX26" fmla="*/ 1919500 w 5421466"/>
              <a:gd name="connsiteY26" fmla="*/ 2745164 h 6129387"/>
              <a:gd name="connsiteX27" fmla="*/ 2525505 w 5421466"/>
              <a:gd name="connsiteY27" fmla="*/ 3885807 h 6129387"/>
              <a:gd name="connsiteX28" fmla="*/ 2343706 w 5421466"/>
              <a:gd name="connsiteY28" fmla="*/ 3734978 h 6129387"/>
              <a:gd name="connsiteX29" fmla="*/ 1259624 w 5421466"/>
              <a:gd name="connsiteY29" fmla="*/ 2566055 h 6129387"/>
              <a:gd name="connsiteX30" fmla="*/ 760003 w 5421466"/>
              <a:gd name="connsiteY30" fmla="*/ 2019300 h 6129387"/>
              <a:gd name="connsiteX31" fmla="*/ 213248 w 5421466"/>
              <a:gd name="connsiteY31" fmla="*/ 1510253 h 6129387"/>
              <a:gd name="connsiteX32" fmla="*/ 213248 w 5421466"/>
              <a:gd name="connsiteY32" fmla="*/ 1642228 h 6129387"/>
              <a:gd name="connsiteX33" fmla="*/ 694015 w 5421466"/>
              <a:gd name="connsiteY33" fmla="*/ 2980834 h 6129387"/>
              <a:gd name="connsiteX34" fmla="*/ 1287904 w 5421466"/>
              <a:gd name="connsiteY34" fmla="*/ 4102624 h 6129387"/>
              <a:gd name="connsiteX35" fmla="*/ 2042048 w 5421466"/>
              <a:gd name="connsiteY35" fmla="*/ 4715366 h 6129387"/>
              <a:gd name="connsiteX36" fmla="*/ 2771689 w 5421466"/>
              <a:gd name="connsiteY36" fmla="*/ 5012089 h 6129387"/>
              <a:gd name="connsiteX37" fmla="*/ 2315426 w 5421466"/>
              <a:gd name="connsiteY37" fmla="*/ 5092438 h 6129387"/>
              <a:gd name="connsiteX38" fmla="*/ 1495294 w 5421466"/>
              <a:gd name="connsiteY38" fmla="*/ 4922756 h 6129387"/>
              <a:gd name="connsiteX39" fmla="*/ 760003 w 5421466"/>
              <a:gd name="connsiteY39" fmla="*/ 4187465 h 6129387"/>
              <a:gd name="connsiteX40" fmla="*/ 260382 w 5421466"/>
              <a:gd name="connsiteY40" fmla="*/ 3291919 h 6129387"/>
              <a:gd name="connsiteX41" fmla="*/ 5859 w 5421466"/>
              <a:gd name="connsiteY41" fmla="*/ 2924273 h 6129387"/>
              <a:gd name="connsiteX42" fmla="*/ 109554 w 5421466"/>
              <a:gd name="connsiteY42" fmla="*/ 3518162 h 6129387"/>
              <a:gd name="connsiteX43" fmla="*/ 420638 w 5421466"/>
              <a:gd name="connsiteY43" fmla="*/ 4922756 h 6129387"/>
              <a:gd name="connsiteX44" fmla="*/ 910832 w 5421466"/>
              <a:gd name="connsiteY44" fmla="*/ 5544925 h 6129387"/>
              <a:gd name="connsiteX45" fmla="*/ 1523574 w 5421466"/>
              <a:gd name="connsiteY45" fmla="*/ 5761741 h 6129387"/>
              <a:gd name="connsiteX46" fmla="*/ 2287145 w 5421466"/>
              <a:gd name="connsiteY46" fmla="*/ 5724034 h 6129387"/>
              <a:gd name="connsiteX47" fmla="*/ 3609909 w 5421466"/>
              <a:gd name="connsiteY47" fmla="*/ 5516644 h 6129387"/>
              <a:gd name="connsiteX48" fmla="*/ 3701166 w 5421466"/>
              <a:gd name="connsiteY48" fmla="*/ 5563778 h 6129387"/>
              <a:gd name="connsiteX49" fmla="*/ 3503203 w 5421466"/>
              <a:gd name="connsiteY49" fmla="*/ 6129387 h 6129387"/>
              <a:gd name="connsiteX0" fmla="*/ 4455310 w 5421466"/>
              <a:gd name="connsiteY0" fmla="*/ 6044545 h 6129387"/>
              <a:gd name="connsiteX1" fmla="*/ 4204745 w 5421466"/>
              <a:gd name="connsiteY1" fmla="*/ 5516795 h 6129387"/>
              <a:gd name="connsiteX2" fmla="*/ 4281733 w 5421466"/>
              <a:gd name="connsiteY2" fmla="*/ 5237444 h 6129387"/>
              <a:gd name="connsiteX3" fmla="*/ 4631881 w 5421466"/>
              <a:gd name="connsiteY3" fmla="*/ 4847191 h 6129387"/>
              <a:gd name="connsiteX4" fmla="*/ 5058626 w 5421466"/>
              <a:gd name="connsiteY4" fmla="*/ 3800966 h 6129387"/>
              <a:gd name="connsiteX5" fmla="*/ 5416844 w 5421466"/>
              <a:gd name="connsiteY5" fmla="*/ 2735737 h 6129387"/>
              <a:gd name="connsiteX6" fmla="*/ 5209455 w 5421466"/>
              <a:gd name="connsiteY6" fmla="*/ 2801725 h 6129387"/>
              <a:gd name="connsiteX7" fmla="*/ 4493017 w 5421466"/>
              <a:gd name="connsiteY7" fmla="*/ 3169370 h 6129387"/>
              <a:gd name="connsiteX8" fmla="*/ 3722857 w 5421466"/>
              <a:gd name="connsiteY8" fmla="*/ 4079130 h 6129387"/>
              <a:gd name="connsiteX9" fmla="*/ 3757727 w 5421466"/>
              <a:gd name="connsiteY9" fmla="*/ 3546442 h 6129387"/>
              <a:gd name="connsiteX10" fmla="*/ 4087665 w 5421466"/>
              <a:gd name="connsiteY10" fmla="*/ 2009873 h 6129387"/>
              <a:gd name="connsiteX11" fmla="*/ 4285628 w 5421466"/>
              <a:gd name="connsiteY11" fmla="*/ 1302863 h 6129387"/>
              <a:gd name="connsiteX12" fmla="*/ 4313908 w 5421466"/>
              <a:gd name="connsiteY12" fmla="*/ 963498 h 6129387"/>
              <a:gd name="connsiteX13" fmla="*/ 4049958 w 5421466"/>
              <a:gd name="connsiteY13" fmla="*/ 1199168 h 6129387"/>
              <a:gd name="connsiteX14" fmla="*/ 3569191 w 5421466"/>
              <a:gd name="connsiteY14" fmla="*/ 1840191 h 6129387"/>
              <a:gd name="connsiteX15" fmla="*/ 3408935 w 5421466"/>
              <a:gd name="connsiteY15" fmla="*/ 2349238 h 6129387"/>
              <a:gd name="connsiteX16" fmla="*/ 3324094 w 5421466"/>
              <a:gd name="connsiteY16" fmla="*/ 3518162 h 6129387"/>
              <a:gd name="connsiteX17" fmla="*/ 3267533 w 5421466"/>
              <a:gd name="connsiteY17" fmla="*/ 4093197 h 6129387"/>
              <a:gd name="connsiteX18" fmla="*/ 3224446 w 5421466"/>
              <a:gd name="connsiteY18" fmla="*/ 3852295 h 6129387"/>
              <a:gd name="connsiteX19" fmla="*/ 3069570 w 5421466"/>
              <a:gd name="connsiteY19" fmla="*/ 3188224 h 6129387"/>
              <a:gd name="connsiteX20" fmla="*/ 2428547 w 5421466"/>
              <a:gd name="connsiteY20" fmla="*/ 1604521 h 6129387"/>
              <a:gd name="connsiteX21" fmla="*/ 2042048 w 5421466"/>
              <a:gd name="connsiteY21" fmla="*/ 680694 h 6129387"/>
              <a:gd name="connsiteX22" fmla="*/ 1976061 w 5421466"/>
              <a:gd name="connsiteY22" fmla="*/ 237634 h 6129387"/>
              <a:gd name="connsiteX23" fmla="*/ 1853512 w 5421466"/>
              <a:gd name="connsiteY23" fmla="*/ 1964 h 6129387"/>
              <a:gd name="connsiteX24" fmla="*/ 1674403 w 5421466"/>
              <a:gd name="connsiteY24" fmla="*/ 360183 h 6129387"/>
              <a:gd name="connsiteX25" fmla="*/ 1504721 w 5421466"/>
              <a:gd name="connsiteY25" fmla="*/ 1415985 h 6129387"/>
              <a:gd name="connsiteX26" fmla="*/ 1919500 w 5421466"/>
              <a:gd name="connsiteY26" fmla="*/ 2745164 h 6129387"/>
              <a:gd name="connsiteX27" fmla="*/ 2525505 w 5421466"/>
              <a:gd name="connsiteY27" fmla="*/ 3885807 h 6129387"/>
              <a:gd name="connsiteX28" fmla="*/ 2343706 w 5421466"/>
              <a:gd name="connsiteY28" fmla="*/ 3734978 h 6129387"/>
              <a:gd name="connsiteX29" fmla="*/ 1259624 w 5421466"/>
              <a:gd name="connsiteY29" fmla="*/ 2566055 h 6129387"/>
              <a:gd name="connsiteX30" fmla="*/ 760003 w 5421466"/>
              <a:gd name="connsiteY30" fmla="*/ 2019300 h 6129387"/>
              <a:gd name="connsiteX31" fmla="*/ 213248 w 5421466"/>
              <a:gd name="connsiteY31" fmla="*/ 1510253 h 6129387"/>
              <a:gd name="connsiteX32" fmla="*/ 213248 w 5421466"/>
              <a:gd name="connsiteY32" fmla="*/ 1642228 h 6129387"/>
              <a:gd name="connsiteX33" fmla="*/ 694015 w 5421466"/>
              <a:gd name="connsiteY33" fmla="*/ 2980834 h 6129387"/>
              <a:gd name="connsiteX34" fmla="*/ 1287904 w 5421466"/>
              <a:gd name="connsiteY34" fmla="*/ 4102624 h 6129387"/>
              <a:gd name="connsiteX35" fmla="*/ 2042048 w 5421466"/>
              <a:gd name="connsiteY35" fmla="*/ 4715366 h 6129387"/>
              <a:gd name="connsiteX36" fmla="*/ 2771689 w 5421466"/>
              <a:gd name="connsiteY36" fmla="*/ 5012089 h 6129387"/>
              <a:gd name="connsiteX37" fmla="*/ 2315426 w 5421466"/>
              <a:gd name="connsiteY37" fmla="*/ 5092438 h 6129387"/>
              <a:gd name="connsiteX38" fmla="*/ 1495294 w 5421466"/>
              <a:gd name="connsiteY38" fmla="*/ 4922756 h 6129387"/>
              <a:gd name="connsiteX39" fmla="*/ 760003 w 5421466"/>
              <a:gd name="connsiteY39" fmla="*/ 4187465 h 6129387"/>
              <a:gd name="connsiteX40" fmla="*/ 260382 w 5421466"/>
              <a:gd name="connsiteY40" fmla="*/ 3291919 h 6129387"/>
              <a:gd name="connsiteX41" fmla="*/ 5859 w 5421466"/>
              <a:gd name="connsiteY41" fmla="*/ 2924273 h 6129387"/>
              <a:gd name="connsiteX42" fmla="*/ 109554 w 5421466"/>
              <a:gd name="connsiteY42" fmla="*/ 3518162 h 6129387"/>
              <a:gd name="connsiteX43" fmla="*/ 420638 w 5421466"/>
              <a:gd name="connsiteY43" fmla="*/ 4922756 h 6129387"/>
              <a:gd name="connsiteX44" fmla="*/ 910832 w 5421466"/>
              <a:gd name="connsiteY44" fmla="*/ 5544925 h 6129387"/>
              <a:gd name="connsiteX45" fmla="*/ 1523574 w 5421466"/>
              <a:gd name="connsiteY45" fmla="*/ 5761741 h 6129387"/>
              <a:gd name="connsiteX46" fmla="*/ 2287145 w 5421466"/>
              <a:gd name="connsiteY46" fmla="*/ 5724034 h 6129387"/>
              <a:gd name="connsiteX47" fmla="*/ 3609909 w 5421466"/>
              <a:gd name="connsiteY47" fmla="*/ 5516644 h 6129387"/>
              <a:gd name="connsiteX48" fmla="*/ 3727543 w 5421466"/>
              <a:gd name="connsiteY48" fmla="*/ 5581363 h 6129387"/>
              <a:gd name="connsiteX49" fmla="*/ 3503203 w 5421466"/>
              <a:gd name="connsiteY49" fmla="*/ 6129387 h 6129387"/>
              <a:gd name="connsiteX0" fmla="*/ 4455310 w 5421466"/>
              <a:gd name="connsiteY0" fmla="*/ 6044545 h 6129387"/>
              <a:gd name="connsiteX1" fmla="*/ 4204745 w 5421466"/>
              <a:gd name="connsiteY1" fmla="*/ 5516795 h 6129387"/>
              <a:gd name="connsiteX2" fmla="*/ 4281733 w 5421466"/>
              <a:gd name="connsiteY2" fmla="*/ 5237444 h 6129387"/>
              <a:gd name="connsiteX3" fmla="*/ 4631881 w 5421466"/>
              <a:gd name="connsiteY3" fmla="*/ 4847191 h 6129387"/>
              <a:gd name="connsiteX4" fmla="*/ 5058626 w 5421466"/>
              <a:gd name="connsiteY4" fmla="*/ 3800966 h 6129387"/>
              <a:gd name="connsiteX5" fmla="*/ 5416844 w 5421466"/>
              <a:gd name="connsiteY5" fmla="*/ 2735737 h 6129387"/>
              <a:gd name="connsiteX6" fmla="*/ 5209455 w 5421466"/>
              <a:gd name="connsiteY6" fmla="*/ 2801725 h 6129387"/>
              <a:gd name="connsiteX7" fmla="*/ 4493017 w 5421466"/>
              <a:gd name="connsiteY7" fmla="*/ 3169370 h 6129387"/>
              <a:gd name="connsiteX8" fmla="*/ 3722857 w 5421466"/>
              <a:gd name="connsiteY8" fmla="*/ 4079130 h 6129387"/>
              <a:gd name="connsiteX9" fmla="*/ 3757727 w 5421466"/>
              <a:gd name="connsiteY9" fmla="*/ 3546442 h 6129387"/>
              <a:gd name="connsiteX10" fmla="*/ 4087665 w 5421466"/>
              <a:gd name="connsiteY10" fmla="*/ 2009873 h 6129387"/>
              <a:gd name="connsiteX11" fmla="*/ 4285628 w 5421466"/>
              <a:gd name="connsiteY11" fmla="*/ 1302863 h 6129387"/>
              <a:gd name="connsiteX12" fmla="*/ 4313908 w 5421466"/>
              <a:gd name="connsiteY12" fmla="*/ 963498 h 6129387"/>
              <a:gd name="connsiteX13" fmla="*/ 4049958 w 5421466"/>
              <a:gd name="connsiteY13" fmla="*/ 1199168 h 6129387"/>
              <a:gd name="connsiteX14" fmla="*/ 3569191 w 5421466"/>
              <a:gd name="connsiteY14" fmla="*/ 1840191 h 6129387"/>
              <a:gd name="connsiteX15" fmla="*/ 3408935 w 5421466"/>
              <a:gd name="connsiteY15" fmla="*/ 2349238 h 6129387"/>
              <a:gd name="connsiteX16" fmla="*/ 3324094 w 5421466"/>
              <a:gd name="connsiteY16" fmla="*/ 3518162 h 6129387"/>
              <a:gd name="connsiteX17" fmla="*/ 3267533 w 5421466"/>
              <a:gd name="connsiteY17" fmla="*/ 4093197 h 6129387"/>
              <a:gd name="connsiteX18" fmla="*/ 3224446 w 5421466"/>
              <a:gd name="connsiteY18" fmla="*/ 3852295 h 6129387"/>
              <a:gd name="connsiteX19" fmla="*/ 3069570 w 5421466"/>
              <a:gd name="connsiteY19" fmla="*/ 3188224 h 6129387"/>
              <a:gd name="connsiteX20" fmla="*/ 2428547 w 5421466"/>
              <a:gd name="connsiteY20" fmla="*/ 1604521 h 6129387"/>
              <a:gd name="connsiteX21" fmla="*/ 2042048 w 5421466"/>
              <a:gd name="connsiteY21" fmla="*/ 680694 h 6129387"/>
              <a:gd name="connsiteX22" fmla="*/ 1976061 w 5421466"/>
              <a:gd name="connsiteY22" fmla="*/ 237634 h 6129387"/>
              <a:gd name="connsiteX23" fmla="*/ 1853512 w 5421466"/>
              <a:gd name="connsiteY23" fmla="*/ 1964 h 6129387"/>
              <a:gd name="connsiteX24" fmla="*/ 1674403 w 5421466"/>
              <a:gd name="connsiteY24" fmla="*/ 360183 h 6129387"/>
              <a:gd name="connsiteX25" fmla="*/ 1504721 w 5421466"/>
              <a:gd name="connsiteY25" fmla="*/ 1415985 h 6129387"/>
              <a:gd name="connsiteX26" fmla="*/ 1919500 w 5421466"/>
              <a:gd name="connsiteY26" fmla="*/ 2745164 h 6129387"/>
              <a:gd name="connsiteX27" fmla="*/ 2525505 w 5421466"/>
              <a:gd name="connsiteY27" fmla="*/ 3885807 h 6129387"/>
              <a:gd name="connsiteX28" fmla="*/ 2343706 w 5421466"/>
              <a:gd name="connsiteY28" fmla="*/ 3734978 h 6129387"/>
              <a:gd name="connsiteX29" fmla="*/ 1259624 w 5421466"/>
              <a:gd name="connsiteY29" fmla="*/ 2566055 h 6129387"/>
              <a:gd name="connsiteX30" fmla="*/ 760003 w 5421466"/>
              <a:gd name="connsiteY30" fmla="*/ 2019300 h 6129387"/>
              <a:gd name="connsiteX31" fmla="*/ 213248 w 5421466"/>
              <a:gd name="connsiteY31" fmla="*/ 1510253 h 6129387"/>
              <a:gd name="connsiteX32" fmla="*/ 213248 w 5421466"/>
              <a:gd name="connsiteY32" fmla="*/ 1642228 h 6129387"/>
              <a:gd name="connsiteX33" fmla="*/ 694015 w 5421466"/>
              <a:gd name="connsiteY33" fmla="*/ 2980834 h 6129387"/>
              <a:gd name="connsiteX34" fmla="*/ 1287904 w 5421466"/>
              <a:gd name="connsiteY34" fmla="*/ 4102624 h 6129387"/>
              <a:gd name="connsiteX35" fmla="*/ 2042048 w 5421466"/>
              <a:gd name="connsiteY35" fmla="*/ 4715366 h 6129387"/>
              <a:gd name="connsiteX36" fmla="*/ 2771689 w 5421466"/>
              <a:gd name="connsiteY36" fmla="*/ 5012089 h 6129387"/>
              <a:gd name="connsiteX37" fmla="*/ 2315426 w 5421466"/>
              <a:gd name="connsiteY37" fmla="*/ 5092438 h 6129387"/>
              <a:gd name="connsiteX38" fmla="*/ 1495294 w 5421466"/>
              <a:gd name="connsiteY38" fmla="*/ 4922756 h 6129387"/>
              <a:gd name="connsiteX39" fmla="*/ 760003 w 5421466"/>
              <a:gd name="connsiteY39" fmla="*/ 4187465 h 6129387"/>
              <a:gd name="connsiteX40" fmla="*/ 260382 w 5421466"/>
              <a:gd name="connsiteY40" fmla="*/ 3291919 h 6129387"/>
              <a:gd name="connsiteX41" fmla="*/ 5859 w 5421466"/>
              <a:gd name="connsiteY41" fmla="*/ 2924273 h 6129387"/>
              <a:gd name="connsiteX42" fmla="*/ 109554 w 5421466"/>
              <a:gd name="connsiteY42" fmla="*/ 3518162 h 6129387"/>
              <a:gd name="connsiteX43" fmla="*/ 420638 w 5421466"/>
              <a:gd name="connsiteY43" fmla="*/ 4922756 h 6129387"/>
              <a:gd name="connsiteX44" fmla="*/ 910832 w 5421466"/>
              <a:gd name="connsiteY44" fmla="*/ 5544925 h 6129387"/>
              <a:gd name="connsiteX45" fmla="*/ 1523574 w 5421466"/>
              <a:gd name="connsiteY45" fmla="*/ 5761741 h 6129387"/>
              <a:gd name="connsiteX46" fmla="*/ 2287145 w 5421466"/>
              <a:gd name="connsiteY46" fmla="*/ 5724034 h 6129387"/>
              <a:gd name="connsiteX47" fmla="*/ 3609909 w 5421466"/>
              <a:gd name="connsiteY47" fmla="*/ 5516644 h 6129387"/>
              <a:gd name="connsiteX48" fmla="*/ 3727543 w 5421466"/>
              <a:gd name="connsiteY48" fmla="*/ 5581363 h 6129387"/>
              <a:gd name="connsiteX49" fmla="*/ 3503203 w 5421466"/>
              <a:gd name="connsiteY49" fmla="*/ 6129387 h 6129387"/>
              <a:gd name="connsiteX0" fmla="*/ 4455310 w 5421466"/>
              <a:gd name="connsiteY0" fmla="*/ 6044545 h 6129387"/>
              <a:gd name="connsiteX1" fmla="*/ 4204745 w 5421466"/>
              <a:gd name="connsiteY1" fmla="*/ 5516795 h 6129387"/>
              <a:gd name="connsiteX2" fmla="*/ 4281733 w 5421466"/>
              <a:gd name="connsiteY2" fmla="*/ 5237444 h 6129387"/>
              <a:gd name="connsiteX3" fmla="*/ 4631881 w 5421466"/>
              <a:gd name="connsiteY3" fmla="*/ 4847191 h 6129387"/>
              <a:gd name="connsiteX4" fmla="*/ 5058626 w 5421466"/>
              <a:gd name="connsiteY4" fmla="*/ 3800966 h 6129387"/>
              <a:gd name="connsiteX5" fmla="*/ 5416844 w 5421466"/>
              <a:gd name="connsiteY5" fmla="*/ 2735737 h 6129387"/>
              <a:gd name="connsiteX6" fmla="*/ 5209455 w 5421466"/>
              <a:gd name="connsiteY6" fmla="*/ 2801725 h 6129387"/>
              <a:gd name="connsiteX7" fmla="*/ 4493017 w 5421466"/>
              <a:gd name="connsiteY7" fmla="*/ 3169370 h 6129387"/>
              <a:gd name="connsiteX8" fmla="*/ 3722857 w 5421466"/>
              <a:gd name="connsiteY8" fmla="*/ 4079130 h 6129387"/>
              <a:gd name="connsiteX9" fmla="*/ 3757727 w 5421466"/>
              <a:gd name="connsiteY9" fmla="*/ 3546442 h 6129387"/>
              <a:gd name="connsiteX10" fmla="*/ 4087665 w 5421466"/>
              <a:gd name="connsiteY10" fmla="*/ 2009873 h 6129387"/>
              <a:gd name="connsiteX11" fmla="*/ 4285628 w 5421466"/>
              <a:gd name="connsiteY11" fmla="*/ 1302863 h 6129387"/>
              <a:gd name="connsiteX12" fmla="*/ 4313908 w 5421466"/>
              <a:gd name="connsiteY12" fmla="*/ 963498 h 6129387"/>
              <a:gd name="connsiteX13" fmla="*/ 4049958 w 5421466"/>
              <a:gd name="connsiteY13" fmla="*/ 1199168 h 6129387"/>
              <a:gd name="connsiteX14" fmla="*/ 3569191 w 5421466"/>
              <a:gd name="connsiteY14" fmla="*/ 1840191 h 6129387"/>
              <a:gd name="connsiteX15" fmla="*/ 3408935 w 5421466"/>
              <a:gd name="connsiteY15" fmla="*/ 2349238 h 6129387"/>
              <a:gd name="connsiteX16" fmla="*/ 3324094 w 5421466"/>
              <a:gd name="connsiteY16" fmla="*/ 3518162 h 6129387"/>
              <a:gd name="connsiteX17" fmla="*/ 3267533 w 5421466"/>
              <a:gd name="connsiteY17" fmla="*/ 4093197 h 6129387"/>
              <a:gd name="connsiteX18" fmla="*/ 3224446 w 5421466"/>
              <a:gd name="connsiteY18" fmla="*/ 3852295 h 6129387"/>
              <a:gd name="connsiteX19" fmla="*/ 3069570 w 5421466"/>
              <a:gd name="connsiteY19" fmla="*/ 3188224 h 6129387"/>
              <a:gd name="connsiteX20" fmla="*/ 2428547 w 5421466"/>
              <a:gd name="connsiteY20" fmla="*/ 1604521 h 6129387"/>
              <a:gd name="connsiteX21" fmla="*/ 2042048 w 5421466"/>
              <a:gd name="connsiteY21" fmla="*/ 680694 h 6129387"/>
              <a:gd name="connsiteX22" fmla="*/ 1976061 w 5421466"/>
              <a:gd name="connsiteY22" fmla="*/ 237634 h 6129387"/>
              <a:gd name="connsiteX23" fmla="*/ 1853512 w 5421466"/>
              <a:gd name="connsiteY23" fmla="*/ 1964 h 6129387"/>
              <a:gd name="connsiteX24" fmla="*/ 1674403 w 5421466"/>
              <a:gd name="connsiteY24" fmla="*/ 360183 h 6129387"/>
              <a:gd name="connsiteX25" fmla="*/ 1504721 w 5421466"/>
              <a:gd name="connsiteY25" fmla="*/ 1415985 h 6129387"/>
              <a:gd name="connsiteX26" fmla="*/ 1919500 w 5421466"/>
              <a:gd name="connsiteY26" fmla="*/ 2745164 h 6129387"/>
              <a:gd name="connsiteX27" fmla="*/ 2525505 w 5421466"/>
              <a:gd name="connsiteY27" fmla="*/ 3885807 h 6129387"/>
              <a:gd name="connsiteX28" fmla="*/ 2343706 w 5421466"/>
              <a:gd name="connsiteY28" fmla="*/ 3734978 h 6129387"/>
              <a:gd name="connsiteX29" fmla="*/ 1259624 w 5421466"/>
              <a:gd name="connsiteY29" fmla="*/ 2566055 h 6129387"/>
              <a:gd name="connsiteX30" fmla="*/ 760003 w 5421466"/>
              <a:gd name="connsiteY30" fmla="*/ 2019300 h 6129387"/>
              <a:gd name="connsiteX31" fmla="*/ 213248 w 5421466"/>
              <a:gd name="connsiteY31" fmla="*/ 1510253 h 6129387"/>
              <a:gd name="connsiteX32" fmla="*/ 213248 w 5421466"/>
              <a:gd name="connsiteY32" fmla="*/ 1642228 h 6129387"/>
              <a:gd name="connsiteX33" fmla="*/ 694015 w 5421466"/>
              <a:gd name="connsiteY33" fmla="*/ 2980834 h 6129387"/>
              <a:gd name="connsiteX34" fmla="*/ 1287904 w 5421466"/>
              <a:gd name="connsiteY34" fmla="*/ 4102624 h 6129387"/>
              <a:gd name="connsiteX35" fmla="*/ 2042048 w 5421466"/>
              <a:gd name="connsiteY35" fmla="*/ 4715366 h 6129387"/>
              <a:gd name="connsiteX36" fmla="*/ 2771689 w 5421466"/>
              <a:gd name="connsiteY36" fmla="*/ 5012089 h 6129387"/>
              <a:gd name="connsiteX37" fmla="*/ 2315426 w 5421466"/>
              <a:gd name="connsiteY37" fmla="*/ 5092438 h 6129387"/>
              <a:gd name="connsiteX38" fmla="*/ 1495294 w 5421466"/>
              <a:gd name="connsiteY38" fmla="*/ 4922756 h 6129387"/>
              <a:gd name="connsiteX39" fmla="*/ 760003 w 5421466"/>
              <a:gd name="connsiteY39" fmla="*/ 4187465 h 6129387"/>
              <a:gd name="connsiteX40" fmla="*/ 260382 w 5421466"/>
              <a:gd name="connsiteY40" fmla="*/ 3291919 h 6129387"/>
              <a:gd name="connsiteX41" fmla="*/ 5859 w 5421466"/>
              <a:gd name="connsiteY41" fmla="*/ 2924273 h 6129387"/>
              <a:gd name="connsiteX42" fmla="*/ 109554 w 5421466"/>
              <a:gd name="connsiteY42" fmla="*/ 3518162 h 6129387"/>
              <a:gd name="connsiteX43" fmla="*/ 420638 w 5421466"/>
              <a:gd name="connsiteY43" fmla="*/ 4922756 h 6129387"/>
              <a:gd name="connsiteX44" fmla="*/ 910832 w 5421466"/>
              <a:gd name="connsiteY44" fmla="*/ 5544925 h 6129387"/>
              <a:gd name="connsiteX45" fmla="*/ 1523574 w 5421466"/>
              <a:gd name="connsiteY45" fmla="*/ 5761741 h 6129387"/>
              <a:gd name="connsiteX46" fmla="*/ 2287145 w 5421466"/>
              <a:gd name="connsiteY46" fmla="*/ 5724034 h 6129387"/>
              <a:gd name="connsiteX47" fmla="*/ 3609909 w 5421466"/>
              <a:gd name="connsiteY47" fmla="*/ 5516644 h 6129387"/>
              <a:gd name="connsiteX48" fmla="*/ 3727543 w 5421466"/>
              <a:gd name="connsiteY48" fmla="*/ 5581363 h 6129387"/>
              <a:gd name="connsiteX49" fmla="*/ 3503203 w 5421466"/>
              <a:gd name="connsiteY49" fmla="*/ 6129387 h 6129387"/>
              <a:gd name="connsiteX0" fmla="*/ 4469964 w 5421466"/>
              <a:gd name="connsiteY0" fmla="*/ 6067991 h 6129387"/>
              <a:gd name="connsiteX1" fmla="*/ 4204745 w 5421466"/>
              <a:gd name="connsiteY1" fmla="*/ 5516795 h 6129387"/>
              <a:gd name="connsiteX2" fmla="*/ 4281733 w 5421466"/>
              <a:gd name="connsiteY2" fmla="*/ 5237444 h 6129387"/>
              <a:gd name="connsiteX3" fmla="*/ 4631881 w 5421466"/>
              <a:gd name="connsiteY3" fmla="*/ 4847191 h 6129387"/>
              <a:gd name="connsiteX4" fmla="*/ 5058626 w 5421466"/>
              <a:gd name="connsiteY4" fmla="*/ 3800966 h 6129387"/>
              <a:gd name="connsiteX5" fmla="*/ 5416844 w 5421466"/>
              <a:gd name="connsiteY5" fmla="*/ 2735737 h 6129387"/>
              <a:gd name="connsiteX6" fmla="*/ 5209455 w 5421466"/>
              <a:gd name="connsiteY6" fmla="*/ 2801725 h 6129387"/>
              <a:gd name="connsiteX7" fmla="*/ 4493017 w 5421466"/>
              <a:gd name="connsiteY7" fmla="*/ 3169370 h 6129387"/>
              <a:gd name="connsiteX8" fmla="*/ 3722857 w 5421466"/>
              <a:gd name="connsiteY8" fmla="*/ 4079130 h 6129387"/>
              <a:gd name="connsiteX9" fmla="*/ 3757727 w 5421466"/>
              <a:gd name="connsiteY9" fmla="*/ 3546442 h 6129387"/>
              <a:gd name="connsiteX10" fmla="*/ 4087665 w 5421466"/>
              <a:gd name="connsiteY10" fmla="*/ 2009873 h 6129387"/>
              <a:gd name="connsiteX11" fmla="*/ 4285628 w 5421466"/>
              <a:gd name="connsiteY11" fmla="*/ 1302863 h 6129387"/>
              <a:gd name="connsiteX12" fmla="*/ 4313908 w 5421466"/>
              <a:gd name="connsiteY12" fmla="*/ 963498 h 6129387"/>
              <a:gd name="connsiteX13" fmla="*/ 4049958 w 5421466"/>
              <a:gd name="connsiteY13" fmla="*/ 1199168 h 6129387"/>
              <a:gd name="connsiteX14" fmla="*/ 3569191 w 5421466"/>
              <a:gd name="connsiteY14" fmla="*/ 1840191 h 6129387"/>
              <a:gd name="connsiteX15" fmla="*/ 3408935 w 5421466"/>
              <a:gd name="connsiteY15" fmla="*/ 2349238 h 6129387"/>
              <a:gd name="connsiteX16" fmla="*/ 3324094 w 5421466"/>
              <a:gd name="connsiteY16" fmla="*/ 3518162 h 6129387"/>
              <a:gd name="connsiteX17" fmla="*/ 3267533 w 5421466"/>
              <a:gd name="connsiteY17" fmla="*/ 4093197 h 6129387"/>
              <a:gd name="connsiteX18" fmla="*/ 3224446 w 5421466"/>
              <a:gd name="connsiteY18" fmla="*/ 3852295 h 6129387"/>
              <a:gd name="connsiteX19" fmla="*/ 3069570 w 5421466"/>
              <a:gd name="connsiteY19" fmla="*/ 3188224 h 6129387"/>
              <a:gd name="connsiteX20" fmla="*/ 2428547 w 5421466"/>
              <a:gd name="connsiteY20" fmla="*/ 1604521 h 6129387"/>
              <a:gd name="connsiteX21" fmla="*/ 2042048 w 5421466"/>
              <a:gd name="connsiteY21" fmla="*/ 680694 h 6129387"/>
              <a:gd name="connsiteX22" fmla="*/ 1976061 w 5421466"/>
              <a:gd name="connsiteY22" fmla="*/ 237634 h 6129387"/>
              <a:gd name="connsiteX23" fmla="*/ 1853512 w 5421466"/>
              <a:gd name="connsiteY23" fmla="*/ 1964 h 6129387"/>
              <a:gd name="connsiteX24" fmla="*/ 1674403 w 5421466"/>
              <a:gd name="connsiteY24" fmla="*/ 360183 h 6129387"/>
              <a:gd name="connsiteX25" fmla="*/ 1504721 w 5421466"/>
              <a:gd name="connsiteY25" fmla="*/ 1415985 h 6129387"/>
              <a:gd name="connsiteX26" fmla="*/ 1919500 w 5421466"/>
              <a:gd name="connsiteY26" fmla="*/ 2745164 h 6129387"/>
              <a:gd name="connsiteX27" fmla="*/ 2525505 w 5421466"/>
              <a:gd name="connsiteY27" fmla="*/ 3885807 h 6129387"/>
              <a:gd name="connsiteX28" fmla="*/ 2343706 w 5421466"/>
              <a:gd name="connsiteY28" fmla="*/ 3734978 h 6129387"/>
              <a:gd name="connsiteX29" fmla="*/ 1259624 w 5421466"/>
              <a:gd name="connsiteY29" fmla="*/ 2566055 h 6129387"/>
              <a:gd name="connsiteX30" fmla="*/ 760003 w 5421466"/>
              <a:gd name="connsiteY30" fmla="*/ 2019300 h 6129387"/>
              <a:gd name="connsiteX31" fmla="*/ 213248 w 5421466"/>
              <a:gd name="connsiteY31" fmla="*/ 1510253 h 6129387"/>
              <a:gd name="connsiteX32" fmla="*/ 213248 w 5421466"/>
              <a:gd name="connsiteY32" fmla="*/ 1642228 h 6129387"/>
              <a:gd name="connsiteX33" fmla="*/ 694015 w 5421466"/>
              <a:gd name="connsiteY33" fmla="*/ 2980834 h 6129387"/>
              <a:gd name="connsiteX34" fmla="*/ 1287904 w 5421466"/>
              <a:gd name="connsiteY34" fmla="*/ 4102624 h 6129387"/>
              <a:gd name="connsiteX35" fmla="*/ 2042048 w 5421466"/>
              <a:gd name="connsiteY35" fmla="*/ 4715366 h 6129387"/>
              <a:gd name="connsiteX36" fmla="*/ 2771689 w 5421466"/>
              <a:gd name="connsiteY36" fmla="*/ 5012089 h 6129387"/>
              <a:gd name="connsiteX37" fmla="*/ 2315426 w 5421466"/>
              <a:gd name="connsiteY37" fmla="*/ 5092438 h 6129387"/>
              <a:gd name="connsiteX38" fmla="*/ 1495294 w 5421466"/>
              <a:gd name="connsiteY38" fmla="*/ 4922756 h 6129387"/>
              <a:gd name="connsiteX39" fmla="*/ 760003 w 5421466"/>
              <a:gd name="connsiteY39" fmla="*/ 4187465 h 6129387"/>
              <a:gd name="connsiteX40" fmla="*/ 260382 w 5421466"/>
              <a:gd name="connsiteY40" fmla="*/ 3291919 h 6129387"/>
              <a:gd name="connsiteX41" fmla="*/ 5859 w 5421466"/>
              <a:gd name="connsiteY41" fmla="*/ 2924273 h 6129387"/>
              <a:gd name="connsiteX42" fmla="*/ 109554 w 5421466"/>
              <a:gd name="connsiteY42" fmla="*/ 3518162 h 6129387"/>
              <a:gd name="connsiteX43" fmla="*/ 420638 w 5421466"/>
              <a:gd name="connsiteY43" fmla="*/ 4922756 h 6129387"/>
              <a:gd name="connsiteX44" fmla="*/ 910832 w 5421466"/>
              <a:gd name="connsiteY44" fmla="*/ 5544925 h 6129387"/>
              <a:gd name="connsiteX45" fmla="*/ 1523574 w 5421466"/>
              <a:gd name="connsiteY45" fmla="*/ 5761741 h 6129387"/>
              <a:gd name="connsiteX46" fmla="*/ 2287145 w 5421466"/>
              <a:gd name="connsiteY46" fmla="*/ 5724034 h 6129387"/>
              <a:gd name="connsiteX47" fmla="*/ 3609909 w 5421466"/>
              <a:gd name="connsiteY47" fmla="*/ 5516644 h 6129387"/>
              <a:gd name="connsiteX48" fmla="*/ 3727543 w 5421466"/>
              <a:gd name="connsiteY48" fmla="*/ 5581363 h 6129387"/>
              <a:gd name="connsiteX49" fmla="*/ 3503203 w 5421466"/>
              <a:gd name="connsiteY49" fmla="*/ 6129387 h 6129387"/>
              <a:gd name="connsiteX0" fmla="*/ 4469964 w 5421466"/>
              <a:gd name="connsiteY0" fmla="*/ 6067991 h 6129387"/>
              <a:gd name="connsiteX1" fmla="*/ 4204745 w 5421466"/>
              <a:gd name="connsiteY1" fmla="*/ 5516795 h 6129387"/>
              <a:gd name="connsiteX2" fmla="*/ 4281733 w 5421466"/>
              <a:gd name="connsiteY2" fmla="*/ 5237444 h 6129387"/>
              <a:gd name="connsiteX3" fmla="*/ 4631881 w 5421466"/>
              <a:gd name="connsiteY3" fmla="*/ 4847191 h 6129387"/>
              <a:gd name="connsiteX4" fmla="*/ 5058626 w 5421466"/>
              <a:gd name="connsiteY4" fmla="*/ 3800966 h 6129387"/>
              <a:gd name="connsiteX5" fmla="*/ 5416844 w 5421466"/>
              <a:gd name="connsiteY5" fmla="*/ 2735737 h 6129387"/>
              <a:gd name="connsiteX6" fmla="*/ 5209455 w 5421466"/>
              <a:gd name="connsiteY6" fmla="*/ 2801725 h 6129387"/>
              <a:gd name="connsiteX7" fmla="*/ 4493017 w 5421466"/>
              <a:gd name="connsiteY7" fmla="*/ 3169370 h 6129387"/>
              <a:gd name="connsiteX8" fmla="*/ 3722857 w 5421466"/>
              <a:gd name="connsiteY8" fmla="*/ 4079130 h 6129387"/>
              <a:gd name="connsiteX9" fmla="*/ 3757727 w 5421466"/>
              <a:gd name="connsiteY9" fmla="*/ 3546442 h 6129387"/>
              <a:gd name="connsiteX10" fmla="*/ 4087665 w 5421466"/>
              <a:gd name="connsiteY10" fmla="*/ 2009873 h 6129387"/>
              <a:gd name="connsiteX11" fmla="*/ 4285628 w 5421466"/>
              <a:gd name="connsiteY11" fmla="*/ 1302863 h 6129387"/>
              <a:gd name="connsiteX12" fmla="*/ 4313908 w 5421466"/>
              <a:gd name="connsiteY12" fmla="*/ 963498 h 6129387"/>
              <a:gd name="connsiteX13" fmla="*/ 4049958 w 5421466"/>
              <a:gd name="connsiteY13" fmla="*/ 1199168 h 6129387"/>
              <a:gd name="connsiteX14" fmla="*/ 3569191 w 5421466"/>
              <a:gd name="connsiteY14" fmla="*/ 1840191 h 6129387"/>
              <a:gd name="connsiteX15" fmla="*/ 3408935 w 5421466"/>
              <a:gd name="connsiteY15" fmla="*/ 2349238 h 6129387"/>
              <a:gd name="connsiteX16" fmla="*/ 3324094 w 5421466"/>
              <a:gd name="connsiteY16" fmla="*/ 3518162 h 6129387"/>
              <a:gd name="connsiteX17" fmla="*/ 3267533 w 5421466"/>
              <a:gd name="connsiteY17" fmla="*/ 4093197 h 6129387"/>
              <a:gd name="connsiteX18" fmla="*/ 3224446 w 5421466"/>
              <a:gd name="connsiteY18" fmla="*/ 3852295 h 6129387"/>
              <a:gd name="connsiteX19" fmla="*/ 3069570 w 5421466"/>
              <a:gd name="connsiteY19" fmla="*/ 3188224 h 6129387"/>
              <a:gd name="connsiteX20" fmla="*/ 2428547 w 5421466"/>
              <a:gd name="connsiteY20" fmla="*/ 1604521 h 6129387"/>
              <a:gd name="connsiteX21" fmla="*/ 2042048 w 5421466"/>
              <a:gd name="connsiteY21" fmla="*/ 680694 h 6129387"/>
              <a:gd name="connsiteX22" fmla="*/ 1976061 w 5421466"/>
              <a:gd name="connsiteY22" fmla="*/ 237634 h 6129387"/>
              <a:gd name="connsiteX23" fmla="*/ 1853512 w 5421466"/>
              <a:gd name="connsiteY23" fmla="*/ 1964 h 6129387"/>
              <a:gd name="connsiteX24" fmla="*/ 1674403 w 5421466"/>
              <a:gd name="connsiteY24" fmla="*/ 360183 h 6129387"/>
              <a:gd name="connsiteX25" fmla="*/ 1504721 w 5421466"/>
              <a:gd name="connsiteY25" fmla="*/ 1415985 h 6129387"/>
              <a:gd name="connsiteX26" fmla="*/ 1919500 w 5421466"/>
              <a:gd name="connsiteY26" fmla="*/ 2745164 h 6129387"/>
              <a:gd name="connsiteX27" fmla="*/ 2525505 w 5421466"/>
              <a:gd name="connsiteY27" fmla="*/ 3885807 h 6129387"/>
              <a:gd name="connsiteX28" fmla="*/ 2343706 w 5421466"/>
              <a:gd name="connsiteY28" fmla="*/ 3734978 h 6129387"/>
              <a:gd name="connsiteX29" fmla="*/ 1259624 w 5421466"/>
              <a:gd name="connsiteY29" fmla="*/ 2566055 h 6129387"/>
              <a:gd name="connsiteX30" fmla="*/ 760003 w 5421466"/>
              <a:gd name="connsiteY30" fmla="*/ 2019300 h 6129387"/>
              <a:gd name="connsiteX31" fmla="*/ 213248 w 5421466"/>
              <a:gd name="connsiteY31" fmla="*/ 1510253 h 6129387"/>
              <a:gd name="connsiteX32" fmla="*/ 213248 w 5421466"/>
              <a:gd name="connsiteY32" fmla="*/ 1642228 h 6129387"/>
              <a:gd name="connsiteX33" fmla="*/ 694015 w 5421466"/>
              <a:gd name="connsiteY33" fmla="*/ 2980834 h 6129387"/>
              <a:gd name="connsiteX34" fmla="*/ 1287904 w 5421466"/>
              <a:gd name="connsiteY34" fmla="*/ 4102624 h 6129387"/>
              <a:gd name="connsiteX35" fmla="*/ 2042048 w 5421466"/>
              <a:gd name="connsiteY35" fmla="*/ 4715366 h 6129387"/>
              <a:gd name="connsiteX36" fmla="*/ 2771689 w 5421466"/>
              <a:gd name="connsiteY36" fmla="*/ 5012089 h 6129387"/>
              <a:gd name="connsiteX37" fmla="*/ 2315426 w 5421466"/>
              <a:gd name="connsiteY37" fmla="*/ 5092438 h 6129387"/>
              <a:gd name="connsiteX38" fmla="*/ 1495294 w 5421466"/>
              <a:gd name="connsiteY38" fmla="*/ 4922756 h 6129387"/>
              <a:gd name="connsiteX39" fmla="*/ 760003 w 5421466"/>
              <a:gd name="connsiteY39" fmla="*/ 4187465 h 6129387"/>
              <a:gd name="connsiteX40" fmla="*/ 260382 w 5421466"/>
              <a:gd name="connsiteY40" fmla="*/ 3291919 h 6129387"/>
              <a:gd name="connsiteX41" fmla="*/ 5859 w 5421466"/>
              <a:gd name="connsiteY41" fmla="*/ 2924273 h 6129387"/>
              <a:gd name="connsiteX42" fmla="*/ 109554 w 5421466"/>
              <a:gd name="connsiteY42" fmla="*/ 3518162 h 6129387"/>
              <a:gd name="connsiteX43" fmla="*/ 420638 w 5421466"/>
              <a:gd name="connsiteY43" fmla="*/ 4922756 h 6129387"/>
              <a:gd name="connsiteX44" fmla="*/ 910832 w 5421466"/>
              <a:gd name="connsiteY44" fmla="*/ 5544925 h 6129387"/>
              <a:gd name="connsiteX45" fmla="*/ 1523574 w 5421466"/>
              <a:gd name="connsiteY45" fmla="*/ 5761741 h 6129387"/>
              <a:gd name="connsiteX46" fmla="*/ 2287145 w 5421466"/>
              <a:gd name="connsiteY46" fmla="*/ 5724034 h 6129387"/>
              <a:gd name="connsiteX47" fmla="*/ 3609909 w 5421466"/>
              <a:gd name="connsiteY47" fmla="*/ 5516644 h 6129387"/>
              <a:gd name="connsiteX48" fmla="*/ 3727543 w 5421466"/>
              <a:gd name="connsiteY48" fmla="*/ 5581363 h 6129387"/>
              <a:gd name="connsiteX49" fmla="*/ 3503203 w 5421466"/>
              <a:gd name="connsiteY49" fmla="*/ 6129387 h 6129387"/>
              <a:gd name="connsiteX0" fmla="*/ 4469964 w 5421466"/>
              <a:gd name="connsiteY0" fmla="*/ 6067991 h 6199726"/>
              <a:gd name="connsiteX1" fmla="*/ 4204745 w 5421466"/>
              <a:gd name="connsiteY1" fmla="*/ 5516795 h 6199726"/>
              <a:gd name="connsiteX2" fmla="*/ 4281733 w 5421466"/>
              <a:gd name="connsiteY2" fmla="*/ 5237444 h 6199726"/>
              <a:gd name="connsiteX3" fmla="*/ 4631881 w 5421466"/>
              <a:gd name="connsiteY3" fmla="*/ 4847191 h 6199726"/>
              <a:gd name="connsiteX4" fmla="*/ 5058626 w 5421466"/>
              <a:gd name="connsiteY4" fmla="*/ 3800966 h 6199726"/>
              <a:gd name="connsiteX5" fmla="*/ 5416844 w 5421466"/>
              <a:gd name="connsiteY5" fmla="*/ 2735737 h 6199726"/>
              <a:gd name="connsiteX6" fmla="*/ 5209455 w 5421466"/>
              <a:gd name="connsiteY6" fmla="*/ 2801725 h 6199726"/>
              <a:gd name="connsiteX7" fmla="*/ 4493017 w 5421466"/>
              <a:gd name="connsiteY7" fmla="*/ 3169370 h 6199726"/>
              <a:gd name="connsiteX8" fmla="*/ 3722857 w 5421466"/>
              <a:gd name="connsiteY8" fmla="*/ 4079130 h 6199726"/>
              <a:gd name="connsiteX9" fmla="*/ 3757727 w 5421466"/>
              <a:gd name="connsiteY9" fmla="*/ 3546442 h 6199726"/>
              <a:gd name="connsiteX10" fmla="*/ 4087665 w 5421466"/>
              <a:gd name="connsiteY10" fmla="*/ 2009873 h 6199726"/>
              <a:gd name="connsiteX11" fmla="*/ 4285628 w 5421466"/>
              <a:gd name="connsiteY11" fmla="*/ 1302863 h 6199726"/>
              <a:gd name="connsiteX12" fmla="*/ 4313908 w 5421466"/>
              <a:gd name="connsiteY12" fmla="*/ 963498 h 6199726"/>
              <a:gd name="connsiteX13" fmla="*/ 4049958 w 5421466"/>
              <a:gd name="connsiteY13" fmla="*/ 1199168 h 6199726"/>
              <a:gd name="connsiteX14" fmla="*/ 3569191 w 5421466"/>
              <a:gd name="connsiteY14" fmla="*/ 1840191 h 6199726"/>
              <a:gd name="connsiteX15" fmla="*/ 3408935 w 5421466"/>
              <a:gd name="connsiteY15" fmla="*/ 2349238 h 6199726"/>
              <a:gd name="connsiteX16" fmla="*/ 3324094 w 5421466"/>
              <a:gd name="connsiteY16" fmla="*/ 3518162 h 6199726"/>
              <a:gd name="connsiteX17" fmla="*/ 3267533 w 5421466"/>
              <a:gd name="connsiteY17" fmla="*/ 4093197 h 6199726"/>
              <a:gd name="connsiteX18" fmla="*/ 3224446 w 5421466"/>
              <a:gd name="connsiteY18" fmla="*/ 3852295 h 6199726"/>
              <a:gd name="connsiteX19" fmla="*/ 3069570 w 5421466"/>
              <a:gd name="connsiteY19" fmla="*/ 3188224 h 6199726"/>
              <a:gd name="connsiteX20" fmla="*/ 2428547 w 5421466"/>
              <a:gd name="connsiteY20" fmla="*/ 1604521 h 6199726"/>
              <a:gd name="connsiteX21" fmla="*/ 2042048 w 5421466"/>
              <a:gd name="connsiteY21" fmla="*/ 680694 h 6199726"/>
              <a:gd name="connsiteX22" fmla="*/ 1976061 w 5421466"/>
              <a:gd name="connsiteY22" fmla="*/ 237634 h 6199726"/>
              <a:gd name="connsiteX23" fmla="*/ 1853512 w 5421466"/>
              <a:gd name="connsiteY23" fmla="*/ 1964 h 6199726"/>
              <a:gd name="connsiteX24" fmla="*/ 1674403 w 5421466"/>
              <a:gd name="connsiteY24" fmla="*/ 360183 h 6199726"/>
              <a:gd name="connsiteX25" fmla="*/ 1504721 w 5421466"/>
              <a:gd name="connsiteY25" fmla="*/ 1415985 h 6199726"/>
              <a:gd name="connsiteX26" fmla="*/ 1919500 w 5421466"/>
              <a:gd name="connsiteY26" fmla="*/ 2745164 h 6199726"/>
              <a:gd name="connsiteX27" fmla="*/ 2525505 w 5421466"/>
              <a:gd name="connsiteY27" fmla="*/ 3885807 h 6199726"/>
              <a:gd name="connsiteX28" fmla="*/ 2343706 w 5421466"/>
              <a:gd name="connsiteY28" fmla="*/ 3734978 h 6199726"/>
              <a:gd name="connsiteX29" fmla="*/ 1259624 w 5421466"/>
              <a:gd name="connsiteY29" fmla="*/ 2566055 h 6199726"/>
              <a:gd name="connsiteX30" fmla="*/ 760003 w 5421466"/>
              <a:gd name="connsiteY30" fmla="*/ 2019300 h 6199726"/>
              <a:gd name="connsiteX31" fmla="*/ 213248 w 5421466"/>
              <a:gd name="connsiteY31" fmla="*/ 1510253 h 6199726"/>
              <a:gd name="connsiteX32" fmla="*/ 213248 w 5421466"/>
              <a:gd name="connsiteY32" fmla="*/ 1642228 h 6199726"/>
              <a:gd name="connsiteX33" fmla="*/ 694015 w 5421466"/>
              <a:gd name="connsiteY33" fmla="*/ 2980834 h 6199726"/>
              <a:gd name="connsiteX34" fmla="*/ 1287904 w 5421466"/>
              <a:gd name="connsiteY34" fmla="*/ 4102624 h 6199726"/>
              <a:gd name="connsiteX35" fmla="*/ 2042048 w 5421466"/>
              <a:gd name="connsiteY35" fmla="*/ 4715366 h 6199726"/>
              <a:gd name="connsiteX36" fmla="*/ 2771689 w 5421466"/>
              <a:gd name="connsiteY36" fmla="*/ 5012089 h 6199726"/>
              <a:gd name="connsiteX37" fmla="*/ 2315426 w 5421466"/>
              <a:gd name="connsiteY37" fmla="*/ 5092438 h 6199726"/>
              <a:gd name="connsiteX38" fmla="*/ 1495294 w 5421466"/>
              <a:gd name="connsiteY38" fmla="*/ 4922756 h 6199726"/>
              <a:gd name="connsiteX39" fmla="*/ 760003 w 5421466"/>
              <a:gd name="connsiteY39" fmla="*/ 4187465 h 6199726"/>
              <a:gd name="connsiteX40" fmla="*/ 260382 w 5421466"/>
              <a:gd name="connsiteY40" fmla="*/ 3291919 h 6199726"/>
              <a:gd name="connsiteX41" fmla="*/ 5859 w 5421466"/>
              <a:gd name="connsiteY41" fmla="*/ 2924273 h 6199726"/>
              <a:gd name="connsiteX42" fmla="*/ 109554 w 5421466"/>
              <a:gd name="connsiteY42" fmla="*/ 3518162 h 6199726"/>
              <a:gd name="connsiteX43" fmla="*/ 420638 w 5421466"/>
              <a:gd name="connsiteY43" fmla="*/ 4922756 h 6199726"/>
              <a:gd name="connsiteX44" fmla="*/ 910832 w 5421466"/>
              <a:gd name="connsiteY44" fmla="*/ 5544925 h 6199726"/>
              <a:gd name="connsiteX45" fmla="*/ 1523574 w 5421466"/>
              <a:gd name="connsiteY45" fmla="*/ 5761741 h 6199726"/>
              <a:gd name="connsiteX46" fmla="*/ 2287145 w 5421466"/>
              <a:gd name="connsiteY46" fmla="*/ 5724034 h 6199726"/>
              <a:gd name="connsiteX47" fmla="*/ 3609909 w 5421466"/>
              <a:gd name="connsiteY47" fmla="*/ 5516644 h 6199726"/>
              <a:gd name="connsiteX48" fmla="*/ 3727543 w 5421466"/>
              <a:gd name="connsiteY48" fmla="*/ 5581363 h 6199726"/>
              <a:gd name="connsiteX49" fmla="*/ 3506134 w 5421466"/>
              <a:gd name="connsiteY49" fmla="*/ 6199726 h 6199726"/>
              <a:gd name="connsiteX0" fmla="*/ 4469964 w 5421466"/>
              <a:gd name="connsiteY0" fmla="*/ 6067991 h 6199726"/>
              <a:gd name="connsiteX1" fmla="*/ 4204745 w 5421466"/>
              <a:gd name="connsiteY1" fmla="*/ 5516795 h 6199726"/>
              <a:gd name="connsiteX2" fmla="*/ 4281733 w 5421466"/>
              <a:gd name="connsiteY2" fmla="*/ 5237444 h 6199726"/>
              <a:gd name="connsiteX3" fmla="*/ 4631881 w 5421466"/>
              <a:gd name="connsiteY3" fmla="*/ 4847191 h 6199726"/>
              <a:gd name="connsiteX4" fmla="*/ 5058626 w 5421466"/>
              <a:gd name="connsiteY4" fmla="*/ 3800966 h 6199726"/>
              <a:gd name="connsiteX5" fmla="*/ 5416844 w 5421466"/>
              <a:gd name="connsiteY5" fmla="*/ 2735737 h 6199726"/>
              <a:gd name="connsiteX6" fmla="*/ 5209455 w 5421466"/>
              <a:gd name="connsiteY6" fmla="*/ 2801725 h 6199726"/>
              <a:gd name="connsiteX7" fmla="*/ 4493017 w 5421466"/>
              <a:gd name="connsiteY7" fmla="*/ 3169370 h 6199726"/>
              <a:gd name="connsiteX8" fmla="*/ 3722857 w 5421466"/>
              <a:gd name="connsiteY8" fmla="*/ 4079130 h 6199726"/>
              <a:gd name="connsiteX9" fmla="*/ 3757727 w 5421466"/>
              <a:gd name="connsiteY9" fmla="*/ 3546442 h 6199726"/>
              <a:gd name="connsiteX10" fmla="*/ 4087665 w 5421466"/>
              <a:gd name="connsiteY10" fmla="*/ 2009873 h 6199726"/>
              <a:gd name="connsiteX11" fmla="*/ 4285628 w 5421466"/>
              <a:gd name="connsiteY11" fmla="*/ 1302863 h 6199726"/>
              <a:gd name="connsiteX12" fmla="*/ 4313908 w 5421466"/>
              <a:gd name="connsiteY12" fmla="*/ 963498 h 6199726"/>
              <a:gd name="connsiteX13" fmla="*/ 4049958 w 5421466"/>
              <a:gd name="connsiteY13" fmla="*/ 1199168 h 6199726"/>
              <a:gd name="connsiteX14" fmla="*/ 3569191 w 5421466"/>
              <a:gd name="connsiteY14" fmla="*/ 1840191 h 6199726"/>
              <a:gd name="connsiteX15" fmla="*/ 3408935 w 5421466"/>
              <a:gd name="connsiteY15" fmla="*/ 2349238 h 6199726"/>
              <a:gd name="connsiteX16" fmla="*/ 3324094 w 5421466"/>
              <a:gd name="connsiteY16" fmla="*/ 3518162 h 6199726"/>
              <a:gd name="connsiteX17" fmla="*/ 3267533 w 5421466"/>
              <a:gd name="connsiteY17" fmla="*/ 4093197 h 6199726"/>
              <a:gd name="connsiteX18" fmla="*/ 3224446 w 5421466"/>
              <a:gd name="connsiteY18" fmla="*/ 3852295 h 6199726"/>
              <a:gd name="connsiteX19" fmla="*/ 3069570 w 5421466"/>
              <a:gd name="connsiteY19" fmla="*/ 3188224 h 6199726"/>
              <a:gd name="connsiteX20" fmla="*/ 2428547 w 5421466"/>
              <a:gd name="connsiteY20" fmla="*/ 1604521 h 6199726"/>
              <a:gd name="connsiteX21" fmla="*/ 2042048 w 5421466"/>
              <a:gd name="connsiteY21" fmla="*/ 680694 h 6199726"/>
              <a:gd name="connsiteX22" fmla="*/ 1976061 w 5421466"/>
              <a:gd name="connsiteY22" fmla="*/ 237634 h 6199726"/>
              <a:gd name="connsiteX23" fmla="*/ 1853512 w 5421466"/>
              <a:gd name="connsiteY23" fmla="*/ 1964 h 6199726"/>
              <a:gd name="connsiteX24" fmla="*/ 1674403 w 5421466"/>
              <a:gd name="connsiteY24" fmla="*/ 360183 h 6199726"/>
              <a:gd name="connsiteX25" fmla="*/ 1504721 w 5421466"/>
              <a:gd name="connsiteY25" fmla="*/ 1415985 h 6199726"/>
              <a:gd name="connsiteX26" fmla="*/ 1919500 w 5421466"/>
              <a:gd name="connsiteY26" fmla="*/ 2745164 h 6199726"/>
              <a:gd name="connsiteX27" fmla="*/ 2525505 w 5421466"/>
              <a:gd name="connsiteY27" fmla="*/ 3885807 h 6199726"/>
              <a:gd name="connsiteX28" fmla="*/ 2343706 w 5421466"/>
              <a:gd name="connsiteY28" fmla="*/ 3734978 h 6199726"/>
              <a:gd name="connsiteX29" fmla="*/ 1259624 w 5421466"/>
              <a:gd name="connsiteY29" fmla="*/ 2566055 h 6199726"/>
              <a:gd name="connsiteX30" fmla="*/ 760003 w 5421466"/>
              <a:gd name="connsiteY30" fmla="*/ 2019300 h 6199726"/>
              <a:gd name="connsiteX31" fmla="*/ 213248 w 5421466"/>
              <a:gd name="connsiteY31" fmla="*/ 1510253 h 6199726"/>
              <a:gd name="connsiteX32" fmla="*/ 213248 w 5421466"/>
              <a:gd name="connsiteY32" fmla="*/ 1642228 h 6199726"/>
              <a:gd name="connsiteX33" fmla="*/ 694015 w 5421466"/>
              <a:gd name="connsiteY33" fmla="*/ 2980834 h 6199726"/>
              <a:gd name="connsiteX34" fmla="*/ 1287904 w 5421466"/>
              <a:gd name="connsiteY34" fmla="*/ 4102624 h 6199726"/>
              <a:gd name="connsiteX35" fmla="*/ 2042048 w 5421466"/>
              <a:gd name="connsiteY35" fmla="*/ 4715366 h 6199726"/>
              <a:gd name="connsiteX36" fmla="*/ 2771689 w 5421466"/>
              <a:gd name="connsiteY36" fmla="*/ 5012089 h 6199726"/>
              <a:gd name="connsiteX37" fmla="*/ 2315426 w 5421466"/>
              <a:gd name="connsiteY37" fmla="*/ 5092438 h 6199726"/>
              <a:gd name="connsiteX38" fmla="*/ 1495294 w 5421466"/>
              <a:gd name="connsiteY38" fmla="*/ 4922756 h 6199726"/>
              <a:gd name="connsiteX39" fmla="*/ 760003 w 5421466"/>
              <a:gd name="connsiteY39" fmla="*/ 4187465 h 6199726"/>
              <a:gd name="connsiteX40" fmla="*/ 260382 w 5421466"/>
              <a:gd name="connsiteY40" fmla="*/ 3291919 h 6199726"/>
              <a:gd name="connsiteX41" fmla="*/ 5859 w 5421466"/>
              <a:gd name="connsiteY41" fmla="*/ 2924273 h 6199726"/>
              <a:gd name="connsiteX42" fmla="*/ 109554 w 5421466"/>
              <a:gd name="connsiteY42" fmla="*/ 3518162 h 6199726"/>
              <a:gd name="connsiteX43" fmla="*/ 420638 w 5421466"/>
              <a:gd name="connsiteY43" fmla="*/ 4922756 h 6199726"/>
              <a:gd name="connsiteX44" fmla="*/ 910832 w 5421466"/>
              <a:gd name="connsiteY44" fmla="*/ 5544925 h 6199726"/>
              <a:gd name="connsiteX45" fmla="*/ 1523574 w 5421466"/>
              <a:gd name="connsiteY45" fmla="*/ 5761741 h 6199726"/>
              <a:gd name="connsiteX46" fmla="*/ 2287145 w 5421466"/>
              <a:gd name="connsiteY46" fmla="*/ 5724034 h 6199726"/>
              <a:gd name="connsiteX47" fmla="*/ 3609909 w 5421466"/>
              <a:gd name="connsiteY47" fmla="*/ 5516644 h 6199726"/>
              <a:gd name="connsiteX48" fmla="*/ 3727543 w 5421466"/>
              <a:gd name="connsiteY48" fmla="*/ 5581363 h 6199726"/>
              <a:gd name="connsiteX49" fmla="*/ 3506134 w 5421466"/>
              <a:gd name="connsiteY49" fmla="*/ 6199726 h 6199726"/>
              <a:gd name="connsiteX0" fmla="*/ 4469964 w 5421466"/>
              <a:gd name="connsiteY0" fmla="*/ 6067991 h 6199726"/>
              <a:gd name="connsiteX1" fmla="*/ 4204745 w 5421466"/>
              <a:gd name="connsiteY1" fmla="*/ 5516795 h 6199726"/>
              <a:gd name="connsiteX2" fmla="*/ 4281733 w 5421466"/>
              <a:gd name="connsiteY2" fmla="*/ 5237444 h 6199726"/>
              <a:gd name="connsiteX3" fmla="*/ 4631881 w 5421466"/>
              <a:gd name="connsiteY3" fmla="*/ 4847191 h 6199726"/>
              <a:gd name="connsiteX4" fmla="*/ 5058626 w 5421466"/>
              <a:gd name="connsiteY4" fmla="*/ 3800966 h 6199726"/>
              <a:gd name="connsiteX5" fmla="*/ 5416844 w 5421466"/>
              <a:gd name="connsiteY5" fmla="*/ 2735737 h 6199726"/>
              <a:gd name="connsiteX6" fmla="*/ 5209455 w 5421466"/>
              <a:gd name="connsiteY6" fmla="*/ 2801725 h 6199726"/>
              <a:gd name="connsiteX7" fmla="*/ 4493017 w 5421466"/>
              <a:gd name="connsiteY7" fmla="*/ 3169370 h 6199726"/>
              <a:gd name="connsiteX8" fmla="*/ 3722857 w 5421466"/>
              <a:gd name="connsiteY8" fmla="*/ 4079130 h 6199726"/>
              <a:gd name="connsiteX9" fmla="*/ 3757727 w 5421466"/>
              <a:gd name="connsiteY9" fmla="*/ 3546442 h 6199726"/>
              <a:gd name="connsiteX10" fmla="*/ 4087665 w 5421466"/>
              <a:gd name="connsiteY10" fmla="*/ 2009873 h 6199726"/>
              <a:gd name="connsiteX11" fmla="*/ 4285628 w 5421466"/>
              <a:gd name="connsiteY11" fmla="*/ 1302863 h 6199726"/>
              <a:gd name="connsiteX12" fmla="*/ 4313908 w 5421466"/>
              <a:gd name="connsiteY12" fmla="*/ 963498 h 6199726"/>
              <a:gd name="connsiteX13" fmla="*/ 4049958 w 5421466"/>
              <a:gd name="connsiteY13" fmla="*/ 1199168 h 6199726"/>
              <a:gd name="connsiteX14" fmla="*/ 3569191 w 5421466"/>
              <a:gd name="connsiteY14" fmla="*/ 1840191 h 6199726"/>
              <a:gd name="connsiteX15" fmla="*/ 3408935 w 5421466"/>
              <a:gd name="connsiteY15" fmla="*/ 2349238 h 6199726"/>
              <a:gd name="connsiteX16" fmla="*/ 3324094 w 5421466"/>
              <a:gd name="connsiteY16" fmla="*/ 3518162 h 6199726"/>
              <a:gd name="connsiteX17" fmla="*/ 3267533 w 5421466"/>
              <a:gd name="connsiteY17" fmla="*/ 4093197 h 6199726"/>
              <a:gd name="connsiteX18" fmla="*/ 3224446 w 5421466"/>
              <a:gd name="connsiteY18" fmla="*/ 3852295 h 6199726"/>
              <a:gd name="connsiteX19" fmla="*/ 3069570 w 5421466"/>
              <a:gd name="connsiteY19" fmla="*/ 3188224 h 6199726"/>
              <a:gd name="connsiteX20" fmla="*/ 2428547 w 5421466"/>
              <a:gd name="connsiteY20" fmla="*/ 1604521 h 6199726"/>
              <a:gd name="connsiteX21" fmla="*/ 2042048 w 5421466"/>
              <a:gd name="connsiteY21" fmla="*/ 680694 h 6199726"/>
              <a:gd name="connsiteX22" fmla="*/ 1976061 w 5421466"/>
              <a:gd name="connsiteY22" fmla="*/ 237634 h 6199726"/>
              <a:gd name="connsiteX23" fmla="*/ 1853512 w 5421466"/>
              <a:gd name="connsiteY23" fmla="*/ 1964 h 6199726"/>
              <a:gd name="connsiteX24" fmla="*/ 1674403 w 5421466"/>
              <a:gd name="connsiteY24" fmla="*/ 360183 h 6199726"/>
              <a:gd name="connsiteX25" fmla="*/ 1504721 w 5421466"/>
              <a:gd name="connsiteY25" fmla="*/ 1415985 h 6199726"/>
              <a:gd name="connsiteX26" fmla="*/ 1919500 w 5421466"/>
              <a:gd name="connsiteY26" fmla="*/ 2745164 h 6199726"/>
              <a:gd name="connsiteX27" fmla="*/ 2525505 w 5421466"/>
              <a:gd name="connsiteY27" fmla="*/ 3885807 h 6199726"/>
              <a:gd name="connsiteX28" fmla="*/ 2343706 w 5421466"/>
              <a:gd name="connsiteY28" fmla="*/ 3734978 h 6199726"/>
              <a:gd name="connsiteX29" fmla="*/ 1259624 w 5421466"/>
              <a:gd name="connsiteY29" fmla="*/ 2566055 h 6199726"/>
              <a:gd name="connsiteX30" fmla="*/ 760003 w 5421466"/>
              <a:gd name="connsiteY30" fmla="*/ 2019300 h 6199726"/>
              <a:gd name="connsiteX31" fmla="*/ 213248 w 5421466"/>
              <a:gd name="connsiteY31" fmla="*/ 1510253 h 6199726"/>
              <a:gd name="connsiteX32" fmla="*/ 213248 w 5421466"/>
              <a:gd name="connsiteY32" fmla="*/ 1642228 h 6199726"/>
              <a:gd name="connsiteX33" fmla="*/ 694015 w 5421466"/>
              <a:gd name="connsiteY33" fmla="*/ 2980834 h 6199726"/>
              <a:gd name="connsiteX34" fmla="*/ 1287904 w 5421466"/>
              <a:gd name="connsiteY34" fmla="*/ 4102624 h 6199726"/>
              <a:gd name="connsiteX35" fmla="*/ 2042048 w 5421466"/>
              <a:gd name="connsiteY35" fmla="*/ 4715366 h 6199726"/>
              <a:gd name="connsiteX36" fmla="*/ 2771689 w 5421466"/>
              <a:gd name="connsiteY36" fmla="*/ 5012089 h 6199726"/>
              <a:gd name="connsiteX37" fmla="*/ 2315426 w 5421466"/>
              <a:gd name="connsiteY37" fmla="*/ 5092438 h 6199726"/>
              <a:gd name="connsiteX38" fmla="*/ 1495294 w 5421466"/>
              <a:gd name="connsiteY38" fmla="*/ 4922756 h 6199726"/>
              <a:gd name="connsiteX39" fmla="*/ 760003 w 5421466"/>
              <a:gd name="connsiteY39" fmla="*/ 4187465 h 6199726"/>
              <a:gd name="connsiteX40" fmla="*/ 260382 w 5421466"/>
              <a:gd name="connsiteY40" fmla="*/ 3291919 h 6199726"/>
              <a:gd name="connsiteX41" fmla="*/ 5859 w 5421466"/>
              <a:gd name="connsiteY41" fmla="*/ 2924273 h 6199726"/>
              <a:gd name="connsiteX42" fmla="*/ 109554 w 5421466"/>
              <a:gd name="connsiteY42" fmla="*/ 3518162 h 6199726"/>
              <a:gd name="connsiteX43" fmla="*/ 420638 w 5421466"/>
              <a:gd name="connsiteY43" fmla="*/ 4922756 h 6199726"/>
              <a:gd name="connsiteX44" fmla="*/ 910832 w 5421466"/>
              <a:gd name="connsiteY44" fmla="*/ 5544925 h 6199726"/>
              <a:gd name="connsiteX45" fmla="*/ 1523574 w 5421466"/>
              <a:gd name="connsiteY45" fmla="*/ 5761741 h 6199726"/>
              <a:gd name="connsiteX46" fmla="*/ 2336968 w 5421466"/>
              <a:gd name="connsiteY46" fmla="*/ 5729895 h 6199726"/>
              <a:gd name="connsiteX47" fmla="*/ 3609909 w 5421466"/>
              <a:gd name="connsiteY47" fmla="*/ 5516644 h 6199726"/>
              <a:gd name="connsiteX48" fmla="*/ 3727543 w 5421466"/>
              <a:gd name="connsiteY48" fmla="*/ 5581363 h 6199726"/>
              <a:gd name="connsiteX49" fmla="*/ 3506134 w 5421466"/>
              <a:gd name="connsiteY49" fmla="*/ 6199726 h 6199726"/>
              <a:gd name="connsiteX0" fmla="*/ 4469964 w 5421466"/>
              <a:gd name="connsiteY0" fmla="*/ 6067991 h 6199726"/>
              <a:gd name="connsiteX1" fmla="*/ 4204745 w 5421466"/>
              <a:gd name="connsiteY1" fmla="*/ 5516795 h 6199726"/>
              <a:gd name="connsiteX2" fmla="*/ 4281733 w 5421466"/>
              <a:gd name="connsiteY2" fmla="*/ 5237444 h 6199726"/>
              <a:gd name="connsiteX3" fmla="*/ 4631881 w 5421466"/>
              <a:gd name="connsiteY3" fmla="*/ 4847191 h 6199726"/>
              <a:gd name="connsiteX4" fmla="*/ 5058626 w 5421466"/>
              <a:gd name="connsiteY4" fmla="*/ 3800966 h 6199726"/>
              <a:gd name="connsiteX5" fmla="*/ 5416844 w 5421466"/>
              <a:gd name="connsiteY5" fmla="*/ 2735737 h 6199726"/>
              <a:gd name="connsiteX6" fmla="*/ 5209455 w 5421466"/>
              <a:gd name="connsiteY6" fmla="*/ 2801725 h 6199726"/>
              <a:gd name="connsiteX7" fmla="*/ 4493017 w 5421466"/>
              <a:gd name="connsiteY7" fmla="*/ 3169370 h 6199726"/>
              <a:gd name="connsiteX8" fmla="*/ 3722857 w 5421466"/>
              <a:gd name="connsiteY8" fmla="*/ 4079130 h 6199726"/>
              <a:gd name="connsiteX9" fmla="*/ 3757727 w 5421466"/>
              <a:gd name="connsiteY9" fmla="*/ 3546442 h 6199726"/>
              <a:gd name="connsiteX10" fmla="*/ 4087665 w 5421466"/>
              <a:gd name="connsiteY10" fmla="*/ 2009873 h 6199726"/>
              <a:gd name="connsiteX11" fmla="*/ 4285628 w 5421466"/>
              <a:gd name="connsiteY11" fmla="*/ 1302863 h 6199726"/>
              <a:gd name="connsiteX12" fmla="*/ 4313908 w 5421466"/>
              <a:gd name="connsiteY12" fmla="*/ 963498 h 6199726"/>
              <a:gd name="connsiteX13" fmla="*/ 4049958 w 5421466"/>
              <a:gd name="connsiteY13" fmla="*/ 1199168 h 6199726"/>
              <a:gd name="connsiteX14" fmla="*/ 3569191 w 5421466"/>
              <a:gd name="connsiteY14" fmla="*/ 1840191 h 6199726"/>
              <a:gd name="connsiteX15" fmla="*/ 3408935 w 5421466"/>
              <a:gd name="connsiteY15" fmla="*/ 2349238 h 6199726"/>
              <a:gd name="connsiteX16" fmla="*/ 3324094 w 5421466"/>
              <a:gd name="connsiteY16" fmla="*/ 3518162 h 6199726"/>
              <a:gd name="connsiteX17" fmla="*/ 3267533 w 5421466"/>
              <a:gd name="connsiteY17" fmla="*/ 4093197 h 6199726"/>
              <a:gd name="connsiteX18" fmla="*/ 3224446 w 5421466"/>
              <a:gd name="connsiteY18" fmla="*/ 3852295 h 6199726"/>
              <a:gd name="connsiteX19" fmla="*/ 3069570 w 5421466"/>
              <a:gd name="connsiteY19" fmla="*/ 3188224 h 6199726"/>
              <a:gd name="connsiteX20" fmla="*/ 2428547 w 5421466"/>
              <a:gd name="connsiteY20" fmla="*/ 1604521 h 6199726"/>
              <a:gd name="connsiteX21" fmla="*/ 2042048 w 5421466"/>
              <a:gd name="connsiteY21" fmla="*/ 680694 h 6199726"/>
              <a:gd name="connsiteX22" fmla="*/ 1976061 w 5421466"/>
              <a:gd name="connsiteY22" fmla="*/ 237634 h 6199726"/>
              <a:gd name="connsiteX23" fmla="*/ 1853512 w 5421466"/>
              <a:gd name="connsiteY23" fmla="*/ 1964 h 6199726"/>
              <a:gd name="connsiteX24" fmla="*/ 1674403 w 5421466"/>
              <a:gd name="connsiteY24" fmla="*/ 360183 h 6199726"/>
              <a:gd name="connsiteX25" fmla="*/ 1504721 w 5421466"/>
              <a:gd name="connsiteY25" fmla="*/ 1415985 h 6199726"/>
              <a:gd name="connsiteX26" fmla="*/ 1919500 w 5421466"/>
              <a:gd name="connsiteY26" fmla="*/ 2745164 h 6199726"/>
              <a:gd name="connsiteX27" fmla="*/ 2525505 w 5421466"/>
              <a:gd name="connsiteY27" fmla="*/ 3885807 h 6199726"/>
              <a:gd name="connsiteX28" fmla="*/ 2343706 w 5421466"/>
              <a:gd name="connsiteY28" fmla="*/ 3734978 h 6199726"/>
              <a:gd name="connsiteX29" fmla="*/ 1259624 w 5421466"/>
              <a:gd name="connsiteY29" fmla="*/ 2566055 h 6199726"/>
              <a:gd name="connsiteX30" fmla="*/ 760003 w 5421466"/>
              <a:gd name="connsiteY30" fmla="*/ 2019300 h 6199726"/>
              <a:gd name="connsiteX31" fmla="*/ 213248 w 5421466"/>
              <a:gd name="connsiteY31" fmla="*/ 1510253 h 6199726"/>
              <a:gd name="connsiteX32" fmla="*/ 213248 w 5421466"/>
              <a:gd name="connsiteY32" fmla="*/ 1642228 h 6199726"/>
              <a:gd name="connsiteX33" fmla="*/ 694015 w 5421466"/>
              <a:gd name="connsiteY33" fmla="*/ 2980834 h 6199726"/>
              <a:gd name="connsiteX34" fmla="*/ 1287904 w 5421466"/>
              <a:gd name="connsiteY34" fmla="*/ 4102624 h 6199726"/>
              <a:gd name="connsiteX35" fmla="*/ 2042048 w 5421466"/>
              <a:gd name="connsiteY35" fmla="*/ 4715366 h 6199726"/>
              <a:gd name="connsiteX36" fmla="*/ 2771689 w 5421466"/>
              <a:gd name="connsiteY36" fmla="*/ 5012089 h 6199726"/>
              <a:gd name="connsiteX37" fmla="*/ 2315426 w 5421466"/>
              <a:gd name="connsiteY37" fmla="*/ 5092438 h 6199726"/>
              <a:gd name="connsiteX38" fmla="*/ 1495294 w 5421466"/>
              <a:gd name="connsiteY38" fmla="*/ 4922756 h 6199726"/>
              <a:gd name="connsiteX39" fmla="*/ 760003 w 5421466"/>
              <a:gd name="connsiteY39" fmla="*/ 4187465 h 6199726"/>
              <a:gd name="connsiteX40" fmla="*/ 260382 w 5421466"/>
              <a:gd name="connsiteY40" fmla="*/ 3291919 h 6199726"/>
              <a:gd name="connsiteX41" fmla="*/ 5859 w 5421466"/>
              <a:gd name="connsiteY41" fmla="*/ 2924273 h 6199726"/>
              <a:gd name="connsiteX42" fmla="*/ 109554 w 5421466"/>
              <a:gd name="connsiteY42" fmla="*/ 3518162 h 6199726"/>
              <a:gd name="connsiteX43" fmla="*/ 420638 w 5421466"/>
              <a:gd name="connsiteY43" fmla="*/ 4922756 h 6199726"/>
              <a:gd name="connsiteX44" fmla="*/ 910832 w 5421466"/>
              <a:gd name="connsiteY44" fmla="*/ 5544925 h 6199726"/>
              <a:gd name="connsiteX45" fmla="*/ 1523574 w 5421466"/>
              <a:gd name="connsiteY45" fmla="*/ 5761741 h 6199726"/>
              <a:gd name="connsiteX46" fmla="*/ 2336968 w 5421466"/>
              <a:gd name="connsiteY46" fmla="*/ 5729895 h 6199726"/>
              <a:gd name="connsiteX47" fmla="*/ 3483886 w 5421466"/>
              <a:gd name="connsiteY47" fmla="*/ 5540090 h 6199726"/>
              <a:gd name="connsiteX48" fmla="*/ 3727543 w 5421466"/>
              <a:gd name="connsiteY48" fmla="*/ 5581363 h 6199726"/>
              <a:gd name="connsiteX49" fmla="*/ 3506134 w 5421466"/>
              <a:gd name="connsiteY49" fmla="*/ 6199726 h 6199726"/>
              <a:gd name="connsiteX0" fmla="*/ 4469964 w 5421466"/>
              <a:gd name="connsiteY0" fmla="*/ 6067991 h 6199726"/>
              <a:gd name="connsiteX1" fmla="*/ 4204745 w 5421466"/>
              <a:gd name="connsiteY1" fmla="*/ 5516795 h 6199726"/>
              <a:gd name="connsiteX2" fmla="*/ 4281733 w 5421466"/>
              <a:gd name="connsiteY2" fmla="*/ 5237444 h 6199726"/>
              <a:gd name="connsiteX3" fmla="*/ 4631881 w 5421466"/>
              <a:gd name="connsiteY3" fmla="*/ 4847191 h 6199726"/>
              <a:gd name="connsiteX4" fmla="*/ 5058626 w 5421466"/>
              <a:gd name="connsiteY4" fmla="*/ 3800966 h 6199726"/>
              <a:gd name="connsiteX5" fmla="*/ 5416844 w 5421466"/>
              <a:gd name="connsiteY5" fmla="*/ 2735737 h 6199726"/>
              <a:gd name="connsiteX6" fmla="*/ 5209455 w 5421466"/>
              <a:gd name="connsiteY6" fmla="*/ 2801725 h 6199726"/>
              <a:gd name="connsiteX7" fmla="*/ 4493017 w 5421466"/>
              <a:gd name="connsiteY7" fmla="*/ 3169370 h 6199726"/>
              <a:gd name="connsiteX8" fmla="*/ 3722857 w 5421466"/>
              <a:gd name="connsiteY8" fmla="*/ 4079130 h 6199726"/>
              <a:gd name="connsiteX9" fmla="*/ 3757727 w 5421466"/>
              <a:gd name="connsiteY9" fmla="*/ 3546442 h 6199726"/>
              <a:gd name="connsiteX10" fmla="*/ 4087665 w 5421466"/>
              <a:gd name="connsiteY10" fmla="*/ 2009873 h 6199726"/>
              <a:gd name="connsiteX11" fmla="*/ 4285628 w 5421466"/>
              <a:gd name="connsiteY11" fmla="*/ 1302863 h 6199726"/>
              <a:gd name="connsiteX12" fmla="*/ 4313908 w 5421466"/>
              <a:gd name="connsiteY12" fmla="*/ 963498 h 6199726"/>
              <a:gd name="connsiteX13" fmla="*/ 4049958 w 5421466"/>
              <a:gd name="connsiteY13" fmla="*/ 1199168 h 6199726"/>
              <a:gd name="connsiteX14" fmla="*/ 3569191 w 5421466"/>
              <a:gd name="connsiteY14" fmla="*/ 1840191 h 6199726"/>
              <a:gd name="connsiteX15" fmla="*/ 3408935 w 5421466"/>
              <a:gd name="connsiteY15" fmla="*/ 2349238 h 6199726"/>
              <a:gd name="connsiteX16" fmla="*/ 3324094 w 5421466"/>
              <a:gd name="connsiteY16" fmla="*/ 3518162 h 6199726"/>
              <a:gd name="connsiteX17" fmla="*/ 3267533 w 5421466"/>
              <a:gd name="connsiteY17" fmla="*/ 4093197 h 6199726"/>
              <a:gd name="connsiteX18" fmla="*/ 3224446 w 5421466"/>
              <a:gd name="connsiteY18" fmla="*/ 3852295 h 6199726"/>
              <a:gd name="connsiteX19" fmla="*/ 3069570 w 5421466"/>
              <a:gd name="connsiteY19" fmla="*/ 3188224 h 6199726"/>
              <a:gd name="connsiteX20" fmla="*/ 2428547 w 5421466"/>
              <a:gd name="connsiteY20" fmla="*/ 1604521 h 6199726"/>
              <a:gd name="connsiteX21" fmla="*/ 2042048 w 5421466"/>
              <a:gd name="connsiteY21" fmla="*/ 680694 h 6199726"/>
              <a:gd name="connsiteX22" fmla="*/ 1976061 w 5421466"/>
              <a:gd name="connsiteY22" fmla="*/ 237634 h 6199726"/>
              <a:gd name="connsiteX23" fmla="*/ 1853512 w 5421466"/>
              <a:gd name="connsiteY23" fmla="*/ 1964 h 6199726"/>
              <a:gd name="connsiteX24" fmla="*/ 1674403 w 5421466"/>
              <a:gd name="connsiteY24" fmla="*/ 360183 h 6199726"/>
              <a:gd name="connsiteX25" fmla="*/ 1504721 w 5421466"/>
              <a:gd name="connsiteY25" fmla="*/ 1415985 h 6199726"/>
              <a:gd name="connsiteX26" fmla="*/ 1919500 w 5421466"/>
              <a:gd name="connsiteY26" fmla="*/ 2745164 h 6199726"/>
              <a:gd name="connsiteX27" fmla="*/ 2525505 w 5421466"/>
              <a:gd name="connsiteY27" fmla="*/ 3885807 h 6199726"/>
              <a:gd name="connsiteX28" fmla="*/ 2343706 w 5421466"/>
              <a:gd name="connsiteY28" fmla="*/ 3734978 h 6199726"/>
              <a:gd name="connsiteX29" fmla="*/ 1259624 w 5421466"/>
              <a:gd name="connsiteY29" fmla="*/ 2566055 h 6199726"/>
              <a:gd name="connsiteX30" fmla="*/ 760003 w 5421466"/>
              <a:gd name="connsiteY30" fmla="*/ 2019300 h 6199726"/>
              <a:gd name="connsiteX31" fmla="*/ 213248 w 5421466"/>
              <a:gd name="connsiteY31" fmla="*/ 1510253 h 6199726"/>
              <a:gd name="connsiteX32" fmla="*/ 213248 w 5421466"/>
              <a:gd name="connsiteY32" fmla="*/ 1642228 h 6199726"/>
              <a:gd name="connsiteX33" fmla="*/ 694015 w 5421466"/>
              <a:gd name="connsiteY33" fmla="*/ 2980834 h 6199726"/>
              <a:gd name="connsiteX34" fmla="*/ 1287904 w 5421466"/>
              <a:gd name="connsiteY34" fmla="*/ 4102624 h 6199726"/>
              <a:gd name="connsiteX35" fmla="*/ 2042048 w 5421466"/>
              <a:gd name="connsiteY35" fmla="*/ 4715366 h 6199726"/>
              <a:gd name="connsiteX36" fmla="*/ 2771689 w 5421466"/>
              <a:gd name="connsiteY36" fmla="*/ 5012089 h 6199726"/>
              <a:gd name="connsiteX37" fmla="*/ 2315426 w 5421466"/>
              <a:gd name="connsiteY37" fmla="*/ 5092438 h 6199726"/>
              <a:gd name="connsiteX38" fmla="*/ 1495294 w 5421466"/>
              <a:gd name="connsiteY38" fmla="*/ 4922756 h 6199726"/>
              <a:gd name="connsiteX39" fmla="*/ 760003 w 5421466"/>
              <a:gd name="connsiteY39" fmla="*/ 4187465 h 6199726"/>
              <a:gd name="connsiteX40" fmla="*/ 260382 w 5421466"/>
              <a:gd name="connsiteY40" fmla="*/ 3291919 h 6199726"/>
              <a:gd name="connsiteX41" fmla="*/ 5859 w 5421466"/>
              <a:gd name="connsiteY41" fmla="*/ 2924273 h 6199726"/>
              <a:gd name="connsiteX42" fmla="*/ 109554 w 5421466"/>
              <a:gd name="connsiteY42" fmla="*/ 3518162 h 6199726"/>
              <a:gd name="connsiteX43" fmla="*/ 420638 w 5421466"/>
              <a:gd name="connsiteY43" fmla="*/ 4922756 h 6199726"/>
              <a:gd name="connsiteX44" fmla="*/ 910832 w 5421466"/>
              <a:gd name="connsiteY44" fmla="*/ 5544925 h 6199726"/>
              <a:gd name="connsiteX45" fmla="*/ 1523574 w 5421466"/>
              <a:gd name="connsiteY45" fmla="*/ 5761741 h 6199726"/>
              <a:gd name="connsiteX46" fmla="*/ 2336968 w 5421466"/>
              <a:gd name="connsiteY46" fmla="*/ 5729895 h 6199726"/>
              <a:gd name="connsiteX47" fmla="*/ 3483886 w 5421466"/>
              <a:gd name="connsiteY47" fmla="*/ 5540090 h 6199726"/>
              <a:gd name="connsiteX48" fmla="*/ 3727543 w 5421466"/>
              <a:gd name="connsiteY48" fmla="*/ 5581363 h 6199726"/>
              <a:gd name="connsiteX49" fmla="*/ 3506134 w 5421466"/>
              <a:gd name="connsiteY49" fmla="*/ 6199726 h 6199726"/>
              <a:gd name="connsiteX0" fmla="*/ 4469964 w 5421466"/>
              <a:gd name="connsiteY0" fmla="*/ 6067991 h 6199726"/>
              <a:gd name="connsiteX1" fmla="*/ 4204745 w 5421466"/>
              <a:gd name="connsiteY1" fmla="*/ 5516795 h 6199726"/>
              <a:gd name="connsiteX2" fmla="*/ 4281733 w 5421466"/>
              <a:gd name="connsiteY2" fmla="*/ 5237444 h 6199726"/>
              <a:gd name="connsiteX3" fmla="*/ 4631881 w 5421466"/>
              <a:gd name="connsiteY3" fmla="*/ 4847191 h 6199726"/>
              <a:gd name="connsiteX4" fmla="*/ 5058626 w 5421466"/>
              <a:gd name="connsiteY4" fmla="*/ 3800966 h 6199726"/>
              <a:gd name="connsiteX5" fmla="*/ 5416844 w 5421466"/>
              <a:gd name="connsiteY5" fmla="*/ 2735737 h 6199726"/>
              <a:gd name="connsiteX6" fmla="*/ 5209455 w 5421466"/>
              <a:gd name="connsiteY6" fmla="*/ 2801725 h 6199726"/>
              <a:gd name="connsiteX7" fmla="*/ 4493017 w 5421466"/>
              <a:gd name="connsiteY7" fmla="*/ 3169370 h 6199726"/>
              <a:gd name="connsiteX8" fmla="*/ 3722857 w 5421466"/>
              <a:gd name="connsiteY8" fmla="*/ 4079130 h 6199726"/>
              <a:gd name="connsiteX9" fmla="*/ 3757727 w 5421466"/>
              <a:gd name="connsiteY9" fmla="*/ 3546442 h 6199726"/>
              <a:gd name="connsiteX10" fmla="*/ 4087665 w 5421466"/>
              <a:gd name="connsiteY10" fmla="*/ 2009873 h 6199726"/>
              <a:gd name="connsiteX11" fmla="*/ 4285628 w 5421466"/>
              <a:gd name="connsiteY11" fmla="*/ 1302863 h 6199726"/>
              <a:gd name="connsiteX12" fmla="*/ 4313908 w 5421466"/>
              <a:gd name="connsiteY12" fmla="*/ 963498 h 6199726"/>
              <a:gd name="connsiteX13" fmla="*/ 4049958 w 5421466"/>
              <a:gd name="connsiteY13" fmla="*/ 1199168 h 6199726"/>
              <a:gd name="connsiteX14" fmla="*/ 3569191 w 5421466"/>
              <a:gd name="connsiteY14" fmla="*/ 1840191 h 6199726"/>
              <a:gd name="connsiteX15" fmla="*/ 3408935 w 5421466"/>
              <a:gd name="connsiteY15" fmla="*/ 2349238 h 6199726"/>
              <a:gd name="connsiteX16" fmla="*/ 3324094 w 5421466"/>
              <a:gd name="connsiteY16" fmla="*/ 3518162 h 6199726"/>
              <a:gd name="connsiteX17" fmla="*/ 3267533 w 5421466"/>
              <a:gd name="connsiteY17" fmla="*/ 4093197 h 6199726"/>
              <a:gd name="connsiteX18" fmla="*/ 3224446 w 5421466"/>
              <a:gd name="connsiteY18" fmla="*/ 3852295 h 6199726"/>
              <a:gd name="connsiteX19" fmla="*/ 3069570 w 5421466"/>
              <a:gd name="connsiteY19" fmla="*/ 3188224 h 6199726"/>
              <a:gd name="connsiteX20" fmla="*/ 2428547 w 5421466"/>
              <a:gd name="connsiteY20" fmla="*/ 1604521 h 6199726"/>
              <a:gd name="connsiteX21" fmla="*/ 2042048 w 5421466"/>
              <a:gd name="connsiteY21" fmla="*/ 680694 h 6199726"/>
              <a:gd name="connsiteX22" fmla="*/ 1976061 w 5421466"/>
              <a:gd name="connsiteY22" fmla="*/ 237634 h 6199726"/>
              <a:gd name="connsiteX23" fmla="*/ 1853512 w 5421466"/>
              <a:gd name="connsiteY23" fmla="*/ 1964 h 6199726"/>
              <a:gd name="connsiteX24" fmla="*/ 1674403 w 5421466"/>
              <a:gd name="connsiteY24" fmla="*/ 360183 h 6199726"/>
              <a:gd name="connsiteX25" fmla="*/ 1504721 w 5421466"/>
              <a:gd name="connsiteY25" fmla="*/ 1415985 h 6199726"/>
              <a:gd name="connsiteX26" fmla="*/ 1919500 w 5421466"/>
              <a:gd name="connsiteY26" fmla="*/ 2745164 h 6199726"/>
              <a:gd name="connsiteX27" fmla="*/ 2525505 w 5421466"/>
              <a:gd name="connsiteY27" fmla="*/ 3885807 h 6199726"/>
              <a:gd name="connsiteX28" fmla="*/ 2343706 w 5421466"/>
              <a:gd name="connsiteY28" fmla="*/ 3734978 h 6199726"/>
              <a:gd name="connsiteX29" fmla="*/ 1259624 w 5421466"/>
              <a:gd name="connsiteY29" fmla="*/ 2566055 h 6199726"/>
              <a:gd name="connsiteX30" fmla="*/ 760003 w 5421466"/>
              <a:gd name="connsiteY30" fmla="*/ 2019300 h 6199726"/>
              <a:gd name="connsiteX31" fmla="*/ 213248 w 5421466"/>
              <a:gd name="connsiteY31" fmla="*/ 1510253 h 6199726"/>
              <a:gd name="connsiteX32" fmla="*/ 213248 w 5421466"/>
              <a:gd name="connsiteY32" fmla="*/ 1642228 h 6199726"/>
              <a:gd name="connsiteX33" fmla="*/ 694015 w 5421466"/>
              <a:gd name="connsiteY33" fmla="*/ 2980834 h 6199726"/>
              <a:gd name="connsiteX34" fmla="*/ 1287904 w 5421466"/>
              <a:gd name="connsiteY34" fmla="*/ 4102624 h 6199726"/>
              <a:gd name="connsiteX35" fmla="*/ 2042048 w 5421466"/>
              <a:gd name="connsiteY35" fmla="*/ 4715366 h 6199726"/>
              <a:gd name="connsiteX36" fmla="*/ 2771689 w 5421466"/>
              <a:gd name="connsiteY36" fmla="*/ 5012089 h 6199726"/>
              <a:gd name="connsiteX37" fmla="*/ 2315426 w 5421466"/>
              <a:gd name="connsiteY37" fmla="*/ 5092438 h 6199726"/>
              <a:gd name="connsiteX38" fmla="*/ 1495294 w 5421466"/>
              <a:gd name="connsiteY38" fmla="*/ 4922756 h 6199726"/>
              <a:gd name="connsiteX39" fmla="*/ 760003 w 5421466"/>
              <a:gd name="connsiteY39" fmla="*/ 4187465 h 6199726"/>
              <a:gd name="connsiteX40" fmla="*/ 260382 w 5421466"/>
              <a:gd name="connsiteY40" fmla="*/ 3291919 h 6199726"/>
              <a:gd name="connsiteX41" fmla="*/ 5859 w 5421466"/>
              <a:gd name="connsiteY41" fmla="*/ 2924273 h 6199726"/>
              <a:gd name="connsiteX42" fmla="*/ 109554 w 5421466"/>
              <a:gd name="connsiteY42" fmla="*/ 3518162 h 6199726"/>
              <a:gd name="connsiteX43" fmla="*/ 420638 w 5421466"/>
              <a:gd name="connsiteY43" fmla="*/ 4922756 h 6199726"/>
              <a:gd name="connsiteX44" fmla="*/ 910832 w 5421466"/>
              <a:gd name="connsiteY44" fmla="*/ 5544925 h 6199726"/>
              <a:gd name="connsiteX45" fmla="*/ 1523574 w 5421466"/>
              <a:gd name="connsiteY45" fmla="*/ 5761741 h 6199726"/>
              <a:gd name="connsiteX46" fmla="*/ 2336968 w 5421466"/>
              <a:gd name="connsiteY46" fmla="*/ 5729895 h 6199726"/>
              <a:gd name="connsiteX47" fmla="*/ 3483886 w 5421466"/>
              <a:gd name="connsiteY47" fmla="*/ 5540090 h 6199726"/>
              <a:gd name="connsiteX48" fmla="*/ 3704096 w 5421466"/>
              <a:gd name="connsiteY48" fmla="*/ 5581363 h 6199726"/>
              <a:gd name="connsiteX49" fmla="*/ 3506134 w 5421466"/>
              <a:gd name="connsiteY49" fmla="*/ 6199726 h 6199726"/>
              <a:gd name="connsiteX0" fmla="*/ 4469964 w 5421362"/>
              <a:gd name="connsiteY0" fmla="*/ 6067991 h 6199726"/>
              <a:gd name="connsiteX1" fmla="*/ 4204745 w 5421362"/>
              <a:gd name="connsiteY1" fmla="*/ 5516795 h 6199726"/>
              <a:gd name="connsiteX2" fmla="*/ 4281733 w 5421362"/>
              <a:gd name="connsiteY2" fmla="*/ 5237444 h 6199726"/>
              <a:gd name="connsiteX3" fmla="*/ 4631881 w 5421362"/>
              <a:gd name="connsiteY3" fmla="*/ 4847191 h 6199726"/>
              <a:gd name="connsiteX4" fmla="*/ 5058626 w 5421362"/>
              <a:gd name="connsiteY4" fmla="*/ 3800966 h 6199726"/>
              <a:gd name="connsiteX5" fmla="*/ 5416844 w 5421362"/>
              <a:gd name="connsiteY5" fmla="*/ 2735737 h 6199726"/>
              <a:gd name="connsiteX6" fmla="*/ 5209455 w 5421362"/>
              <a:gd name="connsiteY6" fmla="*/ 2801725 h 6199726"/>
              <a:gd name="connsiteX7" fmla="*/ 4508837 w 5421362"/>
              <a:gd name="connsiteY7" fmla="*/ 3248470 h 6199726"/>
              <a:gd name="connsiteX8" fmla="*/ 3722857 w 5421362"/>
              <a:gd name="connsiteY8" fmla="*/ 4079130 h 6199726"/>
              <a:gd name="connsiteX9" fmla="*/ 3757727 w 5421362"/>
              <a:gd name="connsiteY9" fmla="*/ 3546442 h 6199726"/>
              <a:gd name="connsiteX10" fmla="*/ 4087665 w 5421362"/>
              <a:gd name="connsiteY10" fmla="*/ 2009873 h 6199726"/>
              <a:gd name="connsiteX11" fmla="*/ 4285628 w 5421362"/>
              <a:gd name="connsiteY11" fmla="*/ 1302863 h 6199726"/>
              <a:gd name="connsiteX12" fmla="*/ 4313908 w 5421362"/>
              <a:gd name="connsiteY12" fmla="*/ 963498 h 6199726"/>
              <a:gd name="connsiteX13" fmla="*/ 4049958 w 5421362"/>
              <a:gd name="connsiteY13" fmla="*/ 1199168 h 6199726"/>
              <a:gd name="connsiteX14" fmla="*/ 3569191 w 5421362"/>
              <a:gd name="connsiteY14" fmla="*/ 1840191 h 6199726"/>
              <a:gd name="connsiteX15" fmla="*/ 3408935 w 5421362"/>
              <a:gd name="connsiteY15" fmla="*/ 2349238 h 6199726"/>
              <a:gd name="connsiteX16" fmla="*/ 3324094 w 5421362"/>
              <a:gd name="connsiteY16" fmla="*/ 3518162 h 6199726"/>
              <a:gd name="connsiteX17" fmla="*/ 3267533 w 5421362"/>
              <a:gd name="connsiteY17" fmla="*/ 4093197 h 6199726"/>
              <a:gd name="connsiteX18" fmla="*/ 3224446 w 5421362"/>
              <a:gd name="connsiteY18" fmla="*/ 3852295 h 6199726"/>
              <a:gd name="connsiteX19" fmla="*/ 3069570 w 5421362"/>
              <a:gd name="connsiteY19" fmla="*/ 3188224 h 6199726"/>
              <a:gd name="connsiteX20" fmla="*/ 2428547 w 5421362"/>
              <a:gd name="connsiteY20" fmla="*/ 1604521 h 6199726"/>
              <a:gd name="connsiteX21" fmla="*/ 2042048 w 5421362"/>
              <a:gd name="connsiteY21" fmla="*/ 680694 h 6199726"/>
              <a:gd name="connsiteX22" fmla="*/ 1976061 w 5421362"/>
              <a:gd name="connsiteY22" fmla="*/ 237634 h 6199726"/>
              <a:gd name="connsiteX23" fmla="*/ 1853512 w 5421362"/>
              <a:gd name="connsiteY23" fmla="*/ 1964 h 6199726"/>
              <a:gd name="connsiteX24" fmla="*/ 1674403 w 5421362"/>
              <a:gd name="connsiteY24" fmla="*/ 360183 h 6199726"/>
              <a:gd name="connsiteX25" fmla="*/ 1504721 w 5421362"/>
              <a:gd name="connsiteY25" fmla="*/ 1415985 h 6199726"/>
              <a:gd name="connsiteX26" fmla="*/ 1919500 w 5421362"/>
              <a:gd name="connsiteY26" fmla="*/ 2745164 h 6199726"/>
              <a:gd name="connsiteX27" fmla="*/ 2525505 w 5421362"/>
              <a:gd name="connsiteY27" fmla="*/ 3885807 h 6199726"/>
              <a:gd name="connsiteX28" fmla="*/ 2343706 w 5421362"/>
              <a:gd name="connsiteY28" fmla="*/ 3734978 h 6199726"/>
              <a:gd name="connsiteX29" fmla="*/ 1259624 w 5421362"/>
              <a:gd name="connsiteY29" fmla="*/ 2566055 h 6199726"/>
              <a:gd name="connsiteX30" fmla="*/ 760003 w 5421362"/>
              <a:gd name="connsiteY30" fmla="*/ 2019300 h 6199726"/>
              <a:gd name="connsiteX31" fmla="*/ 213248 w 5421362"/>
              <a:gd name="connsiteY31" fmla="*/ 1510253 h 6199726"/>
              <a:gd name="connsiteX32" fmla="*/ 213248 w 5421362"/>
              <a:gd name="connsiteY32" fmla="*/ 1642228 h 6199726"/>
              <a:gd name="connsiteX33" fmla="*/ 694015 w 5421362"/>
              <a:gd name="connsiteY33" fmla="*/ 2980834 h 6199726"/>
              <a:gd name="connsiteX34" fmla="*/ 1287904 w 5421362"/>
              <a:gd name="connsiteY34" fmla="*/ 4102624 h 6199726"/>
              <a:gd name="connsiteX35" fmla="*/ 2042048 w 5421362"/>
              <a:gd name="connsiteY35" fmla="*/ 4715366 h 6199726"/>
              <a:gd name="connsiteX36" fmla="*/ 2771689 w 5421362"/>
              <a:gd name="connsiteY36" fmla="*/ 5012089 h 6199726"/>
              <a:gd name="connsiteX37" fmla="*/ 2315426 w 5421362"/>
              <a:gd name="connsiteY37" fmla="*/ 5092438 h 6199726"/>
              <a:gd name="connsiteX38" fmla="*/ 1495294 w 5421362"/>
              <a:gd name="connsiteY38" fmla="*/ 4922756 h 6199726"/>
              <a:gd name="connsiteX39" fmla="*/ 760003 w 5421362"/>
              <a:gd name="connsiteY39" fmla="*/ 4187465 h 6199726"/>
              <a:gd name="connsiteX40" fmla="*/ 260382 w 5421362"/>
              <a:gd name="connsiteY40" fmla="*/ 3291919 h 6199726"/>
              <a:gd name="connsiteX41" fmla="*/ 5859 w 5421362"/>
              <a:gd name="connsiteY41" fmla="*/ 2924273 h 6199726"/>
              <a:gd name="connsiteX42" fmla="*/ 109554 w 5421362"/>
              <a:gd name="connsiteY42" fmla="*/ 3518162 h 6199726"/>
              <a:gd name="connsiteX43" fmla="*/ 420638 w 5421362"/>
              <a:gd name="connsiteY43" fmla="*/ 4922756 h 6199726"/>
              <a:gd name="connsiteX44" fmla="*/ 910832 w 5421362"/>
              <a:gd name="connsiteY44" fmla="*/ 5544925 h 6199726"/>
              <a:gd name="connsiteX45" fmla="*/ 1523574 w 5421362"/>
              <a:gd name="connsiteY45" fmla="*/ 5761741 h 6199726"/>
              <a:gd name="connsiteX46" fmla="*/ 2336968 w 5421362"/>
              <a:gd name="connsiteY46" fmla="*/ 5729895 h 6199726"/>
              <a:gd name="connsiteX47" fmla="*/ 3483886 w 5421362"/>
              <a:gd name="connsiteY47" fmla="*/ 5540090 h 6199726"/>
              <a:gd name="connsiteX48" fmla="*/ 3704096 w 5421362"/>
              <a:gd name="connsiteY48" fmla="*/ 5581363 h 6199726"/>
              <a:gd name="connsiteX49" fmla="*/ 3506134 w 5421362"/>
              <a:gd name="connsiteY49" fmla="*/ 6199726 h 6199726"/>
              <a:gd name="connsiteX0" fmla="*/ 4469964 w 5421094"/>
              <a:gd name="connsiteY0" fmla="*/ 6067991 h 6199726"/>
              <a:gd name="connsiteX1" fmla="*/ 4204745 w 5421094"/>
              <a:gd name="connsiteY1" fmla="*/ 5516795 h 6199726"/>
              <a:gd name="connsiteX2" fmla="*/ 4281733 w 5421094"/>
              <a:gd name="connsiteY2" fmla="*/ 5237444 h 6199726"/>
              <a:gd name="connsiteX3" fmla="*/ 4631881 w 5421094"/>
              <a:gd name="connsiteY3" fmla="*/ 4847191 h 6199726"/>
              <a:gd name="connsiteX4" fmla="*/ 5058626 w 5421094"/>
              <a:gd name="connsiteY4" fmla="*/ 3800966 h 6199726"/>
              <a:gd name="connsiteX5" fmla="*/ 5416844 w 5421094"/>
              <a:gd name="connsiteY5" fmla="*/ 2735737 h 6199726"/>
              <a:gd name="connsiteX6" fmla="*/ 5209455 w 5421094"/>
              <a:gd name="connsiteY6" fmla="*/ 2801725 h 6199726"/>
              <a:gd name="connsiteX7" fmla="*/ 4553133 w 5421094"/>
              <a:gd name="connsiteY7" fmla="*/ 3267454 h 6199726"/>
              <a:gd name="connsiteX8" fmla="*/ 3722857 w 5421094"/>
              <a:gd name="connsiteY8" fmla="*/ 4079130 h 6199726"/>
              <a:gd name="connsiteX9" fmla="*/ 3757727 w 5421094"/>
              <a:gd name="connsiteY9" fmla="*/ 3546442 h 6199726"/>
              <a:gd name="connsiteX10" fmla="*/ 4087665 w 5421094"/>
              <a:gd name="connsiteY10" fmla="*/ 2009873 h 6199726"/>
              <a:gd name="connsiteX11" fmla="*/ 4285628 w 5421094"/>
              <a:gd name="connsiteY11" fmla="*/ 1302863 h 6199726"/>
              <a:gd name="connsiteX12" fmla="*/ 4313908 w 5421094"/>
              <a:gd name="connsiteY12" fmla="*/ 963498 h 6199726"/>
              <a:gd name="connsiteX13" fmla="*/ 4049958 w 5421094"/>
              <a:gd name="connsiteY13" fmla="*/ 1199168 h 6199726"/>
              <a:gd name="connsiteX14" fmla="*/ 3569191 w 5421094"/>
              <a:gd name="connsiteY14" fmla="*/ 1840191 h 6199726"/>
              <a:gd name="connsiteX15" fmla="*/ 3408935 w 5421094"/>
              <a:gd name="connsiteY15" fmla="*/ 2349238 h 6199726"/>
              <a:gd name="connsiteX16" fmla="*/ 3324094 w 5421094"/>
              <a:gd name="connsiteY16" fmla="*/ 3518162 h 6199726"/>
              <a:gd name="connsiteX17" fmla="*/ 3267533 w 5421094"/>
              <a:gd name="connsiteY17" fmla="*/ 4093197 h 6199726"/>
              <a:gd name="connsiteX18" fmla="*/ 3224446 w 5421094"/>
              <a:gd name="connsiteY18" fmla="*/ 3852295 h 6199726"/>
              <a:gd name="connsiteX19" fmla="*/ 3069570 w 5421094"/>
              <a:gd name="connsiteY19" fmla="*/ 3188224 h 6199726"/>
              <a:gd name="connsiteX20" fmla="*/ 2428547 w 5421094"/>
              <a:gd name="connsiteY20" fmla="*/ 1604521 h 6199726"/>
              <a:gd name="connsiteX21" fmla="*/ 2042048 w 5421094"/>
              <a:gd name="connsiteY21" fmla="*/ 680694 h 6199726"/>
              <a:gd name="connsiteX22" fmla="*/ 1976061 w 5421094"/>
              <a:gd name="connsiteY22" fmla="*/ 237634 h 6199726"/>
              <a:gd name="connsiteX23" fmla="*/ 1853512 w 5421094"/>
              <a:gd name="connsiteY23" fmla="*/ 1964 h 6199726"/>
              <a:gd name="connsiteX24" fmla="*/ 1674403 w 5421094"/>
              <a:gd name="connsiteY24" fmla="*/ 360183 h 6199726"/>
              <a:gd name="connsiteX25" fmla="*/ 1504721 w 5421094"/>
              <a:gd name="connsiteY25" fmla="*/ 1415985 h 6199726"/>
              <a:gd name="connsiteX26" fmla="*/ 1919500 w 5421094"/>
              <a:gd name="connsiteY26" fmla="*/ 2745164 h 6199726"/>
              <a:gd name="connsiteX27" fmla="*/ 2525505 w 5421094"/>
              <a:gd name="connsiteY27" fmla="*/ 3885807 h 6199726"/>
              <a:gd name="connsiteX28" fmla="*/ 2343706 w 5421094"/>
              <a:gd name="connsiteY28" fmla="*/ 3734978 h 6199726"/>
              <a:gd name="connsiteX29" fmla="*/ 1259624 w 5421094"/>
              <a:gd name="connsiteY29" fmla="*/ 2566055 h 6199726"/>
              <a:gd name="connsiteX30" fmla="*/ 760003 w 5421094"/>
              <a:gd name="connsiteY30" fmla="*/ 2019300 h 6199726"/>
              <a:gd name="connsiteX31" fmla="*/ 213248 w 5421094"/>
              <a:gd name="connsiteY31" fmla="*/ 1510253 h 6199726"/>
              <a:gd name="connsiteX32" fmla="*/ 213248 w 5421094"/>
              <a:gd name="connsiteY32" fmla="*/ 1642228 h 6199726"/>
              <a:gd name="connsiteX33" fmla="*/ 694015 w 5421094"/>
              <a:gd name="connsiteY33" fmla="*/ 2980834 h 6199726"/>
              <a:gd name="connsiteX34" fmla="*/ 1287904 w 5421094"/>
              <a:gd name="connsiteY34" fmla="*/ 4102624 h 6199726"/>
              <a:gd name="connsiteX35" fmla="*/ 2042048 w 5421094"/>
              <a:gd name="connsiteY35" fmla="*/ 4715366 h 6199726"/>
              <a:gd name="connsiteX36" fmla="*/ 2771689 w 5421094"/>
              <a:gd name="connsiteY36" fmla="*/ 5012089 h 6199726"/>
              <a:gd name="connsiteX37" fmla="*/ 2315426 w 5421094"/>
              <a:gd name="connsiteY37" fmla="*/ 5092438 h 6199726"/>
              <a:gd name="connsiteX38" fmla="*/ 1495294 w 5421094"/>
              <a:gd name="connsiteY38" fmla="*/ 4922756 h 6199726"/>
              <a:gd name="connsiteX39" fmla="*/ 760003 w 5421094"/>
              <a:gd name="connsiteY39" fmla="*/ 4187465 h 6199726"/>
              <a:gd name="connsiteX40" fmla="*/ 260382 w 5421094"/>
              <a:gd name="connsiteY40" fmla="*/ 3291919 h 6199726"/>
              <a:gd name="connsiteX41" fmla="*/ 5859 w 5421094"/>
              <a:gd name="connsiteY41" fmla="*/ 2924273 h 6199726"/>
              <a:gd name="connsiteX42" fmla="*/ 109554 w 5421094"/>
              <a:gd name="connsiteY42" fmla="*/ 3518162 h 6199726"/>
              <a:gd name="connsiteX43" fmla="*/ 420638 w 5421094"/>
              <a:gd name="connsiteY43" fmla="*/ 4922756 h 6199726"/>
              <a:gd name="connsiteX44" fmla="*/ 910832 w 5421094"/>
              <a:gd name="connsiteY44" fmla="*/ 5544925 h 6199726"/>
              <a:gd name="connsiteX45" fmla="*/ 1523574 w 5421094"/>
              <a:gd name="connsiteY45" fmla="*/ 5761741 h 6199726"/>
              <a:gd name="connsiteX46" fmla="*/ 2336968 w 5421094"/>
              <a:gd name="connsiteY46" fmla="*/ 5729895 h 6199726"/>
              <a:gd name="connsiteX47" fmla="*/ 3483886 w 5421094"/>
              <a:gd name="connsiteY47" fmla="*/ 5540090 h 6199726"/>
              <a:gd name="connsiteX48" fmla="*/ 3704096 w 5421094"/>
              <a:gd name="connsiteY48" fmla="*/ 5581363 h 6199726"/>
              <a:gd name="connsiteX49" fmla="*/ 3506134 w 5421094"/>
              <a:gd name="connsiteY49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722857 w 5426208"/>
              <a:gd name="connsiteY8" fmla="*/ 4079130 h 6199726"/>
              <a:gd name="connsiteX9" fmla="*/ 3757727 w 5426208"/>
              <a:gd name="connsiteY9" fmla="*/ 3546442 h 6199726"/>
              <a:gd name="connsiteX10" fmla="*/ 4087665 w 5426208"/>
              <a:gd name="connsiteY10" fmla="*/ 2009873 h 6199726"/>
              <a:gd name="connsiteX11" fmla="*/ 4285628 w 5426208"/>
              <a:gd name="connsiteY11" fmla="*/ 1302863 h 6199726"/>
              <a:gd name="connsiteX12" fmla="*/ 4313908 w 5426208"/>
              <a:gd name="connsiteY12" fmla="*/ 963498 h 6199726"/>
              <a:gd name="connsiteX13" fmla="*/ 4049958 w 5426208"/>
              <a:gd name="connsiteY13" fmla="*/ 1199168 h 6199726"/>
              <a:gd name="connsiteX14" fmla="*/ 3569191 w 5426208"/>
              <a:gd name="connsiteY14" fmla="*/ 1840191 h 6199726"/>
              <a:gd name="connsiteX15" fmla="*/ 3408935 w 5426208"/>
              <a:gd name="connsiteY15" fmla="*/ 2349238 h 6199726"/>
              <a:gd name="connsiteX16" fmla="*/ 3324094 w 5426208"/>
              <a:gd name="connsiteY16" fmla="*/ 3518162 h 6199726"/>
              <a:gd name="connsiteX17" fmla="*/ 3267533 w 5426208"/>
              <a:gd name="connsiteY17" fmla="*/ 4093197 h 6199726"/>
              <a:gd name="connsiteX18" fmla="*/ 3224446 w 5426208"/>
              <a:gd name="connsiteY18" fmla="*/ 3852295 h 6199726"/>
              <a:gd name="connsiteX19" fmla="*/ 3069570 w 5426208"/>
              <a:gd name="connsiteY19" fmla="*/ 3188224 h 6199726"/>
              <a:gd name="connsiteX20" fmla="*/ 2428547 w 5426208"/>
              <a:gd name="connsiteY20" fmla="*/ 1604521 h 6199726"/>
              <a:gd name="connsiteX21" fmla="*/ 2042048 w 5426208"/>
              <a:gd name="connsiteY21" fmla="*/ 680694 h 6199726"/>
              <a:gd name="connsiteX22" fmla="*/ 1976061 w 5426208"/>
              <a:gd name="connsiteY22" fmla="*/ 237634 h 6199726"/>
              <a:gd name="connsiteX23" fmla="*/ 1853512 w 5426208"/>
              <a:gd name="connsiteY23" fmla="*/ 1964 h 6199726"/>
              <a:gd name="connsiteX24" fmla="*/ 1674403 w 5426208"/>
              <a:gd name="connsiteY24" fmla="*/ 360183 h 6199726"/>
              <a:gd name="connsiteX25" fmla="*/ 1504721 w 5426208"/>
              <a:gd name="connsiteY25" fmla="*/ 1415985 h 6199726"/>
              <a:gd name="connsiteX26" fmla="*/ 1919500 w 5426208"/>
              <a:gd name="connsiteY26" fmla="*/ 2745164 h 6199726"/>
              <a:gd name="connsiteX27" fmla="*/ 2525505 w 5426208"/>
              <a:gd name="connsiteY27" fmla="*/ 3885807 h 6199726"/>
              <a:gd name="connsiteX28" fmla="*/ 2343706 w 5426208"/>
              <a:gd name="connsiteY28" fmla="*/ 3734978 h 6199726"/>
              <a:gd name="connsiteX29" fmla="*/ 1259624 w 5426208"/>
              <a:gd name="connsiteY29" fmla="*/ 2566055 h 6199726"/>
              <a:gd name="connsiteX30" fmla="*/ 760003 w 5426208"/>
              <a:gd name="connsiteY30" fmla="*/ 2019300 h 6199726"/>
              <a:gd name="connsiteX31" fmla="*/ 213248 w 5426208"/>
              <a:gd name="connsiteY31" fmla="*/ 1510253 h 6199726"/>
              <a:gd name="connsiteX32" fmla="*/ 213248 w 5426208"/>
              <a:gd name="connsiteY32" fmla="*/ 1642228 h 6199726"/>
              <a:gd name="connsiteX33" fmla="*/ 694015 w 5426208"/>
              <a:gd name="connsiteY33" fmla="*/ 2980834 h 6199726"/>
              <a:gd name="connsiteX34" fmla="*/ 1287904 w 5426208"/>
              <a:gd name="connsiteY34" fmla="*/ 4102624 h 6199726"/>
              <a:gd name="connsiteX35" fmla="*/ 2042048 w 5426208"/>
              <a:gd name="connsiteY35" fmla="*/ 4715366 h 6199726"/>
              <a:gd name="connsiteX36" fmla="*/ 2771689 w 5426208"/>
              <a:gd name="connsiteY36" fmla="*/ 5012089 h 6199726"/>
              <a:gd name="connsiteX37" fmla="*/ 2315426 w 5426208"/>
              <a:gd name="connsiteY37" fmla="*/ 5092438 h 6199726"/>
              <a:gd name="connsiteX38" fmla="*/ 1495294 w 5426208"/>
              <a:gd name="connsiteY38" fmla="*/ 4922756 h 6199726"/>
              <a:gd name="connsiteX39" fmla="*/ 760003 w 5426208"/>
              <a:gd name="connsiteY39" fmla="*/ 4187465 h 6199726"/>
              <a:gd name="connsiteX40" fmla="*/ 260382 w 5426208"/>
              <a:gd name="connsiteY40" fmla="*/ 3291919 h 6199726"/>
              <a:gd name="connsiteX41" fmla="*/ 5859 w 5426208"/>
              <a:gd name="connsiteY41" fmla="*/ 2924273 h 6199726"/>
              <a:gd name="connsiteX42" fmla="*/ 109554 w 5426208"/>
              <a:gd name="connsiteY42" fmla="*/ 3518162 h 6199726"/>
              <a:gd name="connsiteX43" fmla="*/ 420638 w 5426208"/>
              <a:gd name="connsiteY43" fmla="*/ 4922756 h 6199726"/>
              <a:gd name="connsiteX44" fmla="*/ 910832 w 5426208"/>
              <a:gd name="connsiteY44" fmla="*/ 5544925 h 6199726"/>
              <a:gd name="connsiteX45" fmla="*/ 1523574 w 5426208"/>
              <a:gd name="connsiteY45" fmla="*/ 5761741 h 6199726"/>
              <a:gd name="connsiteX46" fmla="*/ 2336968 w 5426208"/>
              <a:gd name="connsiteY46" fmla="*/ 5729895 h 6199726"/>
              <a:gd name="connsiteX47" fmla="*/ 3483886 w 5426208"/>
              <a:gd name="connsiteY47" fmla="*/ 5540090 h 6199726"/>
              <a:gd name="connsiteX48" fmla="*/ 3704096 w 5426208"/>
              <a:gd name="connsiteY48" fmla="*/ 5581363 h 6199726"/>
              <a:gd name="connsiteX49" fmla="*/ 3506134 w 5426208"/>
              <a:gd name="connsiteY49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722857 w 5426208"/>
              <a:gd name="connsiteY8" fmla="*/ 4079130 h 6199726"/>
              <a:gd name="connsiteX9" fmla="*/ 3757727 w 5426208"/>
              <a:gd name="connsiteY9" fmla="*/ 3546442 h 6199726"/>
              <a:gd name="connsiteX10" fmla="*/ 4087665 w 5426208"/>
              <a:gd name="connsiteY10" fmla="*/ 2009873 h 6199726"/>
              <a:gd name="connsiteX11" fmla="*/ 4285628 w 5426208"/>
              <a:gd name="connsiteY11" fmla="*/ 1302863 h 6199726"/>
              <a:gd name="connsiteX12" fmla="*/ 4313908 w 5426208"/>
              <a:gd name="connsiteY12" fmla="*/ 963498 h 6199726"/>
              <a:gd name="connsiteX13" fmla="*/ 4049958 w 5426208"/>
              <a:gd name="connsiteY13" fmla="*/ 1199168 h 6199726"/>
              <a:gd name="connsiteX14" fmla="*/ 3569191 w 5426208"/>
              <a:gd name="connsiteY14" fmla="*/ 1840191 h 6199726"/>
              <a:gd name="connsiteX15" fmla="*/ 3408935 w 5426208"/>
              <a:gd name="connsiteY15" fmla="*/ 2349238 h 6199726"/>
              <a:gd name="connsiteX16" fmla="*/ 3305110 w 5426208"/>
              <a:gd name="connsiteY16" fmla="*/ 3464374 h 6199726"/>
              <a:gd name="connsiteX17" fmla="*/ 3267533 w 5426208"/>
              <a:gd name="connsiteY17" fmla="*/ 4093197 h 6199726"/>
              <a:gd name="connsiteX18" fmla="*/ 3224446 w 5426208"/>
              <a:gd name="connsiteY18" fmla="*/ 3852295 h 6199726"/>
              <a:gd name="connsiteX19" fmla="*/ 3069570 w 5426208"/>
              <a:gd name="connsiteY19" fmla="*/ 3188224 h 6199726"/>
              <a:gd name="connsiteX20" fmla="*/ 2428547 w 5426208"/>
              <a:gd name="connsiteY20" fmla="*/ 1604521 h 6199726"/>
              <a:gd name="connsiteX21" fmla="*/ 2042048 w 5426208"/>
              <a:gd name="connsiteY21" fmla="*/ 680694 h 6199726"/>
              <a:gd name="connsiteX22" fmla="*/ 1976061 w 5426208"/>
              <a:gd name="connsiteY22" fmla="*/ 237634 h 6199726"/>
              <a:gd name="connsiteX23" fmla="*/ 1853512 w 5426208"/>
              <a:gd name="connsiteY23" fmla="*/ 1964 h 6199726"/>
              <a:gd name="connsiteX24" fmla="*/ 1674403 w 5426208"/>
              <a:gd name="connsiteY24" fmla="*/ 360183 h 6199726"/>
              <a:gd name="connsiteX25" fmla="*/ 1504721 w 5426208"/>
              <a:gd name="connsiteY25" fmla="*/ 1415985 h 6199726"/>
              <a:gd name="connsiteX26" fmla="*/ 1919500 w 5426208"/>
              <a:gd name="connsiteY26" fmla="*/ 2745164 h 6199726"/>
              <a:gd name="connsiteX27" fmla="*/ 2525505 w 5426208"/>
              <a:gd name="connsiteY27" fmla="*/ 3885807 h 6199726"/>
              <a:gd name="connsiteX28" fmla="*/ 2343706 w 5426208"/>
              <a:gd name="connsiteY28" fmla="*/ 3734978 h 6199726"/>
              <a:gd name="connsiteX29" fmla="*/ 1259624 w 5426208"/>
              <a:gd name="connsiteY29" fmla="*/ 2566055 h 6199726"/>
              <a:gd name="connsiteX30" fmla="*/ 760003 w 5426208"/>
              <a:gd name="connsiteY30" fmla="*/ 2019300 h 6199726"/>
              <a:gd name="connsiteX31" fmla="*/ 213248 w 5426208"/>
              <a:gd name="connsiteY31" fmla="*/ 1510253 h 6199726"/>
              <a:gd name="connsiteX32" fmla="*/ 213248 w 5426208"/>
              <a:gd name="connsiteY32" fmla="*/ 1642228 h 6199726"/>
              <a:gd name="connsiteX33" fmla="*/ 694015 w 5426208"/>
              <a:gd name="connsiteY33" fmla="*/ 2980834 h 6199726"/>
              <a:gd name="connsiteX34" fmla="*/ 1287904 w 5426208"/>
              <a:gd name="connsiteY34" fmla="*/ 4102624 h 6199726"/>
              <a:gd name="connsiteX35" fmla="*/ 2042048 w 5426208"/>
              <a:gd name="connsiteY35" fmla="*/ 4715366 h 6199726"/>
              <a:gd name="connsiteX36" fmla="*/ 2771689 w 5426208"/>
              <a:gd name="connsiteY36" fmla="*/ 5012089 h 6199726"/>
              <a:gd name="connsiteX37" fmla="*/ 2315426 w 5426208"/>
              <a:gd name="connsiteY37" fmla="*/ 5092438 h 6199726"/>
              <a:gd name="connsiteX38" fmla="*/ 1495294 w 5426208"/>
              <a:gd name="connsiteY38" fmla="*/ 4922756 h 6199726"/>
              <a:gd name="connsiteX39" fmla="*/ 760003 w 5426208"/>
              <a:gd name="connsiteY39" fmla="*/ 4187465 h 6199726"/>
              <a:gd name="connsiteX40" fmla="*/ 260382 w 5426208"/>
              <a:gd name="connsiteY40" fmla="*/ 3291919 h 6199726"/>
              <a:gd name="connsiteX41" fmla="*/ 5859 w 5426208"/>
              <a:gd name="connsiteY41" fmla="*/ 2924273 h 6199726"/>
              <a:gd name="connsiteX42" fmla="*/ 109554 w 5426208"/>
              <a:gd name="connsiteY42" fmla="*/ 3518162 h 6199726"/>
              <a:gd name="connsiteX43" fmla="*/ 420638 w 5426208"/>
              <a:gd name="connsiteY43" fmla="*/ 4922756 h 6199726"/>
              <a:gd name="connsiteX44" fmla="*/ 910832 w 5426208"/>
              <a:gd name="connsiteY44" fmla="*/ 5544925 h 6199726"/>
              <a:gd name="connsiteX45" fmla="*/ 1523574 w 5426208"/>
              <a:gd name="connsiteY45" fmla="*/ 5761741 h 6199726"/>
              <a:gd name="connsiteX46" fmla="*/ 2336968 w 5426208"/>
              <a:gd name="connsiteY46" fmla="*/ 5729895 h 6199726"/>
              <a:gd name="connsiteX47" fmla="*/ 3483886 w 5426208"/>
              <a:gd name="connsiteY47" fmla="*/ 5540090 h 6199726"/>
              <a:gd name="connsiteX48" fmla="*/ 3704096 w 5426208"/>
              <a:gd name="connsiteY48" fmla="*/ 5581363 h 6199726"/>
              <a:gd name="connsiteX49" fmla="*/ 3506134 w 5426208"/>
              <a:gd name="connsiteY49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722857 w 5426208"/>
              <a:gd name="connsiteY8" fmla="*/ 4079130 h 6199726"/>
              <a:gd name="connsiteX9" fmla="*/ 3757727 w 5426208"/>
              <a:gd name="connsiteY9" fmla="*/ 3546442 h 6199726"/>
              <a:gd name="connsiteX10" fmla="*/ 4150946 w 5426208"/>
              <a:gd name="connsiteY10" fmla="*/ 2009873 h 6199726"/>
              <a:gd name="connsiteX11" fmla="*/ 4285628 w 5426208"/>
              <a:gd name="connsiteY11" fmla="*/ 1302863 h 6199726"/>
              <a:gd name="connsiteX12" fmla="*/ 4313908 w 5426208"/>
              <a:gd name="connsiteY12" fmla="*/ 963498 h 6199726"/>
              <a:gd name="connsiteX13" fmla="*/ 4049958 w 5426208"/>
              <a:gd name="connsiteY13" fmla="*/ 1199168 h 6199726"/>
              <a:gd name="connsiteX14" fmla="*/ 3569191 w 5426208"/>
              <a:gd name="connsiteY14" fmla="*/ 1840191 h 6199726"/>
              <a:gd name="connsiteX15" fmla="*/ 3408935 w 5426208"/>
              <a:gd name="connsiteY15" fmla="*/ 2349238 h 6199726"/>
              <a:gd name="connsiteX16" fmla="*/ 3305110 w 5426208"/>
              <a:gd name="connsiteY16" fmla="*/ 3464374 h 6199726"/>
              <a:gd name="connsiteX17" fmla="*/ 3267533 w 5426208"/>
              <a:gd name="connsiteY17" fmla="*/ 4093197 h 6199726"/>
              <a:gd name="connsiteX18" fmla="*/ 3224446 w 5426208"/>
              <a:gd name="connsiteY18" fmla="*/ 3852295 h 6199726"/>
              <a:gd name="connsiteX19" fmla="*/ 3069570 w 5426208"/>
              <a:gd name="connsiteY19" fmla="*/ 3188224 h 6199726"/>
              <a:gd name="connsiteX20" fmla="*/ 2428547 w 5426208"/>
              <a:gd name="connsiteY20" fmla="*/ 1604521 h 6199726"/>
              <a:gd name="connsiteX21" fmla="*/ 2042048 w 5426208"/>
              <a:gd name="connsiteY21" fmla="*/ 680694 h 6199726"/>
              <a:gd name="connsiteX22" fmla="*/ 1976061 w 5426208"/>
              <a:gd name="connsiteY22" fmla="*/ 237634 h 6199726"/>
              <a:gd name="connsiteX23" fmla="*/ 1853512 w 5426208"/>
              <a:gd name="connsiteY23" fmla="*/ 1964 h 6199726"/>
              <a:gd name="connsiteX24" fmla="*/ 1674403 w 5426208"/>
              <a:gd name="connsiteY24" fmla="*/ 360183 h 6199726"/>
              <a:gd name="connsiteX25" fmla="*/ 1504721 w 5426208"/>
              <a:gd name="connsiteY25" fmla="*/ 1415985 h 6199726"/>
              <a:gd name="connsiteX26" fmla="*/ 1919500 w 5426208"/>
              <a:gd name="connsiteY26" fmla="*/ 2745164 h 6199726"/>
              <a:gd name="connsiteX27" fmla="*/ 2525505 w 5426208"/>
              <a:gd name="connsiteY27" fmla="*/ 3885807 h 6199726"/>
              <a:gd name="connsiteX28" fmla="*/ 2343706 w 5426208"/>
              <a:gd name="connsiteY28" fmla="*/ 3734978 h 6199726"/>
              <a:gd name="connsiteX29" fmla="*/ 1259624 w 5426208"/>
              <a:gd name="connsiteY29" fmla="*/ 2566055 h 6199726"/>
              <a:gd name="connsiteX30" fmla="*/ 760003 w 5426208"/>
              <a:gd name="connsiteY30" fmla="*/ 2019300 h 6199726"/>
              <a:gd name="connsiteX31" fmla="*/ 213248 w 5426208"/>
              <a:gd name="connsiteY31" fmla="*/ 1510253 h 6199726"/>
              <a:gd name="connsiteX32" fmla="*/ 213248 w 5426208"/>
              <a:gd name="connsiteY32" fmla="*/ 1642228 h 6199726"/>
              <a:gd name="connsiteX33" fmla="*/ 694015 w 5426208"/>
              <a:gd name="connsiteY33" fmla="*/ 2980834 h 6199726"/>
              <a:gd name="connsiteX34" fmla="*/ 1287904 w 5426208"/>
              <a:gd name="connsiteY34" fmla="*/ 4102624 h 6199726"/>
              <a:gd name="connsiteX35" fmla="*/ 2042048 w 5426208"/>
              <a:gd name="connsiteY35" fmla="*/ 4715366 h 6199726"/>
              <a:gd name="connsiteX36" fmla="*/ 2771689 w 5426208"/>
              <a:gd name="connsiteY36" fmla="*/ 5012089 h 6199726"/>
              <a:gd name="connsiteX37" fmla="*/ 2315426 w 5426208"/>
              <a:gd name="connsiteY37" fmla="*/ 5092438 h 6199726"/>
              <a:gd name="connsiteX38" fmla="*/ 1495294 w 5426208"/>
              <a:gd name="connsiteY38" fmla="*/ 4922756 h 6199726"/>
              <a:gd name="connsiteX39" fmla="*/ 760003 w 5426208"/>
              <a:gd name="connsiteY39" fmla="*/ 4187465 h 6199726"/>
              <a:gd name="connsiteX40" fmla="*/ 260382 w 5426208"/>
              <a:gd name="connsiteY40" fmla="*/ 3291919 h 6199726"/>
              <a:gd name="connsiteX41" fmla="*/ 5859 w 5426208"/>
              <a:gd name="connsiteY41" fmla="*/ 2924273 h 6199726"/>
              <a:gd name="connsiteX42" fmla="*/ 109554 w 5426208"/>
              <a:gd name="connsiteY42" fmla="*/ 3518162 h 6199726"/>
              <a:gd name="connsiteX43" fmla="*/ 420638 w 5426208"/>
              <a:gd name="connsiteY43" fmla="*/ 4922756 h 6199726"/>
              <a:gd name="connsiteX44" fmla="*/ 910832 w 5426208"/>
              <a:gd name="connsiteY44" fmla="*/ 5544925 h 6199726"/>
              <a:gd name="connsiteX45" fmla="*/ 1523574 w 5426208"/>
              <a:gd name="connsiteY45" fmla="*/ 5761741 h 6199726"/>
              <a:gd name="connsiteX46" fmla="*/ 2336968 w 5426208"/>
              <a:gd name="connsiteY46" fmla="*/ 5729895 h 6199726"/>
              <a:gd name="connsiteX47" fmla="*/ 3483886 w 5426208"/>
              <a:gd name="connsiteY47" fmla="*/ 5540090 h 6199726"/>
              <a:gd name="connsiteX48" fmla="*/ 3704096 w 5426208"/>
              <a:gd name="connsiteY48" fmla="*/ 5581363 h 6199726"/>
              <a:gd name="connsiteX49" fmla="*/ 3506134 w 5426208"/>
              <a:gd name="connsiteY49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735513 w 5426208"/>
              <a:gd name="connsiteY8" fmla="*/ 4101278 h 6199726"/>
              <a:gd name="connsiteX9" fmla="*/ 3757727 w 5426208"/>
              <a:gd name="connsiteY9" fmla="*/ 3546442 h 6199726"/>
              <a:gd name="connsiteX10" fmla="*/ 4150946 w 5426208"/>
              <a:gd name="connsiteY10" fmla="*/ 2009873 h 6199726"/>
              <a:gd name="connsiteX11" fmla="*/ 4285628 w 5426208"/>
              <a:gd name="connsiteY11" fmla="*/ 1302863 h 6199726"/>
              <a:gd name="connsiteX12" fmla="*/ 4313908 w 5426208"/>
              <a:gd name="connsiteY12" fmla="*/ 963498 h 6199726"/>
              <a:gd name="connsiteX13" fmla="*/ 4049958 w 5426208"/>
              <a:gd name="connsiteY13" fmla="*/ 1199168 h 6199726"/>
              <a:gd name="connsiteX14" fmla="*/ 3569191 w 5426208"/>
              <a:gd name="connsiteY14" fmla="*/ 1840191 h 6199726"/>
              <a:gd name="connsiteX15" fmla="*/ 3408935 w 5426208"/>
              <a:gd name="connsiteY15" fmla="*/ 2349238 h 6199726"/>
              <a:gd name="connsiteX16" fmla="*/ 3305110 w 5426208"/>
              <a:gd name="connsiteY16" fmla="*/ 3464374 h 6199726"/>
              <a:gd name="connsiteX17" fmla="*/ 3267533 w 5426208"/>
              <a:gd name="connsiteY17" fmla="*/ 4093197 h 6199726"/>
              <a:gd name="connsiteX18" fmla="*/ 3224446 w 5426208"/>
              <a:gd name="connsiteY18" fmla="*/ 3852295 h 6199726"/>
              <a:gd name="connsiteX19" fmla="*/ 3069570 w 5426208"/>
              <a:gd name="connsiteY19" fmla="*/ 3188224 h 6199726"/>
              <a:gd name="connsiteX20" fmla="*/ 2428547 w 5426208"/>
              <a:gd name="connsiteY20" fmla="*/ 1604521 h 6199726"/>
              <a:gd name="connsiteX21" fmla="*/ 2042048 w 5426208"/>
              <a:gd name="connsiteY21" fmla="*/ 680694 h 6199726"/>
              <a:gd name="connsiteX22" fmla="*/ 1976061 w 5426208"/>
              <a:gd name="connsiteY22" fmla="*/ 237634 h 6199726"/>
              <a:gd name="connsiteX23" fmla="*/ 1853512 w 5426208"/>
              <a:gd name="connsiteY23" fmla="*/ 1964 h 6199726"/>
              <a:gd name="connsiteX24" fmla="*/ 1674403 w 5426208"/>
              <a:gd name="connsiteY24" fmla="*/ 360183 h 6199726"/>
              <a:gd name="connsiteX25" fmla="*/ 1504721 w 5426208"/>
              <a:gd name="connsiteY25" fmla="*/ 1415985 h 6199726"/>
              <a:gd name="connsiteX26" fmla="*/ 1919500 w 5426208"/>
              <a:gd name="connsiteY26" fmla="*/ 2745164 h 6199726"/>
              <a:gd name="connsiteX27" fmla="*/ 2525505 w 5426208"/>
              <a:gd name="connsiteY27" fmla="*/ 3885807 h 6199726"/>
              <a:gd name="connsiteX28" fmla="*/ 2343706 w 5426208"/>
              <a:gd name="connsiteY28" fmla="*/ 3734978 h 6199726"/>
              <a:gd name="connsiteX29" fmla="*/ 1259624 w 5426208"/>
              <a:gd name="connsiteY29" fmla="*/ 2566055 h 6199726"/>
              <a:gd name="connsiteX30" fmla="*/ 760003 w 5426208"/>
              <a:gd name="connsiteY30" fmla="*/ 2019300 h 6199726"/>
              <a:gd name="connsiteX31" fmla="*/ 213248 w 5426208"/>
              <a:gd name="connsiteY31" fmla="*/ 1510253 h 6199726"/>
              <a:gd name="connsiteX32" fmla="*/ 213248 w 5426208"/>
              <a:gd name="connsiteY32" fmla="*/ 1642228 h 6199726"/>
              <a:gd name="connsiteX33" fmla="*/ 694015 w 5426208"/>
              <a:gd name="connsiteY33" fmla="*/ 2980834 h 6199726"/>
              <a:gd name="connsiteX34" fmla="*/ 1287904 w 5426208"/>
              <a:gd name="connsiteY34" fmla="*/ 4102624 h 6199726"/>
              <a:gd name="connsiteX35" fmla="*/ 2042048 w 5426208"/>
              <a:gd name="connsiteY35" fmla="*/ 4715366 h 6199726"/>
              <a:gd name="connsiteX36" fmla="*/ 2771689 w 5426208"/>
              <a:gd name="connsiteY36" fmla="*/ 5012089 h 6199726"/>
              <a:gd name="connsiteX37" fmla="*/ 2315426 w 5426208"/>
              <a:gd name="connsiteY37" fmla="*/ 5092438 h 6199726"/>
              <a:gd name="connsiteX38" fmla="*/ 1495294 w 5426208"/>
              <a:gd name="connsiteY38" fmla="*/ 4922756 h 6199726"/>
              <a:gd name="connsiteX39" fmla="*/ 760003 w 5426208"/>
              <a:gd name="connsiteY39" fmla="*/ 4187465 h 6199726"/>
              <a:gd name="connsiteX40" fmla="*/ 260382 w 5426208"/>
              <a:gd name="connsiteY40" fmla="*/ 3291919 h 6199726"/>
              <a:gd name="connsiteX41" fmla="*/ 5859 w 5426208"/>
              <a:gd name="connsiteY41" fmla="*/ 2924273 h 6199726"/>
              <a:gd name="connsiteX42" fmla="*/ 109554 w 5426208"/>
              <a:gd name="connsiteY42" fmla="*/ 3518162 h 6199726"/>
              <a:gd name="connsiteX43" fmla="*/ 420638 w 5426208"/>
              <a:gd name="connsiteY43" fmla="*/ 4922756 h 6199726"/>
              <a:gd name="connsiteX44" fmla="*/ 910832 w 5426208"/>
              <a:gd name="connsiteY44" fmla="*/ 5544925 h 6199726"/>
              <a:gd name="connsiteX45" fmla="*/ 1523574 w 5426208"/>
              <a:gd name="connsiteY45" fmla="*/ 5761741 h 6199726"/>
              <a:gd name="connsiteX46" fmla="*/ 2336968 w 5426208"/>
              <a:gd name="connsiteY46" fmla="*/ 5729895 h 6199726"/>
              <a:gd name="connsiteX47" fmla="*/ 3483886 w 5426208"/>
              <a:gd name="connsiteY47" fmla="*/ 5540090 h 6199726"/>
              <a:gd name="connsiteX48" fmla="*/ 3704096 w 5426208"/>
              <a:gd name="connsiteY48" fmla="*/ 5581363 h 6199726"/>
              <a:gd name="connsiteX49" fmla="*/ 3506134 w 5426208"/>
              <a:gd name="connsiteY49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735513 w 5426208"/>
              <a:gd name="connsiteY8" fmla="*/ 4101278 h 6199726"/>
              <a:gd name="connsiteX9" fmla="*/ 3798859 w 5426208"/>
              <a:gd name="connsiteY9" fmla="*/ 3549606 h 6199726"/>
              <a:gd name="connsiteX10" fmla="*/ 4150946 w 5426208"/>
              <a:gd name="connsiteY10" fmla="*/ 2009873 h 6199726"/>
              <a:gd name="connsiteX11" fmla="*/ 4285628 w 5426208"/>
              <a:gd name="connsiteY11" fmla="*/ 1302863 h 6199726"/>
              <a:gd name="connsiteX12" fmla="*/ 4313908 w 5426208"/>
              <a:gd name="connsiteY12" fmla="*/ 963498 h 6199726"/>
              <a:gd name="connsiteX13" fmla="*/ 4049958 w 5426208"/>
              <a:gd name="connsiteY13" fmla="*/ 1199168 h 6199726"/>
              <a:gd name="connsiteX14" fmla="*/ 3569191 w 5426208"/>
              <a:gd name="connsiteY14" fmla="*/ 1840191 h 6199726"/>
              <a:gd name="connsiteX15" fmla="*/ 3408935 w 5426208"/>
              <a:gd name="connsiteY15" fmla="*/ 2349238 h 6199726"/>
              <a:gd name="connsiteX16" fmla="*/ 3305110 w 5426208"/>
              <a:gd name="connsiteY16" fmla="*/ 3464374 h 6199726"/>
              <a:gd name="connsiteX17" fmla="*/ 3267533 w 5426208"/>
              <a:gd name="connsiteY17" fmla="*/ 4093197 h 6199726"/>
              <a:gd name="connsiteX18" fmla="*/ 3224446 w 5426208"/>
              <a:gd name="connsiteY18" fmla="*/ 3852295 h 6199726"/>
              <a:gd name="connsiteX19" fmla="*/ 3069570 w 5426208"/>
              <a:gd name="connsiteY19" fmla="*/ 3188224 h 6199726"/>
              <a:gd name="connsiteX20" fmla="*/ 2428547 w 5426208"/>
              <a:gd name="connsiteY20" fmla="*/ 1604521 h 6199726"/>
              <a:gd name="connsiteX21" fmla="*/ 2042048 w 5426208"/>
              <a:gd name="connsiteY21" fmla="*/ 680694 h 6199726"/>
              <a:gd name="connsiteX22" fmla="*/ 1976061 w 5426208"/>
              <a:gd name="connsiteY22" fmla="*/ 237634 h 6199726"/>
              <a:gd name="connsiteX23" fmla="*/ 1853512 w 5426208"/>
              <a:gd name="connsiteY23" fmla="*/ 1964 h 6199726"/>
              <a:gd name="connsiteX24" fmla="*/ 1674403 w 5426208"/>
              <a:gd name="connsiteY24" fmla="*/ 360183 h 6199726"/>
              <a:gd name="connsiteX25" fmla="*/ 1504721 w 5426208"/>
              <a:gd name="connsiteY25" fmla="*/ 1415985 h 6199726"/>
              <a:gd name="connsiteX26" fmla="*/ 1919500 w 5426208"/>
              <a:gd name="connsiteY26" fmla="*/ 2745164 h 6199726"/>
              <a:gd name="connsiteX27" fmla="*/ 2525505 w 5426208"/>
              <a:gd name="connsiteY27" fmla="*/ 3885807 h 6199726"/>
              <a:gd name="connsiteX28" fmla="*/ 2343706 w 5426208"/>
              <a:gd name="connsiteY28" fmla="*/ 3734978 h 6199726"/>
              <a:gd name="connsiteX29" fmla="*/ 1259624 w 5426208"/>
              <a:gd name="connsiteY29" fmla="*/ 2566055 h 6199726"/>
              <a:gd name="connsiteX30" fmla="*/ 760003 w 5426208"/>
              <a:gd name="connsiteY30" fmla="*/ 2019300 h 6199726"/>
              <a:gd name="connsiteX31" fmla="*/ 213248 w 5426208"/>
              <a:gd name="connsiteY31" fmla="*/ 1510253 h 6199726"/>
              <a:gd name="connsiteX32" fmla="*/ 213248 w 5426208"/>
              <a:gd name="connsiteY32" fmla="*/ 1642228 h 6199726"/>
              <a:gd name="connsiteX33" fmla="*/ 694015 w 5426208"/>
              <a:gd name="connsiteY33" fmla="*/ 2980834 h 6199726"/>
              <a:gd name="connsiteX34" fmla="*/ 1287904 w 5426208"/>
              <a:gd name="connsiteY34" fmla="*/ 4102624 h 6199726"/>
              <a:gd name="connsiteX35" fmla="*/ 2042048 w 5426208"/>
              <a:gd name="connsiteY35" fmla="*/ 4715366 h 6199726"/>
              <a:gd name="connsiteX36" fmla="*/ 2771689 w 5426208"/>
              <a:gd name="connsiteY36" fmla="*/ 5012089 h 6199726"/>
              <a:gd name="connsiteX37" fmla="*/ 2315426 w 5426208"/>
              <a:gd name="connsiteY37" fmla="*/ 5092438 h 6199726"/>
              <a:gd name="connsiteX38" fmla="*/ 1495294 w 5426208"/>
              <a:gd name="connsiteY38" fmla="*/ 4922756 h 6199726"/>
              <a:gd name="connsiteX39" fmla="*/ 760003 w 5426208"/>
              <a:gd name="connsiteY39" fmla="*/ 4187465 h 6199726"/>
              <a:gd name="connsiteX40" fmla="*/ 260382 w 5426208"/>
              <a:gd name="connsiteY40" fmla="*/ 3291919 h 6199726"/>
              <a:gd name="connsiteX41" fmla="*/ 5859 w 5426208"/>
              <a:gd name="connsiteY41" fmla="*/ 2924273 h 6199726"/>
              <a:gd name="connsiteX42" fmla="*/ 109554 w 5426208"/>
              <a:gd name="connsiteY42" fmla="*/ 3518162 h 6199726"/>
              <a:gd name="connsiteX43" fmla="*/ 420638 w 5426208"/>
              <a:gd name="connsiteY43" fmla="*/ 4922756 h 6199726"/>
              <a:gd name="connsiteX44" fmla="*/ 910832 w 5426208"/>
              <a:gd name="connsiteY44" fmla="*/ 5544925 h 6199726"/>
              <a:gd name="connsiteX45" fmla="*/ 1523574 w 5426208"/>
              <a:gd name="connsiteY45" fmla="*/ 5761741 h 6199726"/>
              <a:gd name="connsiteX46" fmla="*/ 2336968 w 5426208"/>
              <a:gd name="connsiteY46" fmla="*/ 5729895 h 6199726"/>
              <a:gd name="connsiteX47" fmla="*/ 3483886 w 5426208"/>
              <a:gd name="connsiteY47" fmla="*/ 5540090 h 6199726"/>
              <a:gd name="connsiteX48" fmla="*/ 3704096 w 5426208"/>
              <a:gd name="connsiteY48" fmla="*/ 5581363 h 6199726"/>
              <a:gd name="connsiteX49" fmla="*/ 3506134 w 5426208"/>
              <a:gd name="connsiteY49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745005 w 5426208"/>
              <a:gd name="connsiteY8" fmla="*/ 4101278 h 6199726"/>
              <a:gd name="connsiteX9" fmla="*/ 3798859 w 5426208"/>
              <a:gd name="connsiteY9" fmla="*/ 3549606 h 6199726"/>
              <a:gd name="connsiteX10" fmla="*/ 4150946 w 5426208"/>
              <a:gd name="connsiteY10" fmla="*/ 2009873 h 6199726"/>
              <a:gd name="connsiteX11" fmla="*/ 4285628 w 5426208"/>
              <a:gd name="connsiteY11" fmla="*/ 1302863 h 6199726"/>
              <a:gd name="connsiteX12" fmla="*/ 4313908 w 5426208"/>
              <a:gd name="connsiteY12" fmla="*/ 963498 h 6199726"/>
              <a:gd name="connsiteX13" fmla="*/ 4049958 w 5426208"/>
              <a:gd name="connsiteY13" fmla="*/ 1199168 h 6199726"/>
              <a:gd name="connsiteX14" fmla="*/ 3569191 w 5426208"/>
              <a:gd name="connsiteY14" fmla="*/ 1840191 h 6199726"/>
              <a:gd name="connsiteX15" fmla="*/ 3408935 w 5426208"/>
              <a:gd name="connsiteY15" fmla="*/ 2349238 h 6199726"/>
              <a:gd name="connsiteX16" fmla="*/ 3305110 w 5426208"/>
              <a:gd name="connsiteY16" fmla="*/ 3464374 h 6199726"/>
              <a:gd name="connsiteX17" fmla="*/ 3267533 w 5426208"/>
              <a:gd name="connsiteY17" fmla="*/ 4093197 h 6199726"/>
              <a:gd name="connsiteX18" fmla="*/ 3224446 w 5426208"/>
              <a:gd name="connsiteY18" fmla="*/ 3852295 h 6199726"/>
              <a:gd name="connsiteX19" fmla="*/ 3069570 w 5426208"/>
              <a:gd name="connsiteY19" fmla="*/ 3188224 h 6199726"/>
              <a:gd name="connsiteX20" fmla="*/ 2428547 w 5426208"/>
              <a:gd name="connsiteY20" fmla="*/ 1604521 h 6199726"/>
              <a:gd name="connsiteX21" fmla="*/ 2042048 w 5426208"/>
              <a:gd name="connsiteY21" fmla="*/ 680694 h 6199726"/>
              <a:gd name="connsiteX22" fmla="*/ 1976061 w 5426208"/>
              <a:gd name="connsiteY22" fmla="*/ 237634 h 6199726"/>
              <a:gd name="connsiteX23" fmla="*/ 1853512 w 5426208"/>
              <a:gd name="connsiteY23" fmla="*/ 1964 h 6199726"/>
              <a:gd name="connsiteX24" fmla="*/ 1674403 w 5426208"/>
              <a:gd name="connsiteY24" fmla="*/ 360183 h 6199726"/>
              <a:gd name="connsiteX25" fmla="*/ 1504721 w 5426208"/>
              <a:gd name="connsiteY25" fmla="*/ 1415985 h 6199726"/>
              <a:gd name="connsiteX26" fmla="*/ 1919500 w 5426208"/>
              <a:gd name="connsiteY26" fmla="*/ 2745164 h 6199726"/>
              <a:gd name="connsiteX27" fmla="*/ 2525505 w 5426208"/>
              <a:gd name="connsiteY27" fmla="*/ 3885807 h 6199726"/>
              <a:gd name="connsiteX28" fmla="*/ 2343706 w 5426208"/>
              <a:gd name="connsiteY28" fmla="*/ 3734978 h 6199726"/>
              <a:gd name="connsiteX29" fmla="*/ 1259624 w 5426208"/>
              <a:gd name="connsiteY29" fmla="*/ 2566055 h 6199726"/>
              <a:gd name="connsiteX30" fmla="*/ 760003 w 5426208"/>
              <a:gd name="connsiteY30" fmla="*/ 2019300 h 6199726"/>
              <a:gd name="connsiteX31" fmla="*/ 213248 w 5426208"/>
              <a:gd name="connsiteY31" fmla="*/ 1510253 h 6199726"/>
              <a:gd name="connsiteX32" fmla="*/ 213248 w 5426208"/>
              <a:gd name="connsiteY32" fmla="*/ 1642228 h 6199726"/>
              <a:gd name="connsiteX33" fmla="*/ 694015 w 5426208"/>
              <a:gd name="connsiteY33" fmla="*/ 2980834 h 6199726"/>
              <a:gd name="connsiteX34" fmla="*/ 1287904 w 5426208"/>
              <a:gd name="connsiteY34" fmla="*/ 4102624 h 6199726"/>
              <a:gd name="connsiteX35" fmla="*/ 2042048 w 5426208"/>
              <a:gd name="connsiteY35" fmla="*/ 4715366 h 6199726"/>
              <a:gd name="connsiteX36" fmla="*/ 2771689 w 5426208"/>
              <a:gd name="connsiteY36" fmla="*/ 5012089 h 6199726"/>
              <a:gd name="connsiteX37" fmla="*/ 2315426 w 5426208"/>
              <a:gd name="connsiteY37" fmla="*/ 5092438 h 6199726"/>
              <a:gd name="connsiteX38" fmla="*/ 1495294 w 5426208"/>
              <a:gd name="connsiteY38" fmla="*/ 4922756 h 6199726"/>
              <a:gd name="connsiteX39" fmla="*/ 760003 w 5426208"/>
              <a:gd name="connsiteY39" fmla="*/ 4187465 h 6199726"/>
              <a:gd name="connsiteX40" fmla="*/ 260382 w 5426208"/>
              <a:gd name="connsiteY40" fmla="*/ 3291919 h 6199726"/>
              <a:gd name="connsiteX41" fmla="*/ 5859 w 5426208"/>
              <a:gd name="connsiteY41" fmla="*/ 2924273 h 6199726"/>
              <a:gd name="connsiteX42" fmla="*/ 109554 w 5426208"/>
              <a:gd name="connsiteY42" fmla="*/ 3518162 h 6199726"/>
              <a:gd name="connsiteX43" fmla="*/ 420638 w 5426208"/>
              <a:gd name="connsiteY43" fmla="*/ 4922756 h 6199726"/>
              <a:gd name="connsiteX44" fmla="*/ 910832 w 5426208"/>
              <a:gd name="connsiteY44" fmla="*/ 5544925 h 6199726"/>
              <a:gd name="connsiteX45" fmla="*/ 1523574 w 5426208"/>
              <a:gd name="connsiteY45" fmla="*/ 5761741 h 6199726"/>
              <a:gd name="connsiteX46" fmla="*/ 2336968 w 5426208"/>
              <a:gd name="connsiteY46" fmla="*/ 5729895 h 6199726"/>
              <a:gd name="connsiteX47" fmla="*/ 3483886 w 5426208"/>
              <a:gd name="connsiteY47" fmla="*/ 5540090 h 6199726"/>
              <a:gd name="connsiteX48" fmla="*/ 3704096 w 5426208"/>
              <a:gd name="connsiteY48" fmla="*/ 5581363 h 6199726"/>
              <a:gd name="connsiteX49" fmla="*/ 3506134 w 5426208"/>
              <a:gd name="connsiteY49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745005 w 5426208"/>
              <a:gd name="connsiteY8" fmla="*/ 4101278 h 6199726"/>
              <a:gd name="connsiteX9" fmla="*/ 3798859 w 5426208"/>
              <a:gd name="connsiteY9" fmla="*/ 3549606 h 6199726"/>
              <a:gd name="connsiteX10" fmla="*/ 4150946 w 5426208"/>
              <a:gd name="connsiteY10" fmla="*/ 2009873 h 6199726"/>
              <a:gd name="connsiteX11" fmla="*/ 4285628 w 5426208"/>
              <a:gd name="connsiteY11" fmla="*/ 1302863 h 6199726"/>
              <a:gd name="connsiteX12" fmla="*/ 4313908 w 5426208"/>
              <a:gd name="connsiteY12" fmla="*/ 963498 h 6199726"/>
              <a:gd name="connsiteX13" fmla="*/ 4049958 w 5426208"/>
              <a:gd name="connsiteY13" fmla="*/ 1199168 h 6199726"/>
              <a:gd name="connsiteX14" fmla="*/ 3569191 w 5426208"/>
              <a:gd name="connsiteY14" fmla="*/ 1840191 h 6199726"/>
              <a:gd name="connsiteX15" fmla="*/ 3408935 w 5426208"/>
              <a:gd name="connsiteY15" fmla="*/ 2349238 h 6199726"/>
              <a:gd name="connsiteX16" fmla="*/ 3355734 w 5426208"/>
              <a:gd name="connsiteY16" fmla="*/ 3467538 h 6199726"/>
              <a:gd name="connsiteX17" fmla="*/ 3267533 w 5426208"/>
              <a:gd name="connsiteY17" fmla="*/ 4093197 h 6199726"/>
              <a:gd name="connsiteX18" fmla="*/ 3224446 w 5426208"/>
              <a:gd name="connsiteY18" fmla="*/ 3852295 h 6199726"/>
              <a:gd name="connsiteX19" fmla="*/ 3069570 w 5426208"/>
              <a:gd name="connsiteY19" fmla="*/ 3188224 h 6199726"/>
              <a:gd name="connsiteX20" fmla="*/ 2428547 w 5426208"/>
              <a:gd name="connsiteY20" fmla="*/ 1604521 h 6199726"/>
              <a:gd name="connsiteX21" fmla="*/ 2042048 w 5426208"/>
              <a:gd name="connsiteY21" fmla="*/ 680694 h 6199726"/>
              <a:gd name="connsiteX22" fmla="*/ 1976061 w 5426208"/>
              <a:gd name="connsiteY22" fmla="*/ 237634 h 6199726"/>
              <a:gd name="connsiteX23" fmla="*/ 1853512 w 5426208"/>
              <a:gd name="connsiteY23" fmla="*/ 1964 h 6199726"/>
              <a:gd name="connsiteX24" fmla="*/ 1674403 w 5426208"/>
              <a:gd name="connsiteY24" fmla="*/ 360183 h 6199726"/>
              <a:gd name="connsiteX25" fmla="*/ 1504721 w 5426208"/>
              <a:gd name="connsiteY25" fmla="*/ 1415985 h 6199726"/>
              <a:gd name="connsiteX26" fmla="*/ 1919500 w 5426208"/>
              <a:gd name="connsiteY26" fmla="*/ 2745164 h 6199726"/>
              <a:gd name="connsiteX27" fmla="*/ 2525505 w 5426208"/>
              <a:gd name="connsiteY27" fmla="*/ 3885807 h 6199726"/>
              <a:gd name="connsiteX28" fmla="*/ 2343706 w 5426208"/>
              <a:gd name="connsiteY28" fmla="*/ 3734978 h 6199726"/>
              <a:gd name="connsiteX29" fmla="*/ 1259624 w 5426208"/>
              <a:gd name="connsiteY29" fmla="*/ 2566055 h 6199726"/>
              <a:gd name="connsiteX30" fmla="*/ 760003 w 5426208"/>
              <a:gd name="connsiteY30" fmla="*/ 2019300 h 6199726"/>
              <a:gd name="connsiteX31" fmla="*/ 213248 w 5426208"/>
              <a:gd name="connsiteY31" fmla="*/ 1510253 h 6199726"/>
              <a:gd name="connsiteX32" fmla="*/ 213248 w 5426208"/>
              <a:gd name="connsiteY32" fmla="*/ 1642228 h 6199726"/>
              <a:gd name="connsiteX33" fmla="*/ 694015 w 5426208"/>
              <a:gd name="connsiteY33" fmla="*/ 2980834 h 6199726"/>
              <a:gd name="connsiteX34" fmla="*/ 1287904 w 5426208"/>
              <a:gd name="connsiteY34" fmla="*/ 4102624 h 6199726"/>
              <a:gd name="connsiteX35" fmla="*/ 2042048 w 5426208"/>
              <a:gd name="connsiteY35" fmla="*/ 4715366 h 6199726"/>
              <a:gd name="connsiteX36" fmla="*/ 2771689 w 5426208"/>
              <a:gd name="connsiteY36" fmla="*/ 5012089 h 6199726"/>
              <a:gd name="connsiteX37" fmla="*/ 2315426 w 5426208"/>
              <a:gd name="connsiteY37" fmla="*/ 5092438 h 6199726"/>
              <a:gd name="connsiteX38" fmla="*/ 1495294 w 5426208"/>
              <a:gd name="connsiteY38" fmla="*/ 4922756 h 6199726"/>
              <a:gd name="connsiteX39" fmla="*/ 760003 w 5426208"/>
              <a:gd name="connsiteY39" fmla="*/ 4187465 h 6199726"/>
              <a:gd name="connsiteX40" fmla="*/ 260382 w 5426208"/>
              <a:gd name="connsiteY40" fmla="*/ 3291919 h 6199726"/>
              <a:gd name="connsiteX41" fmla="*/ 5859 w 5426208"/>
              <a:gd name="connsiteY41" fmla="*/ 2924273 h 6199726"/>
              <a:gd name="connsiteX42" fmla="*/ 109554 w 5426208"/>
              <a:gd name="connsiteY42" fmla="*/ 3518162 h 6199726"/>
              <a:gd name="connsiteX43" fmla="*/ 420638 w 5426208"/>
              <a:gd name="connsiteY43" fmla="*/ 4922756 h 6199726"/>
              <a:gd name="connsiteX44" fmla="*/ 910832 w 5426208"/>
              <a:gd name="connsiteY44" fmla="*/ 5544925 h 6199726"/>
              <a:gd name="connsiteX45" fmla="*/ 1523574 w 5426208"/>
              <a:gd name="connsiteY45" fmla="*/ 5761741 h 6199726"/>
              <a:gd name="connsiteX46" fmla="*/ 2336968 w 5426208"/>
              <a:gd name="connsiteY46" fmla="*/ 5729895 h 6199726"/>
              <a:gd name="connsiteX47" fmla="*/ 3483886 w 5426208"/>
              <a:gd name="connsiteY47" fmla="*/ 5540090 h 6199726"/>
              <a:gd name="connsiteX48" fmla="*/ 3704096 w 5426208"/>
              <a:gd name="connsiteY48" fmla="*/ 5581363 h 6199726"/>
              <a:gd name="connsiteX49" fmla="*/ 3506134 w 5426208"/>
              <a:gd name="connsiteY49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745005 w 5426208"/>
              <a:gd name="connsiteY8" fmla="*/ 4101278 h 6199726"/>
              <a:gd name="connsiteX9" fmla="*/ 3798859 w 5426208"/>
              <a:gd name="connsiteY9" fmla="*/ 3549606 h 6199726"/>
              <a:gd name="connsiteX10" fmla="*/ 4150946 w 5426208"/>
              <a:gd name="connsiteY10" fmla="*/ 2009873 h 6199726"/>
              <a:gd name="connsiteX11" fmla="*/ 4285628 w 5426208"/>
              <a:gd name="connsiteY11" fmla="*/ 1302863 h 6199726"/>
              <a:gd name="connsiteX12" fmla="*/ 4313908 w 5426208"/>
              <a:gd name="connsiteY12" fmla="*/ 963498 h 6199726"/>
              <a:gd name="connsiteX13" fmla="*/ 4049958 w 5426208"/>
              <a:gd name="connsiteY13" fmla="*/ 1199168 h 6199726"/>
              <a:gd name="connsiteX14" fmla="*/ 3569191 w 5426208"/>
              <a:gd name="connsiteY14" fmla="*/ 1840191 h 6199726"/>
              <a:gd name="connsiteX15" fmla="*/ 3408935 w 5426208"/>
              <a:gd name="connsiteY15" fmla="*/ 2349238 h 6199726"/>
              <a:gd name="connsiteX16" fmla="*/ 3355734 w 5426208"/>
              <a:gd name="connsiteY16" fmla="*/ 3467538 h 6199726"/>
              <a:gd name="connsiteX17" fmla="*/ 3292845 w 5426208"/>
              <a:gd name="connsiteY17" fmla="*/ 4093197 h 6199726"/>
              <a:gd name="connsiteX18" fmla="*/ 3224446 w 5426208"/>
              <a:gd name="connsiteY18" fmla="*/ 3852295 h 6199726"/>
              <a:gd name="connsiteX19" fmla="*/ 3069570 w 5426208"/>
              <a:gd name="connsiteY19" fmla="*/ 3188224 h 6199726"/>
              <a:gd name="connsiteX20" fmla="*/ 2428547 w 5426208"/>
              <a:gd name="connsiteY20" fmla="*/ 1604521 h 6199726"/>
              <a:gd name="connsiteX21" fmla="*/ 2042048 w 5426208"/>
              <a:gd name="connsiteY21" fmla="*/ 680694 h 6199726"/>
              <a:gd name="connsiteX22" fmla="*/ 1976061 w 5426208"/>
              <a:gd name="connsiteY22" fmla="*/ 237634 h 6199726"/>
              <a:gd name="connsiteX23" fmla="*/ 1853512 w 5426208"/>
              <a:gd name="connsiteY23" fmla="*/ 1964 h 6199726"/>
              <a:gd name="connsiteX24" fmla="*/ 1674403 w 5426208"/>
              <a:gd name="connsiteY24" fmla="*/ 360183 h 6199726"/>
              <a:gd name="connsiteX25" fmla="*/ 1504721 w 5426208"/>
              <a:gd name="connsiteY25" fmla="*/ 1415985 h 6199726"/>
              <a:gd name="connsiteX26" fmla="*/ 1919500 w 5426208"/>
              <a:gd name="connsiteY26" fmla="*/ 2745164 h 6199726"/>
              <a:gd name="connsiteX27" fmla="*/ 2525505 w 5426208"/>
              <a:gd name="connsiteY27" fmla="*/ 3885807 h 6199726"/>
              <a:gd name="connsiteX28" fmla="*/ 2343706 w 5426208"/>
              <a:gd name="connsiteY28" fmla="*/ 3734978 h 6199726"/>
              <a:gd name="connsiteX29" fmla="*/ 1259624 w 5426208"/>
              <a:gd name="connsiteY29" fmla="*/ 2566055 h 6199726"/>
              <a:gd name="connsiteX30" fmla="*/ 760003 w 5426208"/>
              <a:gd name="connsiteY30" fmla="*/ 2019300 h 6199726"/>
              <a:gd name="connsiteX31" fmla="*/ 213248 w 5426208"/>
              <a:gd name="connsiteY31" fmla="*/ 1510253 h 6199726"/>
              <a:gd name="connsiteX32" fmla="*/ 213248 w 5426208"/>
              <a:gd name="connsiteY32" fmla="*/ 1642228 h 6199726"/>
              <a:gd name="connsiteX33" fmla="*/ 694015 w 5426208"/>
              <a:gd name="connsiteY33" fmla="*/ 2980834 h 6199726"/>
              <a:gd name="connsiteX34" fmla="*/ 1287904 w 5426208"/>
              <a:gd name="connsiteY34" fmla="*/ 4102624 h 6199726"/>
              <a:gd name="connsiteX35" fmla="*/ 2042048 w 5426208"/>
              <a:gd name="connsiteY35" fmla="*/ 4715366 h 6199726"/>
              <a:gd name="connsiteX36" fmla="*/ 2771689 w 5426208"/>
              <a:gd name="connsiteY36" fmla="*/ 5012089 h 6199726"/>
              <a:gd name="connsiteX37" fmla="*/ 2315426 w 5426208"/>
              <a:gd name="connsiteY37" fmla="*/ 5092438 h 6199726"/>
              <a:gd name="connsiteX38" fmla="*/ 1495294 w 5426208"/>
              <a:gd name="connsiteY38" fmla="*/ 4922756 h 6199726"/>
              <a:gd name="connsiteX39" fmla="*/ 760003 w 5426208"/>
              <a:gd name="connsiteY39" fmla="*/ 4187465 h 6199726"/>
              <a:gd name="connsiteX40" fmla="*/ 260382 w 5426208"/>
              <a:gd name="connsiteY40" fmla="*/ 3291919 h 6199726"/>
              <a:gd name="connsiteX41" fmla="*/ 5859 w 5426208"/>
              <a:gd name="connsiteY41" fmla="*/ 2924273 h 6199726"/>
              <a:gd name="connsiteX42" fmla="*/ 109554 w 5426208"/>
              <a:gd name="connsiteY42" fmla="*/ 3518162 h 6199726"/>
              <a:gd name="connsiteX43" fmla="*/ 420638 w 5426208"/>
              <a:gd name="connsiteY43" fmla="*/ 4922756 h 6199726"/>
              <a:gd name="connsiteX44" fmla="*/ 910832 w 5426208"/>
              <a:gd name="connsiteY44" fmla="*/ 5544925 h 6199726"/>
              <a:gd name="connsiteX45" fmla="*/ 1523574 w 5426208"/>
              <a:gd name="connsiteY45" fmla="*/ 5761741 h 6199726"/>
              <a:gd name="connsiteX46" fmla="*/ 2336968 w 5426208"/>
              <a:gd name="connsiteY46" fmla="*/ 5729895 h 6199726"/>
              <a:gd name="connsiteX47" fmla="*/ 3483886 w 5426208"/>
              <a:gd name="connsiteY47" fmla="*/ 5540090 h 6199726"/>
              <a:gd name="connsiteX48" fmla="*/ 3704096 w 5426208"/>
              <a:gd name="connsiteY48" fmla="*/ 5581363 h 6199726"/>
              <a:gd name="connsiteX49" fmla="*/ 3506134 w 5426208"/>
              <a:gd name="connsiteY49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745005 w 5426208"/>
              <a:gd name="connsiteY8" fmla="*/ 4101278 h 6199726"/>
              <a:gd name="connsiteX9" fmla="*/ 3798859 w 5426208"/>
              <a:gd name="connsiteY9" fmla="*/ 3549606 h 6199726"/>
              <a:gd name="connsiteX10" fmla="*/ 4150946 w 5426208"/>
              <a:gd name="connsiteY10" fmla="*/ 2009873 h 6199726"/>
              <a:gd name="connsiteX11" fmla="*/ 4285628 w 5426208"/>
              <a:gd name="connsiteY11" fmla="*/ 1302863 h 6199726"/>
              <a:gd name="connsiteX12" fmla="*/ 4313908 w 5426208"/>
              <a:gd name="connsiteY12" fmla="*/ 963498 h 6199726"/>
              <a:gd name="connsiteX13" fmla="*/ 4049958 w 5426208"/>
              <a:gd name="connsiteY13" fmla="*/ 1199168 h 6199726"/>
              <a:gd name="connsiteX14" fmla="*/ 3569191 w 5426208"/>
              <a:gd name="connsiteY14" fmla="*/ 1840191 h 6199726"/>
              <a:gd name="connsiteX15" fmla="*/ 3408935 w 5426208"/>
              <a:gd name="connsiteY15" fmla="*/ 2349238 h 6199726"/>
              <a:gd name="connsiteX16" fmla="*/ 3355734 w 5426208"/>
              <a:gd name="connsiteY16" fmla="*/ 3467538 h 6199726"/>
              <a:gd name="connsiteX17" fmla="*/ 3292845 w 5426208"/>
              <a:gd name="connsiteY17" fmla="*/ 4093197 h 6199726"/>
              <a:gd name="connsiteX18" fmla="*/ 3224446 w 5426208"/>
              <a:gd name="connsiteY18" fmla="*/ 3852295 h 6199726"/>
              <a:gd name="connsiteX19" fmla="*/ 3006290 w 5426208"/>
              <a:gd name="connsiteY19" fmla="*/ 2973071 h 6199726"/>
              <a:gd name="connsiteX20" fmla="*/ 2428547 w 5426208"/>
              <a:gd name="connsiteY20" fmla="*/ 1604521 h 6199726"/>
              <a:gd name="connsiteX21" fmla="*/ 2042048 w 5426208"/>
              <a:gd name="connsiteY21" fmla="*/ 680694 h 6199726"/>
              <a:gd name="connsiteX22" fmla="*/ 1976061 w 5426208"/>
              <a:gd name="connsiteY22" fmla="*/ 237634 h 6199726"/>
              <a:gd name="connsiteX23" fmla="*/ 1853512 w 5426208"/>
              <a:gd name="connsiteY23" fmla="*/ 1964 h 6199726"/>
              <a:gd name="connsiteX24" fmla="*/ 1674403 w 5426208"/>
              <a:gd name="connsiteY24" fmla="*/ 360183 h 6199726"/>
              <a:gd name="connsiteX25" fmla="*/ 1504721 w 5426208"/>
              <a:gd name="connsiteY25" fmla="*/ 1415985 h 6199726"/>
              <a:gd name="connsiteX26" fmla="*/ 1919500 w 5426208"/>
              <a:gd name="connsiteY26" fmla="*/ 2745164 h 6199726"/>
              <a:gd name="connsiteX27" fmla="*/ 2525505 w 5426208"/>
              <a:gd name="connsiteY27" fmla="*/ 3885807 h 6199726"/>
              <a:gd name="connsiteX28" fmla="*/ 2343706 w 5426208"/>
              <a:gd name="connsiteY28" fmla="*/ 3734978 h 6199726"/>
              <a:gd name="connsiteX29" fmla="*/ 1259624 w 5426208"/>
              <a:gd name="connsiteY29" fmla="*/ 2566055 h 6199726"/>
              <a:gd name="connsiteX30" fmla="*/ 760003 w 5426208"/>
              <a:gd name="connsiteY30" fmla="*/ 2019300 h 6199726"/>
              <a:gd name="connsiteX31" fmla="*/ 213248 w 5426208"/>
              <a:gd name="connsiteY31" fmla="*/ 1510253 h 6199726"/>
              <a:gd name="connsiteX32" fmla="*/ 213248 w 5426208"/>
              <a:gd name="connsiteY32" fmla="*/ 1642228 h 6199726"/>
              <a:gd name="connsiteX33" fmla="*/ 694015 w 5426208"/>
              <a:gd name="connsiteY33" fmla="*/ 2980834 h 6199726"/>
              <a:gd name="connsiteX34" fmla="*/ 1287904 w 5426208"/>
              <a:gd name="connsiteY34" fmla="*/ 4102624 h 6199726"/>
              <a:gd name="connsiteX35" fmla="*/ 2042048 w 5426208"/>
              <a:gd name="connsiteY35" fmla="*/ 4715366 h 6199726"/>
              <a:gd name="connsiteX36" fmla="*/ 2771689 w 5426208"/>
              <a:gd name="connsiteY36" fmla="*/ 5012089 h 6199726"/>
              <a:gd name="connsiteX37" fmla="*/ 2315426 w 5426208"/>
              <a:gd name="connsiteY37" fmla="*/ 5092438 h 6199726"/>
              <a:gd name="connsiteX38" fmla="*/ 1495294 w 5426208"/>
              <a:gd name="connsiteY38" fmla="*/ 4922756 h 6199726"/>
              <a:gd name="connsiteX39" fmla="*/ 760003 w 5426208"/>
              <a:gd name="connsiteY39" fmla="*/ 4187465 h 6199726"/>
              <a:gd name="connsiteX40" fmla="*/ 260382 w 5426208"/>
              <a:gd name="connsiteY40" fmla="*/ 3291919 h 6199726"/>
              <a:gd name="connsiteX41" fmla="*/ 5859 w 5426208"/>
              <a:gd name="connsiteY41" fmla="*/ 2924273 h 6199726"/>
              <a:gd name="connsiteX42" fmla="*/ 109554 w 5426208"/>
              <a:gd name="connsiteY42" fmla="*/ 3518162 h 6199726"/>
              <a:gd name="connsiteX43" fmla="*/ 420638 w 5426208"/>
              <a:gd name="connsiteY43" fmla="*/ 4922756 h 6199726"/>
              <a:gd name="connsiteX44" fmla="*/ 910832 w 5426208"/>
              <a:gd name="connsiteY44" fmla="*/ 5544925 h 6199726"/>
              <a:gd name="connsiteX45" fmla="*/ 1523574 w 5426208"/>
              <a:gd name="connsiteY45" fmla="*/ 5761741 h 6199726"/>
              <a:gd name="connsiteX46" fmla="*/ 2336968 w 5426208"/>
              <a:gd name="connsiteY46" fmla="*/ 5729895 h 6199726"/>
              <a:gd name="connsiteX47" fmla="*/ 3483886 w 5426208"/>
              <a:gd name="connsiteY47" fmla="*/ 5540090 h 6199726"/>
              <a:gd name="connsiteX48" fmla="*/ 3704096 w 5426208"/>
              <a:gd name="connsiteY48" fmla="*/ 5581363 h 6199726"/>
              <a:gd name="connsiteX49" fmla="*/ 3506134 w 5426208"/>
              <a:gd name="connsiteY49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745005 w 5426208"/>
              <a:gd name="connsiteY8" fmla="*/ 4101278 h 6199726"/>
              <a:gd name="connsiteX9" fmla="*/ 3798859 w 5426208"/>
              <a:gd name="connsiteY9" fmla="*/ 3549606 h 6199726"/>
              <a:gd name="connsiteX10" fmla="*/ 4150946 w 5426208"/>
              <a:gd name="connsiteY10" fmla="*/ 2009873 h 6199726"/>
              <a:gd name="connsiteX11" fmla="*/ 4285628 w 5426208"/>
              <a:gd name="connsiteY11" fmla="*/ 1302863 h 6199726"/>
              <a:gd name="connsiteX12" fmla="*/ 4313908 w 5426208"/>
              <a:gd name="connsiteY12" fmla="*/ 963498 h 6199726"/>
              <a:gd name="connsiteX13" fmla="*/ 4049958 w 5426208"/>
              <a:gd name="connsiteY13" fmla="*/ 1199168 h 6199726"/>
              <a:gd name="connsiteX14" fmla="*/ 3569191 w 5426208"/>
              <a:gd name="connsiteY14" fmla="*/ 1840191 h 6199726"/>
              <a:gd name="connsiteX15" fmla="*/ 3408935 w 5426208"/>
              <a:gd name="connsiteY15" fmla="*/ 2349238 h 6199726"/>
              <a:gd name="connsiteX16" fmla="*/ 3355734 w 5426208"/>
              <a:gd name="connsiteY16" fmla="*/ 3467538 h 6199726"/>
              <a:gd name="connsiteX17" fmla="*/ 3292845 w 5426208"/>
              <a:gd name="connsiteY17" fmla="*/ 4093197 h 6199726"/>
              <a:gd name="connsiteX18" fmla="*/ 3192806 w 5426208"/>
              <a:gd name="connsiteY18" fmla="*/ 3842803 h 6199726"/>
              <a:gd name="connsiteX19" fmla="*/ 3006290 w 5426208"/>
              <a:gd name="connsiteY19" fmla="*/ 2973071 h 6199726"/>
              <a:gd name="connsiteX20" fmla="*/ 2428547 w 5426208"/>
              <a:gd name="connsiteY20" fmla="*/ 1604521 h 6199726"/>
              <a:gd name="connsiteX21" fmla="*/ 2042048 w 5426208"/>
              <a:gd name="connsiteY21" fmla="*/ 680694 h 6199726"/>
              <a:gd name="connsiteX22" fmla="*/ 1976061 w 5426208"/>
              <a:gd name="connsiteY22" fmla="*/ 237634 h 6199726"/>
              <a:gd name="connsiteX23" fmla="*/ 1853512 w 5426208"/>
              <a:gd name="connsiteY23" fmla="*/ 1964 h 6199726"/>
              <a:gd name="connsiteX24" fmla="*/ 1674403 w 5426208"/>
              <a:gd name="connsiteY24" fmla="*/ 360183 h 6199726"/>
              <a:gd name="connsiteX25" fmla="*/ 1504721 w 5426208"/>
              <a:gd name="connsiteY25" fmla="*/ 1415985 h 6199726"/>
              <a:gd name="connsiteX26" fmla="*/ 1919500 w 5426208"/>
              <a:gd name="connsiteY26" fmla="*/ 2745164 h 6199726"/>
              <a:gd name="connsiteX27" fmla="*/ 2525505 w 5426208"/>
              <a:gd name="connsiteY27" fmla="*/ 3885807 h 6199726"/>
              <a:gd name="connsiteX28" fmla="*/ 2343706 w 5426208"/>
              <a:gd name="connsiteY28" fmla="*/ 3734978 h 6199726"/>
              <a:gd name="connsiteX29" fmla="*/ 1259624 w 5426208"/>
              <a:gd name="connsiteY29" fmla="*/ 2566055 h 6199726"/>
              <a:gd name="connsiteX30" fmla="*/ 760003 w 5426208"/>
              <a:gd name="connsiteY30" fmla="*/ 2019300 h 6199726"/>
              <a:gd name="connsiteX31" fmla="*/ 213248 w 5426208"/>
              <a:gd name="connsiteY31" fmla="*/ 1510253 h 6199726"/>
              <a:gd name="connsiteX32" fmla="*/ 213248 w 5426208"/>
              <a:gd name="connsiteY32" fmla="*/ 1642228 h 6199726"/>
              <a:gd name="connsiteX33" fmla="*/ 694015 w 5426208"/>
              <a:gd name="connsiteY33" fmla="*/ 2980834 h 6199726"/>
              <a:gd name="connsiteX34" fmla="*/ 1287904 w 5426208"/>
              <a:gd name="connsiteY34" fmla="*/ 4102624 h 6199726"/>
              <a:gd name="connsiteX35" fmla="*/ 2042048 w 5426208"/>
              <a:gd name="connsiteY35" fmla="*/ 4715366 h 6199726"/>
              <a:gd name="connsiteX36" fmla="*/ 2771689 w 5426208"/>
              <a:gd name="connsiteY36" fmla="*/ 5012089 h 6199726"/>
              <a:gd name="connsiteX37" fmla="*/ 2315426 w 5426208"/>
              <a:gd name="connsiteY37" fmla="*/ 5092438 h 6199726"/>
              <a:gd name="connsiteX38" fmla="*/ 1495294 w 5426208"/>
              <a:gd name="connsiteY38" fmla="*/ 4922756 h 6199726"/>
              <a:gd name="connsiteX39" fmla="*/ 760003 w 5426208"/>
              <a:gd name="connsiteY39" fmla="*/ 4187465 h 6199726"/>
              <a:gd name="connsiteX40" fmla="*/ 260382 w 5426208"/>
              <a:gd name="connsiteY40" fmla="*/ 3291919 h 6199726"/>
              <a:gd name="connsiteX41" fmla="*/ 5859 w 5426208"/>
              <a:gd name="connsiteY41" fmla="*/ 2924273 h 6199726"/>
              <a:gd name="connsiteX42" fmla="*/ 109554 w 5426208"/>
              <a:gd name="connsiteY42" fmla="*/ 3518162 h 6199726"/>
              <a:gd name="connsiteX43" fmla="*/ 420638 w 5426208"/>
              <a:gd name="connsiteY43" fmla="*/ 4922756 h 6199726"/>
              <a:gd name="connsiteX44" fmla="*/ 910832 w 5426208"/>
              <a:gd name="connsiteY44" fmla="*/ 5544925 h 6199726"/>
              <a:gd name="connsiteX45" fmla="*/ 1523574 w 5426208"/>
              <a:gd name="connsiteY45" fmla="*/ 5761741 h 6199726"/>
              <a:gd name="connsiteX46" fmla="*/ 2336968 w 5426208"/>
              <a:gd name="connsiteY46" fmla="*/ 5729895 h 6199726"/>
              <a:gd name="connsiteX47" fmla="*/ 3483886 w 5426208"/>
              <a:gd name="connsiteY47" fmla="*/ 5540090 h 6199726"/>
              <a:gd name="connsiteX48" fmla="*/ 3704096 w 5426208"/>
              <a:gd name="connsiteY48" fmla="*/ 5581363 h 6199726"/>
              <a:gd name="connsiteX49" fmla="*/ 3506134 w 5426208"/>
              <a:gd name="connsiteY49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745005 w 5426208"/>
              <a:gd name="connsiteY8" fmla="*/ 4101278 h 6199726"/>
              <a:gd name="connsiteX9" fmla="*/ 3798859 w 5426208"/>
              <a:gd name="connsiteY9" fmla="*/ 3549606 h 6199726"/>
              <a:gd name="connsiteX10" fmla="*/ 4150946 w 5426208"/>
              <a:gd name="connsiteY10" fmla="*/ 2009873 h 6199726"/>
              <a:gd name="connsiteX11" fmla="*/ 4285628 w 5426208"/>
              <a:gd name="connsiteY11" fmla="*/ 1302863 h 6199726"/>
              <a:gd name="connsiteX12" fmla="*/ 4313908 w 5426208"/>
              <a:gd name="connsiteY12" fmla="*/ 963498 h 6199726"/>
              <a:gd name="connsiteX13" fmla="*/ 4049958 w 5426208"/>
              <a:gd name="connsiteY13" fmla="*/ 1199168 h 6199726"/>
              <a:gd name="connsiteX14" fmla="*/ 3569191 w 5426208"/>
              <a:gd name="connsiteY14" fmla="*/ 1840191 h 6199726"/>
              <a:gd name="connsiteX15" fmla="*/ 3408935 w 5426208"/>
              <a:gd name="connsiteY15" fmla="*/ 2349238 h 6199726"/>
              <a:gd name="connsiteX16" fmla="*/ 3355734 w 5426208"/>
              <a:gd name="connsiteY16" fmla="*/ 3467538 h 6199726"/>
              <a:gd name="connsiteX17" fmla="*/ 3292845 w 5426208"/>
              <a:gd name="connsiteY17" fmla="*/ 4093197 h 6199726"/>
              <a:gd name="connsiteX18" fmla="*/ 3192806 w 5426208"/>
              <a:gd name="connsiteY18" fmla="*/ 3842803 h 6199726"/>
              <a:gd name="connsiteX19" fmla="*/ 3006290 w 5426208"/>
              <a:gd name="connsiteY19" fmla="*/ 2973071 h 6199726"/>
              <a:gd name="connsiteX20" fmla="*/ 2428547 w 5426208"/>
              <a:gd name="connsiteY20" fmla="*/ 1604521 h 6199726"/>
              <a:gd name="connsiteX21" fmla="*/ 2042048 w 5426208"/>
              <a:gd name="connsiteY21" fmla="*/ 680694 h 6199726"/>
              <a:gd name="connsiteX22" fmla="*/ 1976061 w 5426208"/>
              <a:gd name="connsiteY22" fmla="*/ 237634 h 6199726"/>
              <a:gd name="connsiteX23" fmla="*/ 1853512 w 5426208"/>
              <a:gd name="connsiteY23" fmla="*/ 1964 h 6199726"/>
              <a:gd name="connsiteX24" fmla="*/ 1674403 w 5426208"/>
              <a:gd name="connsiteY24" fmla="*/ 360183 h 6199726"/>
              <a:gd name="connsiteX25" fmla="*/ 1504721 w 5426208"/>
              <a:gd name="connsiteY25" fmla="*/ 1415985 h 6199726"/>
              <a:gd name="connsiteX26" fmla="*/ 1919500 w 5426208"/>
              <a:gd name="connsiteY26" fmla="*/ 2745164 h 6199726"/>
              <a:gd name="connsiteX27" fmla="*/ 2525505 w 5426208"/>
              <a:gd name="connsiteY27" fmla="*/ 3885807 h 6199726"/>
              <a:gd name="connsiteX28" fmla="*/ 2343706 w 5426208"/>
              <a:gd name="connsiteY28" fmla="*/ 3734978 h 6199726"/>
              <a:gd name="connsiteX29" fmla="*/ 1259624 w 5426208"/>
              <a:gd name="connsiteY29" fmla="*/ 2566055 h 6199726"/>
              <a:gd name="connsiteX30" fmla="*/ 760003 w 5426208"/>
              <a:gd name="connsiteY30" fmla="*/ 2019300 h 6199726"/>
              <a:gd name="connsiteX31" fmla="*/ 213248 w 5426208"/>
              <a:gd name="connsiteY31" fmla="*/ 1510253 h 6199726"/>
              <a:gd name="connsiteX32" fmla="*/ 213248 w 5426208"/>
              <a:gd name="connsiteY32" fmla="*/ 1642228 h 6199726"/>
              <a:gd name="connsiteX33" fmla="*/ 694015 w 5426208"/>
              <a:gd name="connsiteY33" fmla="*/ 2980834 h 6199726"/>
              <a:gd name="connsiteX34" fmla="*/ 1287904 w 5426208"/>
              <a:gd name="connsiteY34" fmla="*/ 4102624 h 6199726"/>
              <a:gd name="connsiteX35" fmla="*/ 2042048 w 5426208"/>
              <a:gd name="connsiteY35" fmla="*/ 4715366 h 6199726"/>
              <a:gd name="connsiteX36" fmla="*/ 2771689 w 5426208"/>
              <a:gd name="connsiteY36" fmla="*/ 5012089 h 6199726"/>
              <a:gd name="connsiteX37" fmla="*/ 2315426 w 5426208"/>
              <a:gd name="connsiteY37" fmla="*/ 5092438 h 6199726"/>
              <a:gd name="connsiteX38" fmla="*/ 1495294 w 5426208"/>
              <a:gd name="connsiteY38" fmla="*/ 4922756 h 6199726"/>
              <a:gd name="connsiteX39" fmla="*/ 760003 w 5426208"/>
              <a:gd name="connsiteY39" fmla="*/ 4187465 h 6199726"/>
              <a:gd name="connsiteX40" fmla="*/ 260382 w 5426208"/>
              <a:gd name="connsiteY40" fmla="*/ 3291919 h 6199726"/>
              <a:gd name="connsiteX41" fmla="*/ 5859 w 5426208"/>
              <a:gd name="connsiteY41" fmla="*/ 2924273 h 6199726"/>
              <a:gd name="connsiteX42" fmla="*/ 109554 w 5426208"/>
              <a:gd name="connsiteY42" fmla="*/ 3518162 h 6199726"/>
              <a:gd name="connsiteX43" fmla="*/ 420638 w 5426208"/>
              <a:gd name="connsiteY43" fmla="*/ 4922756 h 6199726"/>
              <a:gd name="connsiteX44" fmla="*/ 910832 w 5426208"/>
              <a:gd name="connsiteY44" fmla="*/ 5544925 h 6199726"/>
              <a:gd name="connsiteX45" fmla="*/ 1523574 w 5426208"/>
              <a:gd name="connsiteY45" fmla="*/ 5761741 h 6199726"/>
              <a:gd name="connsiteX46" fmla="*/ 2336968 w 5426208"/>
              <a:gd name="connsiteY46" fmla="*/ 5729895 h 6199726"/>
              <a:gd name="connsiteX47" fmla="*/ 3483886 w 5426208"/>
              <a:gd name="connsiteY47" fmla="*/ 5540090 h 6199726"/>
              <a:gd name="connsiteX48" fmla="*/ 3704096 w 5426208"/>
              <a:gd name="connsiteY48" fmla="*/ 5581363 h 6199726"/>
              <a:gd name="connsiteX49" fmla="*/ 3506134 w 5426208"/>
              <a:gd name="connsiteY49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745005 w 5426208"/>
              <a:gd name="connsiteY8" fmla="*/ 4101278 h 6199726"/>
              <a:gd name="connsiteX9" fmla="*/ 3798859 w 5426208"/>
              <a:gd name="connsiteY9" fmla="*/ 3549606 h 6199726"/>
              <a:gd name="connsiteX10" fmla="*/ 4150946 w 5426208"/>
              <a:gd name="connsiteY10" fmla="*/ 2009873 h 6199726"/>
              <a:gd name="connsiteX11" fmla="*/ 4285628 w 5426208"/>
              <a:gd name="connsiteY11" fmla="*/ 1302863 h 6199726"/>
              <a:gd name="connsiteX12" fmla="*/ 4313908 w 5426208"/>
              <a:gd name="connsiteY12" fmla="*/ 963498 h 6199726"/>
              <a:gd name="connsiteX13" fmla="*/ 4049958 w 5426208"/>
              <a:gd name="connsiteY13" fmla="*/ 1199168 h 6199726"/>
              <a:gd name="connsiteX14" fmla="*/ 3569191 w 5426208"/>
              <a:gd name="connsiteY14" fmla="*/ 1840191 h 6199726"/>
              <a:gd name="connsiteX15" fmla="*/ 3408935 w 5426208"/>
              <a:gd name="connsiteY15" fmla="*/ 2349238 h 6199726"/>
              <a:gd name="connsiteX16" fmla="*/ 3355734 w 5426208"/>
              <a:gd name="connsiteY16" fmla="*/ 3467538 h 6199726"/>
              <a:gd name="connsiteX17" fmla="*/ 3292845 w 5426208"/>
              <a:gd name="connsiteY17" fmla="*/ 4093197 h 6199726"/>
              <a:gd name="connsiteX18" fmla="*/ 3192806 w 5426208"/>
              <a:gd name="connsiteY18" fmla="*/ 3842803 h 6199726"/>
              <a:gd name="connsiteX19" fmla="*/ 3006290 w 5426208"/>
              <a:gd name="connsiteY19" fmla="*/ 2973071 h 6199726"/>
              <a:gd name="connsiteX20" fmla="*/ 2428547 w 5426208"/>
              <a:gd name="connsiteY20" fmla="*/ 1604521 h 6199726"/>
              <a:gd name="connsiteX21" fmla="*/ 2042048 w 5426208"/>
              <a:gd name="connsiteY21" fmla="*/ 680694 h 6199726"/>
              <a:gd name="connsiteX22" fmla="*/ 1976061 w 5426208"/>
              <a:gd name="connsiteY22" fmla="*/ 237634 h 6199726"/>
              <a:gd name="connsiteX23" fmla="*/ 1853512 w 5426208"/>
              <a:gd name="connsiteY23" fmla="*/ 1964 h 6199726"/>
              <a:gd name="connsiteX24" fmla="*/ 1674403 w 5426208"/>
              <a:gd name="connsiteY24" fmla="*/ 360183 h 6199726"/>
              <a:gd name="connsiteX25" fmla="*/ 1504721 w 5426208"/>
              <a:gd name="connsiteY25" fmla="*/ 1415985 h 6199726"/>
              <a:gd name="connsiteX26" fmla="*/ 1919500 w 5426208"/>
              <a:gd name="connsiteY26" fmla="*/ 2745164 h 6199726"/>
              <a:gd name="connsiteX27" fmla="*/ 2525505 w 5426208"/>
              <a:gd name="connsiteY27" fmla="*/ 3885807 h 6199726"/>
              <a:gd name="connsiteX28" fmla="*/ 2343706 w 5426208"/>
              <a:gd name="connsiteY28" fmla="*/ 3734978 h 6199726"/>
              <a:gd name="connsiteX29" fmla="*/ 1259624 w 5426208"/>
              <a:gd name="connsiteY29" fmla="*/ 2566055 h 6199726"/>
              <a:gd name="connsiteX30" fmla="*/ 760003 w 5426208"/>
              <a:gd name="connsiteY30" fmla="*/ 2019300 h 6199726"/>
              <a:gd name="connsiteX31" fmla="*/ 213248 w 5426208"/>
              <a:gd name="connsiteY31" fmla="*/ 1510253 h 6199726"/>
              <a:gd name="connsiteX32" fmla="*/ 213248 w 5426208"/>
              <a:gd name="connsiteY32" fmla="*/ 1642228 h 6199726"/>
              <a:gd name="connsiteX33" fmla="*/ 694015 w 5426208"/>
              <a:gd name="connsiteY33" fmla="*/ 2980834 h 6199726"/>
              <a:gd name="connsiteX34" fmla="*/ 1287904 w 5426208"/>
              <a:gd name="connsiteY34" fmla="*/ 4102624 h 6199726"/>
              <a:gd name="connsiteX35" fmla="*/ 2042048 w 5426208"/>
              <a:gd name="connsiteY35" fmla="*/ 4715366 h 6199726"/>
              <a:gd name="connsiteX36" fmla="*/ 2771689 w 5426208"/>
              <a:gd name="connsiteY36" fmla="*/ 5012089 h 6199726"/>
              <a:gd name="connsiteX37" fmla="*/ 2258473 w 5426208"/>
              <a:gd name="connsiteY37" fmla="*/ 5048142 h 6199726"/>
              <a:gd name="connsiteX38" fmla="*/ 1495294 w 5426208"/>
              <a:gd name="connsiteY38" fmla="*/ 4922756 h 6199726"/>
              <a:gd name="connsiteX39" fmla="*/ 760003 w 5426208"/>
              <a:gd name="connsiteY39" fmla="*/ 4187465 h 6199726"/>
              <a:gd name="connsiteX40" fmla="*/ 260382 w 5426208"/>
              <a:gd name="connsiteY40" fmla="*/ 3291919 h 6199726"/>
              <a:gd name="connsiteX41" fmla="*/ 5859 w 5426208"/>
              <a:gd name="connsiteY41" fmla="*/ 2924273 h 6199726"/>
              <a:gd name="connsiteX42" fmla="*/ 109554 w 5426208"/>
              <a:gd name="connsiteY42" fmla="*/ 3518162 h 6199726"/>
              <a:gd name="connsiteX43" fmla="*/ 420638 w 5426208"/>
              <a:gd name="connsiteY43" fmla="*/ 4922756 h 6199726"/>
              <a:gd name="connsiteX44" fmla="*/ 910832 w 5426208"/>
              <a:gd name="connsiteY44" fmla="*/ 5544925 h 6199726"/>
              <a:gd name="connsiteX45" fmla="*/ 1523574 w 5426208"/>
              <a:gd name="connsiteY45" fmla="*/ 5761741 h 6199726"/>
              <a:gd name="connsiteX46" fmla="*/ 2336968 w 5426208"/>
              <a:gd name="connsiteY46" fmla="*/ 5729895 h 6199726"/>
              <a:gd name="connsiteX47" fmla="*/ 3483886 w 5426208"/>
              <a:gd name="connsiteY47" fmla="*/ 5540090 h 6199726"/>
              <a:gd name="connsiteX48" fmla="*/ 3704096 w 5426208"/>
              <a:gd name="connsiteY48" fmla="*/ 5581363 h 6199726"/>
              <a:gd name="connsiteX49" fmla="*/ 3506134 w 5426208"/>
              <a:gd name="connsiteY49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745005 w 5426208"/>
              <a:gd name="connsiteY8" fmla="*/ 4101278 h 6199726"/>
              <a:gd name="connsiteX9" fmla="*/ 3798859 w 5426208"/>
              <a:gd name="connsiteY9" fmla="*/ 3549606 h 6199726"/>
              <a:gd name="connsiteX10" fmla="*/ 4150946 w 5426208"/>
              <a:gd name="connsiteY10" fmla="*/ 2009873 h 6199726"/>
              <a:gd name="connsiteX11" fmla="*/ 4285628 w 5426208"/>
              <a:gd name="connsiteY11" fmla="*/ 1302863 h 6199726"/>
              <a:gd name="connsiteX12" fmla="*/ 4313908 w 5426208"/>
              <a:gd name="connsiteY12" fmla="*/ 963498 h 6199726"/>
              <a:gd name="connsiteX13" fmla="*/ 4049958 w 5426208"/>
              <a:gd name="connsiteY13" fmla="*/ 1199168 h 6199726"/>
              <a:gd name="connsiteX14" fmla="*/ 3569191 w 5426208"/>
              <a:gd name="connsiteY14" fmla="*/ 1840191 h 6199726"/>
              <a:gd name="connsiteX15" fmla="*/ 3408935 w 5426208"/>
              <a:gd name="connsiteY15" fmla="*/ 2349238 h 6199726"/>
              <a:gd name="connsiteX16" fmla="*/ 3355734 w 5426208"/>
              <a:gd name="connsiteY16" fmla="*/ 3467538 h 6199726"/>
              <a:gd name="connsiteX17" fmla="*/ 3292845 w 5426208"/>
              <a:gd name="connsiteY17" fmla="*/ 4093197 h 6199726"/>
              <a:gd name="connsiteX18" fmla="*/ 3192806 w 5426208"/>
              <a:gd name="connsiteY18" fmla="*/ 3842803 h 6199726"/>
              <a:gd name="connsiteX19" fmla="*/ 3006290 w 5426208"/>
              <a:gd name="connsiteY19" fmla="*/ 2973071 h 6199726"/>
              <a:gd name="connsiteX20" fmla="*/ 2428547 w 5426208"/>
              <a:gd name="connsiteY20" fmla="*/ 1604521 h 6199726"/>
              <a:gd name="connsiteX21" fmla="*/ 2042048 w 5426208"/>
              <a:gd name="connsiteY21" fmla="*/ 680694 h 6199726"/>
              <a:gd name="connsiteX22" fmla="*/ 1976061 w 5426208"/>
              <a:gd name="connsiteY22" fmla="*/ 237634 h 6199726"/>
              <a:gd name="connsiteX23" fmla="*/ 1853512 w 5426208"/>
              <a:gd name="connsiteY23" fmla="*/ 1964 h 6199726"/>
              <a:gd name="connsiteX24" fmla="*/ 1674403 w 5426208"/>
              <a:gd name="connsiteY24" fmla="*/ 360183 h 6199726"/>
              <a:gd name="connsiteX25" fmla="*/ 1504721 w 5426208"/>
              <a:gd name="connsiteY25" fmla="*/ 1415985 h 6199726"/>
              <a:gd name="connsiteX26" fmla="*/ 1919500 w 5426208"/>
              <a:gd name="connsiteY26" fmla="*/ 2745164 h 6199726"/>
              <a:gd name="connsiteX27" fmla="*/ 2525505 w 5426208"/>
              <a:gd name="connsiteY27" fmla="*/ 3885807 h 6199726"/>
              <a:gd name="connsiteX28" fmla="*/ 2343706 w 5426208"/>
              <a:gd name="connsiteY28" fmla="*/ 3734978 h 6199726"/>
              <a:gd name="connsiteX29" fmla="*/ 1259624 w 5426208"/>
              <a:gd name="connsiteY29" fmla="*/ 2566055 h 6199726"/>
              <a:gd name="connsiteX30" fmla="*/ 760003 w 5426208"/>
              <a:gd name="connsiteY30" fmla="*/ 2019300 h 6199726"/>
              <a:gd name="connsiteX31" fmla="*/ 213248 w 5426208"/>
              <a:gd name="connsiteY31" fmla="*/ 1510253 h 6199726"/>
              <a:gd name="connsiteX32" fmla="*/ 213248 w 5426208"/>
              <a:gd name="connsiteY32" fmla="*/ 1642228 h 6199726"/>
              <a:gd name="connsiteX33" fmla="*/ 694015 w 5426208"/>
              <a:gd name="connsiteY33" fmla="*/ 2980834 h 6199726"/>
              <a:gd name="connsiteX34" fmla="*/ 1287904 w 5426208"/>
              <a:gd name="connsiteY34" fmla="*/ 4102624 h 6199726"/>
              <a:gd name="connsiteX35" fmla="*/ 2042048 w 5426208"/>
              <a:gd name="connsiteY35" fmla="*/ 4715366 h 6199726"/>
              <a:gd name="connsiteX36" fmla="*/ 2771689 w 5426208"/>
              <a:gd name="connsiteY36" fmla="*/ 5012089 h 6199726"/>
              <a:gd name="connsiteX37" fmla="*/ 2258473 w 5426208"/>
              <a:gd name="connsiteY37" fmla="*/ 5048142 h 6199726"/>
              <a:gd name="connsiteX38" fmla="*/ 1485802 w 5426208"/>
              <a:gd name="connsiteY38" fmla="*/ 4878460 h 6199726"/>
              <a:gd name="connsiteX39" fmla="*/ 760003 w 5426208"/>
              <a:gd name="connsiteY39" fmla="*/ 4187465 h 6199726"/>
              <a:gd name="connsiteX40" fmla="*/ 260382 w 5426208"/>
              <a:gd name="connsiteY40" fmla="*/ 3291919 h 6199726"/>
              <a:gd name="connsiteX41" fmla="*/ 5859 w 5426208"/>
              <a:gd name="connsiteY41" fmla="*/ 2924273 h 6199726"/>
              <a:gd name="connsiteX42" fmla="*/ 109554 w 5426208"/>
              <a:gd name="connsiteY42" fmla="*/ 3518162 h 6199726"/>
              <a:gd name="connsiteX43" fmla="*/ 420638 w 5426208"/>
              <a:gd name="connsiteY43" fmla="*/ 4922756 h 6199726"/>
              <a:gd name="connsiteX44" fmla="*/ 910832 w 5426208"/>
              <a:gd name="connsiteY44" fmla="*/ 5544925 h 6199726"/>
              <a:gd name="connsiteX45" fmla="*/ 1523574 w 5426208"/>
              <a:gd name="connsiteY45" fmla="*/ 5761741 h 6199726"/>
              <a:gd name="connsiteX46" fmla="*/ 2336968 w 5426208"/>
              <a:gd name="connsiteY46" fmla="*/ 5729895 h 6199726"/>
              <a:gd name="connsiteX47" fmla="*/ 3483886 w 5426208"/>
              <a:gd name="connsiteY47" fmla="*/ 5540090 h 6199726"/>
              <a:gd name="connsiteX48" fmla="*/ 3704096 w 5426208"/>
              <a:gd name="connsiteY48" fmla="*/ 5581363 h 6199726"/>
              <a:gd name="connsiteX49" fmla="*/ 3506134 w 5426208"/>
              <a:gd name="connsiteY49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20181 w 5426208"/>
              <a:gd name="connsiteY8" fmla="*/ 4277967 h 6199726"/>
              <a:gd name="connsiteX9" fmla="*/ 3798859 w 5426208"/>
              <a:gd name="connsiteY9" fmla="*/ 3549606 h 6199726"/>
              <a:gd name="connsiteX10" fmla="*/ 4150946 w 5426208"/>
              <a:gd name="connsiteY10" fmla="*/ 2009873 h 6199726"/>
              <a:gd name="connsiteX11" fmla="*/ 4285628 w 5426208"/>
              <a:gd name="connsiteY11" fmla="*/ 1302863 h 6199726"/>
              <a:gd name="connsiteX12" fmla="*/ 4313908 w 5426208"/>
              <a:gd name="connsiteY12" fmla="*/ 963498 h 6199726"/>
              <a:gd name="connsiteX13" fmla="*/ 4049958 w 5426208"/>
              <a:gd name="connsiteY13" fmla="*/ 1199168 h 6199726"/>
              <a:gd name="connsiteX14" fmla="*/ 3569191 w 5426208"/>
              <a:gd name="connsiteY14" fmla="*/ 1840191 h 6199726"/>
              <a:gd name="connsiteX15" fmla="*/ 3408935 w 5426208"/>
              <a:gd name="connsiteY15" fmla="*/ 2349238 h 6199726"/>
              <a:gd name="connsiteX16" fmla="*/ 3355734 w 5426208"/>
              <a:gd name="connsiteY16" fmla="*/ 3467538 h 6199726"/>
              <a:gd name="connsiteX17" fmla="*/ 3292845 w 5426208"/>
              <a:gd name="connsiteY17" fmla="*/ 4093197 h 6199726"/>
              <a:gd name="connsiteX18" fmla="*/ 3192806 w 5426208"/>
              <a:gd name="connsiteY18" fmla="*/ 3842803 h 6199726"/>
              <a:gd name="connsiteX19" fmla="*/ 3006290 w 5426208"/>
              <a:gd name="connsiteY19" fmla="*/ 2973071 h 6199726"/>
              <a:gd name="connsiteX20" fmla="*/ 2428547 w 5426208"/>
              <a:gd name="connsiteY20" fmla="*/ 1604521 h 6199726"/>
              <a:gd name="connsiteX21" fmla="*/ 2042048 w 5426208"/>
              <a:gd name="connsiteY21" fmla="*/ 680694 h 6199726"/>
              <a:gd name="connsiteX22" fmla="*/ 1976061 w 5426208"/>
              <a:gd name="connsiteY22" fmla="*/ 237634 h 6199726"/>
              <a:gd name="connsiteX23" fmla="*/ 1853512 w 5426208"/>
              <a:gd name="connsiteY23" fmla="*/ 1964 h 6199726"/>
              <a:gd name="connsiteX24" fmla="*/ 1674403 w 5426208"/>
              <a:gd name="connsiteY24" fmla="*/ 360183 h 6199726"/>
              <a:gd name="connsiteX25" fmla="*/ 1504721 w 5426208"/>
              <a:gd name="connsiteY25" fmla="*/ 1415985 h 6199726"/>
              <a:gd name="connsiteX26" fmla="*/ 1919500 w 5426208"/>
              <a:gd name="connsiteY26" fmla="*/ 2745164 h 6199726"/>
              <a:gd name="connsiteX27" fmla="*/ 2525505 w 5426208"/>
              <a:gd name="connsiteY27" fmla="*/ 3885807 h 6199726"/>
              <a:gd name="connsiteX28" fmla="*/ 2343706 w 5426208"/>
              <a:gd name="connsiteY28" fmla="*/ 3734978 h 6199726"/>
              <a:gd name="connsiteX29" fmla="*/ 1259624 w 5426208"/>
              <a:gd name="connsiteY29" fmla="*/ 2566055 h 6199726"/>
              <a:gd name="connsiteX30" fmla="*/ 760003 w 5426208"/>
              <a:gd name="connsiteY30" fmla="*/ 2019300 h 6199726"/>
              <a:gd name="connsiteX31" fmla="*/ 213248 w 5426208"/>
              <a:gd name="connsiteY31" fmla="*/ 1510253 h 6199726"/>
              <a:gd name="connsiteX32" fmla="*/ 213248 w 5426208"/>
              <a:gd name="connsiteY32" fmla="*/ 1642228 h 6199726"/>
              <a:gd name="connsiteX33" fmla="*/ 694015 w 5426208"/>
              <a:gd name="connsiteY33" fmla="*/ 2980834 h 6199726"/>
              <a:gd name="connsiteX34" fmla="*/ 1287904 w 5426208"/>
              <a:gd name="connsiteY34" fmla="*/ 4102624 h 6199726"/>
              <a:gd name="connsiteX35" fmla="*/ 2042048 w 5426208"/>
              <a:gd name="connsiteY35" fmla="*/ 4715366 h 6199726"/>
              <a:gd name="connsiteX36" fmla="*/ 2771689 w 5426208"/>
              <a:gd name="connsiteY36" fmla="*/ 5012089 h 6199726"/>
              <a:gd name="connsiteX37" fmla="*/ 2258473 w 5426208"/>
              <a:gd name="connsiteY37" fmla="*/ 5048142 h 6199726"/>
              <a:gd name="connsiteX38" fmla="*/ 1485802 w 5426208"/>
              <a:gd name="connsiteY38" fmla="*/ 4878460 h 6199726"/>
              <a:gd name="connsiteX39" fmla="*/ 760003 w 5426208"/>
              <a:gd name="connsiteY39" fmla="*/ 4187465 h 6199726"/>
              <a:gd name="connsiteX40" fmla="*/ 260382 w 5426208"/>
              <a:gd name="connsiteY40" fmla="*/ 3291919 h 6199726"/>
              <a:gd name="connsiteX41" fmla="*/ 5859 w 5426208"/>
              <a:gd name="connsiteY41" fmla="*/ 2924273 h 6199726"/>
              <a:gd name="connsiteX42" fmla="*/ 109554 w 5426208"/>
              <a:gd name="connsiteY42" fmla="*/ 3518162 h 6199726"/>
              <a:gd name="connsiteX43" fmla="*/ 420638 w 5426208"/>
              <a:gd name="connsiteY43" fmla="*/ 4922756 h 6199726"/>
              <a:gd name="connsiteX44" fmla="*/ 910832 w 5426208"/>
              <a:gd name="connsiteY44" fmla="*/ 5544925 h 6199726"/>
              <a:gd name="connsiteX45" fmla="*/ 1523574 w 5426208"/>
              <a:gd name="connsiteY45" fmla="*/ 5761741 h 6199726"/>
              <a:gd name="connsiteX46" fmla="*/ 2336968 w 5426208"/>
              <a:gd name="connsiteY46" fmla="*/ 5729895 h 6199726"/>
              <a:gd name="connsiteX47" fmla="*/ 3483886 w 5426208"/>
              <a:gd name="connsiteY47" fmla="*/ 5540090 h 6199726"/>
              <a:gd name="connsiteX48" fmla="*/ 3704096 w 5426208"/>
              <a:gd name="connsiteY48" fmla="*/ 5581363 h 6199726"/>
              <a:gd name="connsiteX49" fmla="*/ 3506134 w 5426208"/>
              <a:gd name="connsiteY49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20181 w 5426208"/>
              <a:gd name="connsiteY8" fmla="*/ 4277967 h 6199726"/>
              <a:gd name="connsiteX9" fmla="*/ 3798859 w 5426208"/>
              <a:gd name="connsiteY9" fmla="*/ 3549606 h 6199726"/>
              <a:gd name="connsiteX10" fmla="*/ 4150946 w 5426208"/>
              <a:gd name="connsiteY10" fmla="*/ 2009873 h 6199726"/>
              <a:gd name="connsiteX11" fmla="*/ 4285628 w 5426208"/>
              <a:gd name="connsiteY11" fmla="*/ 1302863 h 6199726"/>
              <a:gd name="connsiteX12" fmla="*/ 4313908 w 5426208"/>
              <a:gd name="connsiteY12" fmla="*/ 963498 h 6199726"/>
              <a:gd name="connsiteX13" fmla="*/ 4049958 w 5426208"/>
              <a:gd name="connsiteY13" fmla="*/ 1199168 h 6199726"/>
              <a:gd name="connsiteX14" fmla="*/ 3569191 w 5426208"/>
              <a:gd name="connsiteY14" fmla="*/ 1840191 h 6199726"/>
              <a:gd name="connsiteX15" fmla="*/ 3408935 w 5426208"/>
              <a:gd name="connsiteY15" fmla="*/ 2349238 h 6199726"/>
              <a:gd name="connsiteX16" fmla="*/ 3355734 w 5426208"/>
              <a:gd name="connsiteY16" fmla="*/ 3467538 h 6199726"/>
              <a:gd name="connsiteX17" fmla="*/ 3292845 w 5426208"/>
              <a:gd name="connsiteY17" fmla="*/ 4093197 h 6199726"/>
              <a:gd name="connsiteX18" fmla="*/ 3192806 w 5426208"/>
              <a:gd name="connsiteY18" fmla="*/ 3842803 h 6199726"/>
              <a:gd name="connsiteX19" fmla="*/ 3006290 w 5426208"/>
              <a:gd name="connsiteY19" fmla="*/ 2973071 h 6199726"/>
              <a:gd name="connsiteX20" fmla="*/ 2428547 w 5426208"/>
              <a:gd name="connsiteY20" fmla="*/ 1604521 h 6199726"/>
              <a:gd name="connsiteX21" fmla="*/ 2042048 w 5426208"/>
              <a:gd name="connsiteY21" fmla="*/ 680694 h 6199726"/>
              <a:gd name="connsiteX22" fmla="*/ 1976061 w 5426208"/>
              <a:gd name="connsiteY22" fmla="*/ 237634 h 6199726"/>
              <a:gd name="connsiteX23" fmla="*/ 1853512 w 5426208"/>
              <a:gd name="connsiteY23" fmla="*/ 1964 h 6199726"/>
              <a:gd name="connsiteX24" fmla="*/ 1674403 w 5426208"/>
              <a:gd name="connsiteY24" fmla="*/ 360183 h 6199726"/>
              <a:gd name="connsiteX25" fmla="*/ 1504721 w 5426208"/>
              <a:gd name="connsiteY25" fmla="*/ 1415985 h 6199726"/>
              <a:gd name="connsiteX26" fmla="*/ 1919500 w 5426208"/>
              <a:gd name="connsiteY26" fmla="*/ 2745164 h 6199726"/>
              <a:gd name="connsiteX27" fmla="*/ 2525505 w 5426208"/>
              <a:gd name="connsiteY27" fmla="*/ 3885807 h 6199726"/>
              <a:gd name="connsiteX28" fmla="*/ 2343706 w 5426208"/>
              <a:gd name="connsiteY28" fmla="*/ 3734978 h 6199726"/>
              <a:gd name="connsiteX29" fmla="*/ 1259624 w 5426208"/>
              <a:gd name="connsiteY29" fmla="*/ 2566055 h 6199726"/>
              <a:gd name="connsiteX30" fmla="*/ 760003 w 5426208"/>
              <a:gd name="connsiteY30" fmla="*/ 2019300 h 6199726"/>
              <a:gd name="connsiteX31" fmla="*/ 213248 w 5426208"/>
              <a:gd name="connsiteY31" fmla="*/ 1510253 h 6199726"/>
              <a:gd name="connsiteX32" fmla="*/ 213248 w 5426208"/>
              <a:gd name="connsiteY32" fmla="*/ 1642228 h 6199726"/>
              <a:gd name="connsiteX33" fmla="*/ 694015 w 5426208"/>
              <a:gd name="connsiteY33" fmla="*/ 2980834 h 6199726"/>
              <a:gd name="connsiteX34" fmla="*/ 1287904 w 5426208"/>
              <a:gd name="connsiteY34" fmla="*/ 4102624 h 6199726"/>
              <a:gd name="connsiteX35" fmla="*/ 2042048 w 5426208"/>
              <a:gd name="connsiteY35" fmla="*/ 4715366 h 6199726"/>
              <a:gd name="connsiteX36" fmla="*/ 2771689 w 5426208"/>
              <a:gd name="connsiteY36" fmla="*/ 5012089 h 6199726"/>
              <a:gd name="connsiteX37" fmla="*/ 2258473 w 5426208"/>
              <a:gd name="connsiteY37" fmla="*/ 5048142 h 6199726"/>
              <a:gd name="connsiteX38" fmla="*/ 1485802 w 5426208"/>
              <a:gd name="connsiteY38" fmla="*/ 4878460 h 6199726"/>
              <a:gd name="connsiteX39" fmla="*/ 760003 w 5426208"/>
              <a:gd name="connsiteY39" fmla="*/ 4187465 h 6199726"/>
              <a:gd name="connsiteX40" fmla="*/ 260382 w 5426208"/>
              <a:gd name="connsiteY40" fmla="*/ 3291919 h 6199726"/>
              <a:gd name="connsiteX41" fmla="*/ 5859 w 5426208"/>
              <a:gd name="connsiteY41" fmla="*/ 2924273 h 6199726"/>
              <a:gd name="connsiteX42" fmla="*/ 109554 w 5426208"/>
              <a:gd name="connsiteY42" fmla="*/ 3518162 h 6199726"/>
              <a:gd name="connsiteX43" fmla="*/ 420638 w 5426208"/>
              <a:gd name="connsiteY43" fmla="*/ 4922756 h 6199726"/>
              <a:gd name="connsiteX44" fmla="*/ 910832 w 5426208"/>
              <a:gd name="connsiteY44" fmla="*/ 5544925 h 6199726"/>
              <a:gd name="connsiteX45" fmla="*/ 1523574 w 5426208"/>
              <a:gd name="connsiteY45" fmla="*/ 5761741 h 6199726"/>
              <a:gd name="connsiteX46" fmla="*/ 2336968 w 5426208"/>
              <a:gd name="connsiteY46" fmla="*/ 5729895 h 6199726"/>
              <a:gd name="connsiteX47" fmla="*/ 3483886 w 5426208"/>
              <a:gd name="connsiteY47" fmla="*/ 5540090 h 6199726"/>
              <a:gd name="connsiteX48" fmla="*/ 3704096 w 5426208"/>
              <a:gd name="connsiteY48" fmla="*/ 5581363 h 6199726"/>
              <a:gd name="connsiteX49" fmla="*/ 3506134 w 5426208"/>
              <a:gd name="connsiteY49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20181 w 5426208"/>
              <a:gd name="connsiteY8" fmla="*/ 4277967 h 6199726"/>
              <a:gd name="connsiteX9" fmla="*/ 3798859 w 5426208"/>
              <a:gd name="connsiteY9" fmla="*/ 3549606 h 6199726"/>
              <a:gd name="connsiteX10" fmla="*/ 4150946 w 5426208"/>
              <a:gd name="connsiteY10" fmla="*/ 2009873 h 6199726"/>
              <a:gd name="connsiteX11" fmla="*/ 4285628 w 5426208"/>
              <a:gd name="connsiteY11" fmla="*/ 1302863 h 6199726"/>
              <a:gd name="connsiteX12" fmla="*/ 4313908 w 5426208"/>
              <a:gd name="connsiteY12" fmla="*/ 963498 h 6199726"/>
              <a:gd name="connsiteX13" fmla="*/ 4049958 w 5426208"/>
              <a:gd name="connsiteY13" fmla="*/ 1199168 h 6199726"/>
              <a:gd name="connsiteX14" fmla="*/ 3569191 w 5426208"/>
              <a:gd name="connsiteY14" fmla="*/ 1840191 h 6199726"/>
              <a:gd name="connsiteX15" fmla="*/ 3408935 w 5426208"/>
              <a:gd name="connsiteY15" fmla="*/ 2349238 h 6199726"/>
              <a:gd name="connsiteX16" fmla="*/ 3287203 w 5426208"/>
              <a:gd name="connsiteY16" fmla="*/ 3409262 h 6199726"/>
              <a:gd name="connsiteX17" fmla="*/ 3292845 w 5426208"/>
              <a:gd name="connsiteY17" fmla="*/ 4093197 h 6199726"/>
              <a:gd name="connsiteX18" fmla="*/ 3192806 w 5426208"/>
              <a:gd name="connsiteY18" fmla="*/ 3842803 h 6199726"/>
              <a:gd name="connsiteX19" fmla="*/ 3006290 w 5426208"/>
              <a:gd name="connsiteY19" fmla="*/ 2973071 h 6199726"/>
              <a:gd name="connsiteX20" fmla="*/ 2428547 w 5426208"/>
              <a:gd name="connsiteY20" fmla="*/ 1604521 h 6199726"/>
              <a:gd name="connsiteX21" fmla="*/ 2042048 w 5426208"/>
              <a:gd name="connsiteY21" fmla="*/ 680694 h 6199726"/>
              <a:gd name="connsiteX22" fmla="*/ 1976061 w 5426208"/>
              <a:gd name="connsiteY22" fmla="*/ 237634 h 6199726"/>
              <a:gd name="connsiteX23" fmla="*/ 1853512 w 5426208"/>
              <a:gd name="connsiteY23" fmla="*/ 1964 h 6199726"/>
              <a:gd name="connsiteX24" fmla="*/ 1674403 w 5426208"/>
              <a:gd name="connsiteY24" fmla="*/ 360183 h 6199726"/>
              <a:gd name="connsiteX25" fmla="*/ 1504721 w 5426208"/>
              <a:gd name="connsiteY25" fmla="*/ 1415985 h 6199726"/>
              <a:gd name="connsiteX26" fmla="*/ 1919500 w 5426208"/>
              <a:gd name="connsiteY26" fmla="*/ 2745164 h 6199726"/>
              <a:gd name="connsiteX27" fmla="*/ 2525505 w 5426208"/>
              <a:gd name="connsiteY27" fmla="*/ 3885807 h 6199726"/>
              <a:gd name="connsiteX28" fmla="*/ 2343706 w 5426208"/>
              <a:gd name="connsiteY28" fmla="*/ 3734978 h 6199726"/>
              <a:gd name="connsiteX29" fmla="*/ 1259624 w 5426208"/>
              <a:gd name="connsiteY29" fmla="*/ 2566055 h 6199726"/>
              <a:gd name="connsiteX30" fmla="*/ 760003 w 5426208"/>
              <a:gd name="connsiteY30" fmla="*/ 2019300 h 6199726"/>
              <a:gd name="connsiteX31" fmla="*/ 213248 w 5426208"/>
              <a:gd name="connsiteY31" fmla="*/ 1510253 h 6199726"/>
              <a:gd name="connsiteX32" fmla="*/ 213248 w 5426208"/>
              <a:gd name="connsiteY32" fmla="*/ 1642228 h 6199726"/>
              <a:gd name="connsiteX33" fmla="*/ 694015 w 5426208"/>
              <a:gd name="connsiteY33" fmla="*/ 2980834 h 6199726"/>
              <a:gd name="connsiteX34" fmla="*/ 1287904 w 5426208"/>
              <a:gd name="connsiteY34" fmla="*/ 4102624 h 6199726"/>
              <a:gd name="connsiteX35" fmla="*/ 2042048 w 5426208"/>
              <a:gd name="connsiteY35" fmla="*/ 4715366 h 6199726"/>
              <a:gd name="connsiteX36" fmla="*/ 2771689 w 5426208"/>
              <a:gd name="connsiteY36" fmla="*/ 5012089 h 6199726"/>
              <a:gd name="connsiteX37" fmla="*/ 2258473 w 5426208"/>
              <a:gd name="connsiteY37" fmla="*/ 5048142 h 6199726"/>
              <a:gd name="connsiteX38" fmla="*/ 1485802 w 5426208"/>
              <a:gd name="connsiteY38" fmla="*/ 4878460 h 6199726"/>
              <a:gd name="connsiteX39" fmla="*/ 760003 w 5426208"/>
              <a:gd name="connsiteY39" fmla="*/ 4187465 h 6199726"/>
              <a:gd name="connsiteX40" fmla="*/ 260382 w 5426208"/>
              <a:gd name="connsiteY40" fmla="*/ 3291919 h 6199726"/>
              <a:gd name="connsiteX41" fmla="*/ 5859 w 5426208"/>
              <a:gd name="connsiteY41" fmla="*/ 2924273 h 6199726"/>
              <a:gd name="connsiteX42" fmla="*/ 109554 w 5426208"/>
              <a:gd name="connsiteY42" fmla="*/ 3518162 h 6199726"/>
              <a:gd name="connsiteX43" fmla="*/ 420638 w 5426208"/>
              <a:gd name="connsiteY43" fmla="*/ 4922756 h 6199726"/>
              <a:gd name="connsiteX44" fmla="*/ 910832 w 5426208"/>
              <a:gd name="connsiteY44" fmla="*/ 5544925 h 6199726"/>
              <a:gd name="connsiteX45" fmla="*/ 1523574 w 5426208"/>
              <a:gd name="connsiteY45" fmla="*/ 5761741 h 6199726"/>
              <a:gd name="connsiteX46" fmla="*/ 2336968 w 5426208"/>
              <a:gd name="connsiteY46" fmla="*/ 5729895 h 6199726"/>
              <a:gd name="connsiteX47" fmla="*/ 3483886 w 5426208"/>
              <a:gd name="connsiteY47" fmla="*/ 5540090 h 6199726"/>
              <a:gd name="connsiteX48" fmla="*/ 3704096 w 5426208"/>
              <a:gd name="connsiteY48" fmla="*/ 5581363 h 6199726"/>
              <a:gd name="connsiteX49" fmla="*/ 3506134 w 5426208"/>
              <a:gd name="connsiteY49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20181 w 5426208"/>
              <a:gd name="connsiteY8" fmla="*/ 4277967 h 6199726"/>
              <a:gd name="connsiteX9" fmla="*/ 3798859 w 5426208"/>
              <a:gd name="connsiteY9" fmla="*/ 3549606 h 6199726"/>
              <a:gd name="connsiteX10" fmla="*/ 4150946 w 5426208"/>
              <a:gd name="connsiteY10" fmla="*/ 2009873 h 6199726"/>
              <a:gd name="connsiteX11" fmla="*/ 4285628 w 5426208"/>
              <a:gd name="connsiteY11" fmla="*/ 1302863 h 6199726"/>
              <a:gd name="connsiteX12" fmla="*/ 4465260 w 5426208"/>
              <a:gd name="connsiteY12" fmla="*/ 875787 h 6199726"/>
              <a:gd name="connsiteX13" fmla="*/ 4049958 w 5426208"/>
              <a:gd name="connsiteY13" fmla="*/ 1199168 h 6199726"/>
              <a:gd name="connsiteX14" fmla="*/ 3569191 w 5426208"/>
              <a:gd name="connsiteY14" fmla="*/ 1840191 h 6199726"/>
              <a:gd name="connsiteX15" fmla="*/ 3408935 w 5426208"/>
              <a:gd name="connsiteY15" fmla="*/ 2349238 h 6199726"/>
              <a:gd name="connsiteX16" fmla="*/ 3287203 w 5426208"/>
              <a:gd name="connsiteY16" fmla="*/ 3409262 h 6199726"/>
              <a:gd name="connsiteX17" fmla="*/ 3292845 w 5426208"/>
              <a:gd name="connsiteY17" fmla="*/ 4093197 h 6199726"/>
              <a:gd name="connsiteX18" fmla="*/ 3192806 w 5426208"/>
              <a:gd name="connsiteY18" fmla="*/ 3842803 h 6199726"/>
              <a:gd name="connsiteX19" fmla="*/ 3006290 w 5426208"/>
              <a:gd name="connsiteY19" fmla="*/ 2973071 h 6199726"/>
              <a:gd name="connsiteX20" fmla="*/ 2428547 w 5426208"/>
              <a:gd name="connsiteY20" fmla="*/ 1604521 h 6199726"/>
              <a:gd name="connsiteX21" fmla="*/ 2042048 w 5426208"/>
              <a:gd name="connsiteY21" fmla="*/ 680694 h 6199726"/>
              <a:gd name="connsiteX22" fmla="*/ 1976061 w 5426208"/>
              <a:gd name="connsiteY22" fmla="*/ 237634 h 6199726"/>
              <a:gd name="connsiteX23" fmla="*/ 1853512 w 5426208"/>
              <a:gd name="connsiteY23" fmla="*/ 1964 h 6199726"/>
              <a:gd name="connsiteX24" fmla="*/ 1674403 w 5426208"/>
              <a:gd name="connsiteY24" fmla="*/ 360183 h 6199726"/>
              <a:gd name="connsiteX25" fmla="*/ 1504721 w 5426208"/>
              <a:gd name="connsiteY25" fmla="*/ 1415985 h 6199726"/>
              <a:gd name="connsiteX26" fmla="*/ 1919500 w 5426208"/>
              <a:gd name="connsiteY26" fmla="*/ 2745164 h 6199726"/>
              <a:gd name="connsiteX27" fmla="*/ 2525505 w 5426208"/>
              <a:gd name="connsiteY27" fmla="*/ 3885807 h 6199726"/>
              <a:gd name="connsiteX28" fmla="*/ 2343706 w 5426208"/>
              <a:gd name="connsiteY28" fmla="*/ 3734978 h 6199726"/>
              <a:gd name="connsiteX29" fmla="*/ 1259624 w 5426208"/>
              <a:gd name="connsiteY29" fmla="*/ 2566055 h 6199726"/>
              <a:gd name="connsiteX30" fmla="*/ 760003 w 5426208"/>
              <a:gd name="connsiteY30" fmla="*/ 2019300 h 6199726"/>
              <a:gd name="connsiteX31" fmla="*/ 213248 w 5426208"/>
              <a:gd name="connsiteY31" fmla="*/ 1510253 h 6199726"/>
              <a:gd name="connsiteX32" fmla="*/ 213248 w 5426208"/>
              <a:gd name="connsiteY32" fmla="*/ 1642228 h 6199726"/>
              <a:gd name="connsiteX33" fmla="*/ 694015 w 5426208"/>
              <a:gd name="connsiteY33" fmla="*/ 2980834 h 6199726"/>
              <a:gd name="connsiteX34" fmla="*/ 1287904 w 5426208"/>
              <a:gd name="connsiteY34" fmla="*/ 4102624 h 6199726"/>
              <a:gd name="connsiteX35" fmla="*/ 2042048 w 5426208"/>
              <a:gd name="connsiteY35" fmla="*/ 4715366 h 6199726"/>
              <a:gd name="connsiteX36" fmla="*/ 2771689 w 5426208"/>
              <a:gd name="connsiteY36" fmla="*/ 5012089 h 6199726"/>
              <a:gd name="connsiteX37" fmla="*/ 2258473 w 5426208"/>
              <a:gd name="connsiteY37" fmla="*/ 5048142 h 6199726"/>
              <a:gd name="connsiteX38" fmla="*/ 1485802 w 5426208"/>
              <a:gd name="connsiteY38" fmla="*/ 4878460 h 6199726"/>
              <a:gd name="connsiteX39" fmla="*/ 760003 w 5426208"/>
              <a:gd name="connsiteY39" fmla="*/ 4187465 h 6199726"/>
              <a:gd name="connsiteX40" fmla="*/ 260382 w 5426208"/>
              <a:gd name="connsiteY40" fmla="*/ 3291919 h 6199726"/>
              <a:gd name="connsiteX41" fmla="*/ 5859 w 5426208"/>
              <a:gd name="connsiteY41" fmla="*/ 2924273 h 6199726"/>
              <a:gd name="connsiteX42" fmla="*/ 109554 w 5426208"/>
              <a:gd name="connsiteY42" fmla="*/ 3518162 h 6199726"/>
              <a:gd name="connsiteX43" fmla="*/ 420638 w 5426208"/>
              <a:gd name="connsiteY43" fmla="*/ 4922756 h 6199726"/>
              <a:gd name="connsiteX44" fmla="*/ 910832 w 5426208"/>
              <a:gd name="connsiteY44" fmla="*/ 5544925 h 6199726"/>
              <a:gd name="connsiteX45" fmla="*/ 1523574 w 5426208"/>
              <a:gd name="connsiteY45" fmla="*/ 5761741 h 6199726"/>
              <a:gd name="connsiteX46" fmla="*/ 2336968 w 5426208"/>
              <a:gd name="connsiteY46" fmla="*/ 5729895 h 6199726"/>
              <a:gd name="connsiteX47" fmla="*/ 3483886 w 5426208"/>
              <a:gd name="connsiteY47" fmla="*/ 5540090 h 6199726"/>
              <a:gd name="connsiteX48" fmla="*/ 3704096 w 5426208"/>
              <a:gd name="connsiteY48" fmla="*/ 5581363 h 6199726"/>
              <a:gd name="connsiteX49" fmla="*/ 3506134 w 5426208"/>
              <a:gd name="connsiteY49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20181 w 5426208"/>
              <a:gd name="connsiteY8" fmla="*/ 4277967 h 6199726"/>
              <a:gd name="connsiteX9" fmla="*/ 3798859 w 5426208"/>
              <a:gd name="connsiteY9" fmla="*/ 3549606 h 6199726"/>
              <a:gd name="connsiteX10" fmla="*/ 4150946 w 5426208"/>
              <a:gd name="connsiteY10" fmla="*/ 2009873 h 6199726"/>
              <a:gd name="connsiteX11" fmla="*/ 4285628 w 5426208"/>
              <a:gd name="connsiteY11" fmla="*/ 1302863 h 6199726"/>
              <a:gd name="connsiteX12" fmla="*/ 4465260 w 5426208"/>
              <a:gd name="connsiteY12" fmla="*/ 875787 h 6199726"/>
              <a:gd name="connsiteX13" fmla="*/ 4049958 w 5426208"/>
              <a:gd name="connsiteY13" fmla="*/ 1199168 h 6199726"/>
              <a:gd name="connsiteX14" fmla="*/ 3408935 w 5426208"/>
              <a:gd name="connsiteY14" fmla="*/ 2349238 h 6199726"/>
              <a:gd name="connsiteX15" fmla="*/ 3287203 w 5426208"/>
              <a:gd name="connsiteY15" fmla="*/ 3409262 h 6199726"/>
              <a:gd name="connsiteX16" fmla="*/ 3292845 w 5426208"/>
              <a:gd name="connsiteY16" fmla="*/ 4093197 h 6199726"/>
              <a:gd name="connsiteX17" fmla="*/ 3192806 w 5426208"/>
              <a:gd name="connsiteY17" fmla="*/ 3842803 h 6199726"/>
              <a:gd name="connsiteX18" fmla="*/ 3006290 w 5426208"/>
              <a:gd name="connsiteY18" fmla="*/ 2973071 h 6199726"/>
              <a:gd name="connsiteX19" fmla="*/ 2428547 w 5426208"/>
              <a:gd name="connsiteY19" fmla="*/ 1604521 h 6199726"/>
              <a:gd name="connsiteX20" fmla="*/ 2042048 w 5426208"/>
              <a:gd name="connsiteY20" fmla="*/ 680694 h 6199726"/>
              <a:gd name="connsiteX21" fmla="*/ 1976061 w 5426208"/>
              <a:gd name="connsiteY21" fmla="*/ 237634 h 6199726"/>
              <a:gd name="connsiteX22" fmla="*/ 1853512 w 5426208"/>
              <a:gd name="connsiteY22" fmla="*/ 1964 h 6199726"/>
              <a:gd name="connsiteX23" fmla="*/ 1674403 w 5426208"/>
              <a:gd name="connsiteY23" fmla="*/ 360183 h 6199726"/>
              <a:gd name="connsiteX24" fmla="*/ 1504721 w 5426208"/>
              <a:gd name="connsiteY24" fmla="*/ 1415985 h 6199726"/>
              <a:gd name="connsiteX25" fmla="*/ 1919500 w 5426208"/>
              <a:gd name="connsiteY25" fmla="*/ 2745164 h 6199726"/>
              <a:gd name="connsiteX26" fmla="*/ 2525505 w 5426208"/>
              <a:gd name="connsiteY26" fmla="*/ 3885807 h 6199726"/>
              <a:gd name="connsiteX27" fmla="*/ 2343706 w 5426208"/>
              <a:gd name="connsiteY27" fmla="*/ 3734978 h 6199726"/>
              <a:gd name="connsiteX28" fmla="*/ 1259624 w 5426208"/>
              <a:gd name="connsiteY28" fmla="*/ 2566055 h 6199726"/>
              <a:gd name="connsiteX29" fmla="*/ 760003 w 5426208"/>
              <a:gd name="connsiteY29" fmla="*/ 2019300 h 6199726"/>
              <a:gd name="connsiteX30" fmla="*/ 213248 w 5426208"/>
              <a:gd name="connsiteY30" fmla="*/ 1510253 h 6199726"/>
              <a:gd name="connsiteX31" fmla="*/ 213248 w 5426208"/>
              <a:gd name="connsiteY31" fmla="*/ 1642228 h 6199726"/>
              <a:gd name="connsiteX32" fmla="*/ 694015 w 5426208"/>
              <a:gd name="connsiteY32" fmla="*/ 2980834 h 6199726"/>
              <a:gd name="connsiteX33" fmla="*/ 1287904 w 5426208"/>
              <a:gd name="connsiteY33" fmla="*/ 4102624 h 6199726"/>
              <a:gd name="connsiteX34" fmla="*/ 2042048 w 5426208"/>
              <a:gd name="connsiteY34" fmla="*/ 4715366 h 6199726"/>
              <a:gd name="connsiteX35" fmla="*/ 2771689 w 5426208"/>
              <a:gd name="connsiteY35" fmla="*/ 5012089 h 6199726"/>
              <a:gd name="connsiteX36" fmla="*/ 2258473 w 5426208"/>
              <a:gd name="connsiteY36" fmla="*/ 5048142 h 6199726"/>
              <a:gd name="connsiteX37" fmla="*/ 1485802 w 5426208"/>
              <a:gd name="connsiteY37" fmla="*/ 4878460 h 6199726"/>
              <a:gd name="connsiteX38" fmla="*/ 760003 w 5426208"/>
              <a:gd name="connsiteY38" fmla="*/ 4187465 h 6199726"/>
              <a:gd name="connsiteX39" fmla="*/ 260382 w 5426208"/>
              <a:gd name="connsiteY39" fmla="*/ 3291919 h 6199726"/>
              <a:gd name="connsiteX40" fmla="*/ 5859 w 5426208"/>
              <a:gd name="connsiteY40" fmla="*/ 2924273 h 6199726"/>
              <a:gd name="connsiteX41" fmla="*/ 109554 w 5426208"/>
              <a:gd name="connsiteY41" fmla="*/ 3518162 h 6199726"/>
              <a:gd name="connsiteX42" fmla="*/ 420638 w 5426208"/>
              <a:gd name="connsiteY42" fmla="*/ 4922756 h 6199726"/>
              <a:gd name="connsiteX43" fmla="*/ 910832 w 5426208"/>
              <a:gd name="connsiteY43" fmla="*/ 5544925 h 6199726"/>
              <a:gd name="connsiteX44" fmla="*/ 1523574 w 5426208"/>
              <a:gd name="connsiteY44" fmla="*/ 5761741 h 6199726"/>
              <a:gd name="connsiteX45" fmla="*/ 2336968 w 5426208"/>
              <a:gd name="connsiteY45" fmla="*/ 5729895 h 6199726"/>
              <a:gd name="connsiteX46" fmla="*/ 3483886 w 5426208"/>
              <a:gd name="connsiteY46" fmla="*/ 5540090 h 6199726"/>
              <a:gd name="connsiteX47" fmla="*/ 3704096 w 5426208"/>
              <a:gd name="connsiteY47" fmla="*/ 5581363 h 6199726"/>
              <a:gd name="connsiteX48" fmla="*/ 3506134 w 5426208"/>
              <a:gd name="connsiteY48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20181 w 5426208"/>
              <a:gd name="connsiteY8" fmla="*/ 4277967 h 6199726"/>
              <a:gd name="connsiteX9" fmla="*/ 3798859 w 5426208"/>
              <a:gd name="connsiteY9" fmla="*/ 3549606 h 6199726"/>
              <a:gd name="connsiteX10" fmla="*/ 4150946 w 5426208"/>
              <a:gd name="connsiteY10" fmla="*/ 2009873 h 6199726"/>
              <a:gd name="connsiteX11" fmla="*/ 4285628 w 5426208"/>
              <a:gd name="connsiteY11" fmla="*/ 1302863 h 6199726"/>
              <a:gd name="connsiteX12" fmla="*/ 4596120 w 5426208"/>
              <a:gd name="connsiteY12" fmla="*/ 925301 h 6199726"/>
              <a:gd name="connsiteX13" fmla="*/ 4049958 w 5426208"/>
              <a:gd name="connsiteY13" fmla="*/ 1199168 h 6199726"/>
              <a:gd name="connsiteX14" fmla="*/ 3408935 w 5426208"/>
              <a:gd name="connsiteY14" fmla="*/ 2349238 h 6199726"/>
              <a:gd name="connsiteX15" fmla="*/ 3287203 w 5426208"/>
              <a:gd name="connsiteY15" fmla="*/ 3409262 h 6199726"/>
              <a:gd name="connsiteX16" fmla="*/ 3292845 w 5426208"/>
              <a:gd name="connsiteY16" fmla="*/ 4093197 h 6199726"/>
              <a:gd name="connsiteX17" fmla="*/ 3192806 w 5426208"/>
              <a:gd name="connsiteY17" fmla="*/ 3842803 h 6199726"/>
              <a:gd name="connsiteX18" fmla="*/ 3006290 w 5426208"/>
              <a:gd name="connsiteY18" fmla="*/ 2973071 h 6199726"/>
              <a:gd name="connsiteX19" fmla="*/ 2428547 w 5426208"/>
              <a:gd name="connsiteY19" fmla="*/ 1604521 h 6199726"/>
              <a:gd name="connsiteX20" fmla="*/ 2042048 w 5426208"/>
              <a:gd name="connsiteY20" fmla="*/ 680694 h 6199726"/>
              <a:gd name="connsiteX21" fmla="*/ 1976061 w 5426208"/>
              <a:gd name="connsiteY21" fmla="*/ 237634 h 6199726"/>
              <a:gd name="connsiteX22" fmla="*/ 1853512 w 5426208"/>
              <a:gd name="connsiteY22" fmla="*/ 1964 h 6199726"/>
              <a:gd name="connsiteX23" fmla="*/ 1674403 w 5426208"/>
              <a:gd name="connsiteY23" fmla="*/ 360183 h 6199726"/>
              <a:gd name="connsiteX24" fmla="*/ 1504721 w 5426208"/>
              <a:gd name="connsiteY24" fmla="*/ 1415985 h 6199726"/>
              <a:gd name="connsiteX25" fmla="*/ 1919500 w 5426208"/>
              <a:gd name="connsiteY25" fmla="*/ 2745164 h 6199726"/>
              <a:gd name="connsiteX26" fmla="*/ 2525505 w 5426208"/>
              <a:gd name="connsiteY26" fmla="*/ 3885807 h 6199726"/>
              <a:gd name="connsiteX27" fmla="*/ 2343706 w 5426208"/>
              <a:gd name="connsiteY27" fmla="*/ 3734978 h 6199726"/>
              <a:gd name="connsiteX28" fmla="*/ 1259624 w 5426208"/>
              <a:gd name="connsiteY28" fmla="*/ 2566055 h 6199726"/>
              <a:gd name="connsiteX29" fmla="*/ 760003 w 5426208"/>
              <a:gd name="connsiteY29" fmla="*/ 2019300 h 6199726"/>
              <a:gd name="connsiteX30" fmla="*/ 213248 w 5426208"/>
              <a:gd name="connsiteY30" fmla="*/ 1510253 h 6199726"/>
              <a:gd name="connsiteX31" fmla="*/ 213248 w 5426208"/>
              <a:gd name="connsiteY31" fmla="*/ 1642228 h 6199726"/>
              <a:gd name="connsiteX32" fmla="*/ 694015 w 5426208"/>
              <a:gd name="connsiteY32" fmla="*/ 2980834 h 6199726"/>
              <a:gd name="connsiteX33" fmla="*/ 1287904 w 5426208"/>
              <a:gd name="connsiteY33" fmla="*/ 4102624 h 6199726"/>
              <a:gd name="connsiteX34" fmla="*/ 2042048 w 5426208"/>
              <a:gd name="connsiteY34" fmla="*/ 4715366 h 6199726"/>
              <a:gd name="connsiteX35" fmla="*/ 2771689 w 5426208"/>
              <a:gd name="connsiteY35" fmla="*/ 5012089 h 6199726"/>
              <a:gd name="connsiteX36" fmla="*/ 2258473 w 5426208"/>
              <a:gd name="connsiteY36" fmla="*/ 5048142 h 6199726"/>
              <a:gd name="connsiteX37" fmla="*/ 1485802 w 5426208"/>
              <a:gd name="connsiteY37" fmla="*/ 4878460 h 6199726"/>
              <a:gd name="connsiteX38" fmla="*/ 760003 w 5426208"/>
              <a:gd name="connsiteY38" fmla="*/ 4187465 h 6199726"/>
              <a:gd name="connsiteX39" fmla="*/ 260382 w 5426208"/>
              <a:gd name="connsiteY39" fmla="*/ 3291919 h 6199726"/>
              <a:gd name="connsiteX40" fmla="*/ 5859 w 5426208"/>
              <a:gd name="connsiteY40" fmla="*/ 2924273 h 6199726"/>
              <a:gd name="connsiteX41" fmla="*/ 109554 w 5426208"/>
              <a:gd name="connsiteY41" fmla="*/ 3518162 h 6199726"/>
              <a:gd name="connsiteX42" fmla="*/ 420638 w 5426208"/>
              <a:gd name="connsiteY42" fmla="*/ 4922756 h 6199726"/>
              <a:gd name="connsiteX43" fmla="*/ 910832 w 5426208"/>
              <a:gd name="connsiteY43" fmla="*/ 5544925 h 6199726"/>
              <a:gd name="connsiteX44" fmla="*/ 1523574 w 5426208"/>
              <a:gd name="connsiteY44" fmla="*/ 5761741 h 6199726"/>
              <a:gd name="connsiteX45" fmla="*/ 2336968 w 5426208"/>
              <a:gd name="connsiteY45" fmla="*/ 5729895 h 6199726"/>
              <a:gd name="connsiteX46" fmla="*/ 3483886 w 5426208"/>
              <a:gd name="connsiteY46" fmla="*/ 5540090 h 6199726"/>
              <a:gd name="connsiteX47" fmla="*/ 3704096 w 5426208"/>
              <a:gd name="connsiteY47" fmla="*/ 5581363 h 6199726"/>
              <a:gd name="connsiteX48" fmla="*/ 3506134 w 5426208"/>
              <a:gd name="connsiteY48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20181 w 5426208"/>
              <a:gd name="connsiteY8" fmla="*/ 4277967 h 6199726"/>
              <a:gd name="connsiteX9" fmla="*/ 3798859 w 5426208"/>
              <a:gd name="connsiteY9" fmla="*/ 3549606 h 6199726"/>
              <a:gd name="connsiteX10" fmla="*/ 4150946 w 5426208"/>
              <a:gd name="connsiteY10" fmla="*/ 2009873 h 6199726"/>
              <a:gd name="connsiteX11" fmla="*/ 4347694 w 5426208"/>
              <a:gd name="connsiteY11" fmla="*/ 1408876 h 6199726"/>
              <a:gd name="connsiteX12" fmla="*/ 4596120 w 5426208"/>
              <a:gd name="connsiteY12" fmla="*/ 925301 h 6199726"/>
              <a:gd name="connsiteX13" fmla="*/ 4049958 w 5426208"/>
              <a:gd name="connsiteY13" fmla="*/ 1199168 h 6199726"/>
              <a:gd name="connsiteX14" fmla="*/ 3408935 w 5426208"/>
              <a:gd name="connsiteY14" fmla="*/ 2349238 h 6199726"/>
              <a:gd name="connsiteX15" fmla="*/ 3287203 w 5426208"/>
              <a:gd name="connsiteY15" fmla="*/ 3409262 h 6199726"/>
              <a:gd name="connsiteX16" fmla="*/ 3292845 w 5426208"/>
              <a:gd name="connsiteY16" fmla="*/ 4093197 h 6199726"/>
              <a:gd name="connsiteX17" fmla="*/ 3192806 w 5426208"/>
              <a:gd name="connsiteY17" fmla="*/ 3842803 h 6199726"/>
              <a:gd name="connsiteX18" fmla="*/ 3006290 w 5426208"/>
              <a:gd name="connsiteY18" fmla="*/ 2973071 h 6199726"/>
              <a:gd name="connsiteX19" fmla="*/ 2428547 w 5426208"/>
              <a:gd name="connsiteY19" fmla="*/ 1604521 h 6199726"/>
              <a:gd name="connsiteX20" fmla="*/ 2042048 w 5426208"/>
              <a:gd name="connsiteY20" fmla="*/ 680694 h 6199726"/>
              <a:gd name="connsiteX21" fmla="*/ 1976061 w 5426208"/>
              <a:gd name="connsiteY21" fmla="*/ 237634 h 6199726"/>
              <a:gd name="connsiteX22" fmla="*/ 1853512 w 5426208"/>
              <a:gd name="connsiteY22" fmla="*/ 1964 h 6199726"/>
              <a:gd name="connsiteX23" fmla="*/ 1674403 w 5426208"/>
              <a:gd name="connsiteY23" fmla="*/ 360183 h 6199726"/>
              <a:gd name="connsiteX24" fmla="*/ 1504721 w 5426208"/>
              <a:gd name="connsiteY24" fmla="*/ 1415985 h 6199726"/>
              <a:gd name="connsiteX25" fmla="*/ 1919500 w 5426208"/>
              <a:gd name="connsiteY25" fmla="*/ 2745164 h 6199726"/>
              <a:gd name="connsiteX26" fmla="*/ 2525505 w 5426208"/>
              <a:gd name="connsiteY26" fmla="*/ 3885807 h 6199726"/>
              <a:gd name="connsiteX27" fmla="*/ 2343706 w 5426208"/>
              <a:gd name="connsiteY27" fmla="*/ 3734978 h 6199726"/>
              <a:gd name="connsiteX28" fmla="*/ 1259624 w 5426208"/>
              <a:gd name="connsiteY28" fmla="*/ 2566055 h 6199726"/>
              <a:gd name="connsiteX29" fmla="*/ 760003 w 5426208"/>
              <a:gd name="connsiteY29" fmla="*/ 2019300 h 6199726"/>
              <a:gd name="connsiteX30" fmla="*/ 213248 w 5426208"/>
              <a:gd name="connsiteY30" fmla="*/ 1510253 h 6199726"/>
              <a:gd name="connsiteX31" fmla="*/ 213248 w 5426208"/>
              <a:gd name="connsiteY31" fmla="*/ 1642228 h 6199726"/>
              <a:gd name="connsiteX32" fmla="*/ 694015 w 5426208"/>
              <a:gd name="connsiteY32" fmla="*/ 2980834 h 6199726"/>
              <a:gd name="connsiteX33" fmla="*/ 1287904 w 5426208"/>
              <a:gd name="connsiteY33" fmla="*/ 4102624 h 6199726"/>
              <a:gd name="connsiteX34" fmla="*/ 2042048 w 5426208"/>
              <a:gd name="connsiteY34" fmla="*/ 4715366 h 6199726"/>
              <a:gd name="connsiteX35" fmla="*/ 2771689 w 5426208"/>
              <a:gd name="connsiteY35" fmla="*/ 5012089 h 6199726"/>
              <a:gd name="connsiteX36" fmla="*/ 2258473 w 5426208"/>
              <a:gd name="connsiteY36" fmla="*/ 5048142 h 6199726"/>
              <a:gd name="connsiteX37" fmla="*/ 1485802 w 5426208"/>
              <a:gd name="connsiteY37" fmla="*/ 4878460 h 6199726"/>
              <a:gd name="connsiteX38" fmla="*/ 760003 w 5426208"/>
              <a:gd name="connsiteY38" fmla="*/ 4187465 h 6199726"/>
              <a:gd name="connsiteX39" fmla="*/ 260382 w 5426208"/>
              <a:gd name="connsiteY39" fmla="*/ 3291919 h 6199726"/>
              <a:gd name="connsiteX40" fmla="*/ 5859 w 5426208"/>
              <a:gd name="connsiteY40" fmla="*/ 2924273 h 6199726"/>
              <a:gd name="connsiteX41" fmla="*/ 109554 w 5426208"/>
              <a:gd name="connsiteY41" fmla="*/ 3518162 h 6199726"/>
              <a:gd name="connsiteX42" fmla="*/ 420638 w 5426208"/>
              <a:gd name="connsiteY42" fmla="*/ 4922756 h 6199726"/>
              <a:gd name="connsiteX43" fmla="*/ 910832 w 5426208"/>
              <a:gd name="connsiteY43" fmla="*/ 5544925 h 6199726"/>
              <a:gd name="connsiteX44" fmla="*/ 1523574 w 5426208"/>
              <a:gd name="connsiteY44" fmla="*/ 5761741 h 6199726"/>
              <a:gd name="connsiteX45" fmla="*/ 2336968 w 5426208"/>
              <a:gd name="connsiteY45" fmla="*/ 5729895 h 6199726"/>
              <a:gd name="connsiteX46" fmla="*/ 3483886 w 5426208"/>
              <a:gd name="connsiteY46" fmla="*/ 5540090 h 6199726"/>
              <a:gd name="connsiteX47" fmla="*/ 3704096 w 5426208"/>
              <a:gd name="connsiteY47" fmla="*/ 5581363 h 6199726"/>
              <a:gd name="connsiteX48" fmla="*/ 3506134 w 5426208"/>
              <a:gd name="connsiteY48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80892 w 5426208"/>
              <a:gd name="connsiteY8" fmla="*/ 4210607 h 6199726"/>
              <a:gd name="connsiteX9" fmla="*/ 3798859 w 5426208"/>
              <a:gd name="connsiteY9" fmla="*/ 3549606 h 6199726"/>
              <a:gd name="connsiteX10" fmla="*/ 4150946 w 5426208"/>
              <a:gd name="connsiteY10" fmla="*/ 2009873 h 6199726"/>
              <a:gd name="connsiteX11" fmla="*/ 4347694 w 5426208"/>
              <a:gd name="connsiteY11" fmla="*/ 1408876 h 6199726"/>
              <a:gd name="connsiteX12" fmla="*/ 4596120 w 5426208"/>
              <a:gd name="connsiteY12" fmla="*/ 925301 h 6199726"/>
              <a:gd name="connsiteX13" fmla="*/ 4049958 w 5426208"/>
              <a:gd name="connsiteY13" fmla="*/ 1199168 h 6199726"/>
              <a:gd name="connsiteX14" fmla="*/ 3408935 w 5426208"/>
              <a:gd name="connsiteY14" fmla="*/ 2349238 h 6199726"/>
              <a:gd name="connsiteX15" fmla="*/ 3287203 w 5426208"/>
              <a:gd name="connsiteY15" fmla="*/ 3409262 h 6199726"/>
              <a:gd name="connsiteX16" fmla="*/ 3292845 w 5426208"/>
              <a:gd name="connsiteY16" fmla="*/ 4093197 h 6199726"/>
              <a:gd name="connsiteX17" fmla="*/ 3192806 w 5426208"/>
              <a:gd name="connsiteY17" fmla="*/ 3842803 h 6199726"/>
              <a:gd name="connsiteX18" fmla="*/ 3006290 w 5426208"/>
              <a:gd name="connsiteY18" fmla="*/ 2973071 h 6199726"/>
              <a:gd name="connsiteX19" fmla="*/ 2428547 w 5426208"/>
              <a:gd name="connsiteY19" fmla="*/ 1604521 h 6199726"/>
              <a:gd name="connsiteX20" fmla="*/ 2042048 w 5426208"/>
              <a:gd name="connsiteY20" fmla="*/ 680694 h 6199726"/>
              <a:gd name="connsiteX21" fmla="*/ 1976061 w 5426208"/>
              <a:gd name="connsiteY21" fmla="*/ 237634 h 6199726"/>
              <a:gd name="connsiteX22" fmla="*/ 1853512 w 5426208"/>
              <a:gd name="connsiteY22" fmla="*/ 1964 h 6199726"/>
              <a:gd name="connsiteX23" fmla="*/ 1674403 w 5426208"/>
              <a:gd name="connsiteY23" fmla="*/ 360183 h 6199726"/>
              <a:gd name="connsiteX24" fmla="*/ 1504721 w 5426208"/>
              <a:gd name="connsiteY24" fmla="*/ 1415985 h 6199726"/>
              <a:gd name="connsiteX25" fmla="*/ 1919500 w 5426208"/>
              <a:gd name="connsiteY25" fmla="*/ 2745164 h 6199726"/>
              <a:gd name="connsiteX26" fmla="*/ 2525505 w 5426208"/>
              <a:gd name="connsiteY26" fmla="*/ 3885807 h 6199726"/>
              <a:gd name="connsiteX27" fmla="*/ 2343706 w 5426208"/>
              <a:gd name="connsiteY27" fmla="*/ 3734978 h 6199726"/>
              <a:gd name="connsiteX28" fmla="*/ 1259624 w 5426208"/>
              <a:gd name="connsiteY28" fmla="*/ 2566055 h 6199726"/>
              <a:gd name="connsiteX29" fmla="*/ 760003 w 5426208"/>
              <a:gd name="connsiteY29" fmla="*/ 2019300 h 6199726"/>
              <a:gd name="connsiteX30" fmla="*/ 213248 w 5426208"/>
              <a:gd name="connsiteY30" fmla="*/ 1510253 h 6199726"/>
              <a:gd name="connsiteX31" fmla="*/ 213248 w 5426208"/>
              <a:gd name="connsiteY31" fmla="*/ 1642228 h 6199726"/>
              <a:gd name="connsiteX32" fmla="*/ 694015 w 5426208"/>
              <a:gd name="connsiteY32" fmla="*/ 2980834 h 6199726"/>
              <a:gd name="connsiteX33" fmla="*/ 1287904 w 5426208"/>
              <a:gd name="connsiteY33" fmla="*/ 4102624 h 6199726"/>
              <a:gd name="connsiteX34" fmla="*/ 2042048 w 5426208"/>
              <a:gd name="connsiteY34" fmla="*/ 4715366 h 6199726"/>
              <a:gd name="connsiteX35" fmla="*/ 2771689 w 5426208"/>
              <a:gd name="connsiteY35" fmla="*/ 5012089 h 6199726"/>
              <a:gd name="connsiteX36" fmla="*/ 2258473 w 5426208"/>
              <a:gd name="connsiteY36" fmla="*/ 5048142 h 6199726"/>
              <a:gd name="connsiteX37" fmla="*/ 1485802 w 5426208"/>
              <a:gd name="connsiteY37" fmla="*/ 4878460 h 6199726"/>
              <a:gd name="connsiteX38" fmla="*/ 760003 w 5426208"/>
              <a:gd name="connsiteY38" fmla="*/ 4187465 h 6199726"/>
              <a:gd name="connsiteX39" fmla="*/ 260382 w 5426208"/>
              <a:gd name="connsiteY39" fmla="*/ 3291919 h 6199726"/>
              <a:gd name="connsiteX40" fmla="*/ 5859 w 5426208"/>
              <a:gd name="connsiteY40" fmla="*/ 2924273 h 6199726"/>
              <a:gd name="connsiteX41" fmla="*/ 109554 w 5426208"/>
              <a:gd name="connsiteY41" fmla="*/ 3518162 h 6199726"/>
              <a:gd name="connsiteX42" fmla="*/ 420638 w 5426208"/>
              <a:gd name="connsiteY42" fmla="*/ 4922756 h 6199726"/>
              <a:gd name="connsiteX43" fmla="*/ 910832 w 5426208"/>
              <a:gd name="connsiteY43" fmla="*/ 5544925 h 6199726"/>
              <a:gd name="connsiteX44" fmla="*/ 1523574 w 5426208"/>
              <a:gd name="connsiteY44" fmla="*/ 5761741 h 6199726"/>
              <a:gd name="connsiteX45" fmla="*/ 2336968 w 5426208"/>
              <a:gd name="connsiteY45" fmla="*/ 5729895 h 6199726"/>
              <a:gd name="connsiteX46" fmla="*/ 3483886 w 5426208"/>
              <a:gd name="connsiteY46" fmla="*/ 5540090 h 6199726"/>
              <a:gd name="connsiteX47" fmla="*/ 3704096 w 5426208"/>
              <a:gd name="connsiteY47" fmla="*/ 5581363 h 6199726"/>
              <a:gd name="connsiteX48" fmla="*/ 3506134 w 5426208"/>
              <a:gd name="connsiteY48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80892 w 5426208"/>
              <a:gd name="connsiteY8" fmla="*/ 4210607 h 6199726"/>
              <a:gd name="connsiteX9" fmla="*/ 3897197 w 5426208"/>
              <a:gd name="connsiteY9" fmla="*/ 3571203 h 6199726"/>
              <a:gd name="connsiteX10" fmla="*/ 4150946 w 5426208"/>
              <a:gd name="connsiteY10" fmla="*/ 2009873 h 6199726"/>
              <a:gd name="connsiteX11" fmla="*/ 4347694 w 5426208"/>
              <a:gd name="connsiteY11" fmla="*/ 1408876 h 6199726"/>
              <a:gd name="connsiteX12" fmla="*/ 4596120 w 5426208"/>
              <a:gd name="connsiteY12" fmla="*/ 925301 h 6199726"/>
              <a:gd name="connsiteX13" fmla="*/ 4049958 w 5426208"/>
              <a:gd name="connsiteY13" fmla="*/ 1199168 h 6199726"/>
              <a:gd name="connsiteX14" fmla="*/ 3408935 w 5426208"/>
              <a:gd name="connsiteY14" fmla="*/ 2349238 h 6199726"/>
              <a:gd name="connsiteX15" fmla="*/ 3287203 w 5426208"/>
              <a:gd name="connsiteY15" fmla="*/ 3409262 h 6199726"/>
              <a:gd name="connsiteX16" fmla="*/ 3292845 w 5426208"/>
              <a:gd name="connsiteY16" fmla="*/ 4093197 h 6199726"/>
              <a:gd name="connsiteX17" fmla="*/ 3192806 w 5426208"/>
              <a:gd name="connsiteY17" fmla="*/ 3842803 h 6199726"/>
              <a:gd name="connsiteX18" fmla="*/ 3006290 w 5426208"/>
              <a:gd name="connsiteY18" fmla="*/ 2973071 h 6199726"/>
              <a:gd name="connsiteX19" fmla="*/ 2428547 w 5426208"/>
              <a:gd name="connsiteY19" fmla="*/ 1604521 h 6199726"/>
              <a:gd name="connsiteX20" fmla="*/ 2042048 w 5426208"/>
              <a:gd name="connsiteY20" fmla="*/ 680694 h 6199726"/>
              <a:gd name="connsiteX21" fmla="*/ 1976061 w 5426208"/>
              <a:gd name="connsiteY21" fmla="*/ 237634 h 6199726"/>
              <a:gd name="connsiteX22" fmla="*/ 1853512 w 5426208"/>
              <a:gd name="connsiteY22" fmla="*/ 1964 h 6199726"/>
              <a:gd name="connsiteX23" fmla="*/ 1674403 w 5426208"/>
              <a:gd name="connsiteY23" fmla="*/ 360183 h 6199726"/>
              <a:gd name="connsiteX24" fmla="*/ 1504721 w 5426208"/>
              <a:gd name="connsiteY24" fmla="*/ 1415985 h 6199726"/>
              <a:gd name="connsiteX25" fmla="*/ 1919500 w 5426208"/>
              <a:gd name="connsiteY25" fmla="*/ 2745164 h 6199726"/>
              <a:gd name="connsiteX26" fmla="*/ 2525505 w 5426208"/>
              <a:gd name="connsiteY26" fmla="*/ 3885807 h 6199726"/>
              <a:gd name="connsiteX27" fmla="*/ 2343706 w 5426208"/>
              <a:gd name="connsiteY27" fmla="*/ 3734978 h 6199726"/>
              <a:gd name="connsiteX28" fmla="*/ 1259624 w 5426208"/>
              <a:gd name="connsiteY28" fmla="*/ 2566055 h 6199726"/>
              <a:gd name="connsiteX29" fmla="*/ 760003 w 5426208"/>
              <a:gd name="connsiteY29" fmla="*/ 2019300 h 6199726"/>
              <a:gd name="connsiteX30" fmla="*/ 213248 w 5426208"/>
              <a:gd name="connsiteY30" fmla="*/ 1510253 h 6199726"/>
              <a:gd name="connsiteX31" fmla="*/ 213248 w 5426208"/>
              <a:gd name="connsiteY31" fmla="*/ 1642228 h 6199726"/>
              <a:gd name="connsiteX32" fmla="*/ 694015 w 5426208"/>
              <a:gd name="connsiteY32" fmla="*/ 2980834 h 6199726"/>
              <a:gd name="connsiteX33" fmla="*/ 1287904 w 5426208"/>
              <a:gd name="connsiteY33" fmla="*/ 4102624 h 6199726"/>
              <a:gd name="connsiteX34" fmla="*/ 2042048 w 5426208"/>
              <a:gd name="connsiteY34" fmla="*/ 4715366 h 6199726"/>
              <a:gd name="connsiteX35" fmla="*/ 2771689 w 5426208"/>
              <a:gd name="connsiteY35" fmla="*/ 5012089 h 6199726"/>
              <a:gd name="connsiteX36" fmla="*/ 2258473 w 5426208"/>
              <a:gd name="connsiteY36" fmla="*/ 5048142 h 6199726"/>
              <a:gd name="connsiteX37" fmla="*/ 1485802 w 5426208"/>
              <a:gd name="connsiteY37" fmla="*/ 4878460 h 6199726"/>
              <a:gd name="connsiteX38" fmla="*/ 760003 w 5426208"/>
              <a:gd name="connsiteY38" fmla="*/ 4187465 h 6199726"/>
              <a:gd name="connsiteX39" fmla="*/ 260382 w 5426208"/>
              <a:gd name="connsiteY39" fmla="*/ 3291919 h 6199726"/>
              <a:gd name="connsiteX40" fmla="*/ 5859 w 5426208"/>
              <a:gd name="connsiteY40" fmla="*/ 2924273 h 6199726"/>
              <a:gd name="connsiteX41" fmla="*/ 109554 w 5426208"/>
              <a:gd name="connsiteY41" fmla="*/ 3518162 h 6199726"/>
              <a:gd name="connsiteX42" fmla="*/ 420638 w 5426208"/>
              <a:gd name="connsiteY42" fmla="*/ 4922756 h 6199726"/>
              <a:gd name="connsiteX43" fmla="*/ 910832 w 5426208"/>
              <a:gd name="connsiteY43" fmla="*/ 5544925 h 6199726"/>
              <a:gd name="connsiteX44" fmla="*/ 1523574 w 5426208"/>
              <a:gd name="connsiteY44" fmla="*/ 5761741 h 6199726"/>
              <a:gd name="connsiteX45" fmla="*/ 2336968 w 5426208"/>
              <a:gd name="connsiteY45" fmla="*/ 5729895 h 6199726"/>
              <a:gd name="connsiteX46" fmla="*/ 3483886 w 5426208"/>
              <a:gd name="connsiteY46" fmla="*/ 5540090 h 6199726"/>
              <a:gd name="connsiteX47" fmla="*/ 3704096 w 5426208"/>
              <a:gd name="connsiteY47" fmla="*/ 5581363 h 6199726"/>
              <a:gd name="connsiteX48" fmla="*/ 3506134 w 5426208"/>
              <a:gd name="connsiteY48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80892 w 5426208"/>
              <a:gd name="connsiteY8" fmla="*/ 4210607 h 6199726"/>
              <a:gd name="connsiteX9" fmla="*/ 3897197 w 5426208"/>
              <a:gd name="connsiteY9" fmla="*/ 3571203 h 6199726"/>
              <a:gd name="connsiteX10" fmla="*/ 4150946 w 5426208"/>
              <a:gd name="connsiteY10" fmla="*/ 2009873 h 6199726"/>
              <a:gd name="connsiteX11" fmla="*/ 4347694 w 5426208"/>
              <a:gd name="connsiteY11" fmla="*/ 1408876 h 6199726"/>
              <a:gd name="connsiteX12" fmla="*/ 4596120 w 5426208"/>
              <a:gd name="connsiteY12" fmla="*/ 925301 h 6199726"/>
              <a:gd name="connsiteX13" fmla="*/ 4049958 w 5426208"/>
              <a:gd name="connsiteY13" fmla="*/ 1199168 h 6199726"/>
              <a:gd name="connsiteX14" fmla="*/ 3488008 w 5426208"/>
              <a:gd name="connsiteY14" fmla="*/ 2315589 h 6199726"/>
              <a:gd name="connsiteX15" fmla="*/ 3287203 w 5426208"/>
              <a:gd name="connsiteY15" fmla="*/ 3409262 h 6199726"/>
              <a:gd name="connsiteX16" fmla="*/ 3292845 w 5426208"/>
              <a:gd name="connsiteY16" fmla="*/ 4093197 h 6199726"/>
              <a:gd name="connsiteX17" fmla="*/ 3192806 w 5426208"/>
              <a:gd name="connsiteY17" fmla="*/ 3842803 h 6199726"/>
              <a:gd name="connsiteX18" fmla="*/ 3006290 w 5426208"/>
              <a:gd name="connsiteY18" fmla="*/ 2973071 h 6199726"/>
              <a:gd name="connsiteX19" fmla="*/ 2428547 w 5426208"/>
              <a:gd name="connsiteY19" fmla="*/ 1604521 h 6199726"/>
              <a:gd name="connsiteX20" fmla="*/ 2042048 w 5426208"/>
              <a:gd name="connsiteY20" fmla="*/ 680694 h 6199726"/>
              <a:gd name="connsiteX21" fmla="*/ 1976061 w 5426208"/>
              <a:gd name="connsiteY21" fmla="*/ 237634 h 6199726"/>
              <a:gd name="connsiteX22" fmla="*/ 1853512 w 5426208"/>
              <a:gd name="connsiteY22" fmla="*/ 1964 h 6199726"/>
              <a:gd name="connsiteX23" fmla="*/ 1674403 w 5426208"/>
              <a:gd name="connsiteY23" fmla="*/ 360183 h 6199726"/>
              <a:gd name="connsiteX24" fmla="*/ 1504721 w 5426208"/>
              <a:gd name="connsiteY24" fmla="*/ 1415985 h 6199726"/>
              <a:gd name="connsiteX25" fmla="*/ 1919500 w 5426208"/>
              <a:gd name="connsiteY25" fmla="*/ 2745164 h 6199726"/>
              <a:gd name="connsiteX26" fmla="*/ 2525505 w 5426208"/>
              <a:gd name="connsiteY26" fmla="*/ 3885807 h 6199726"/>
              <a:gd name="connsiteX27" fmla="*/ 2343706 w 5426208"/>
              <a:gd name="connsiteY27" fmla="*/ 3734978 h 6199726"/>
              <a:gd name="connsiteX28" fmla="*/ 1259624 w 5426208"/>
              <a:gd name="connsiteY28" fmla="*/ 2566055 h 6199726"/>
              <a:gd name="connsiteX29" fmla="*/ 760003 w 5426208"/>
              <a:gd name="connsiteY29" fmla="*/ 2019300 h 6199726"/>
              <a:gd name="connsiteX30" fmla="*/ 213248 w 5426208"/>
              <a:gd name="connsiteY30" fmla="*/ 1510253 h 6199726"/>
              <a:gd name="connsiteX31" fmla="*/ 213248 w 5426208"/>
              <a:gd name="connsiteY31" fmla="*/ 1642228 h 6199726"/>
              <a:gd name="connsiteX32" fmla="*/ 694015 w 5426208"/>
              <a:gd name="connsiteY32" fmla="*/ 2980834 h 6199726"/>
              <a:gd name="connsiteX33" fmla="*/ 1287904 w 5426208"/>
              <a:gd name="connsiteY33" fmla="*/ 4102624 h 6199726"/>
              <a:gd name="connsiteX34" fmla="*/ 2042048 w 5426208"/>
              <a:gd name="connsiteY34" fmla="*/ 4715366 h 6199726"/>
              <a:gd name="connsiteX35" fmla="*/ 2771689 w 5426208"/>
              <a:gd name="connsiteY35" fmla="*/ 5012089 h 6199726"/>
              <a:gd name="connsiteX36" fmla="*/ 2258473 w 5426208"/>
              <a:gd name="connsiteY36" fmla="*/ 5048142 h 6199726"/>
              <a:gd name="connsiteX37" fmla="*/ 1485802 w 5426208"/>
              <a:gd name="connsiteY37" fmla="*/ 4878460 h 6199726"/>
              <a:gd name="connsiteX38" fmla="*/ 760003 w 5426208"/>
              <a:gd name="connsiteY38" fmla="*/ 4187465 h 6199726"/>
              <a:gd name="connsiteX39" fmla="*/ 260382 w 5426208"/>
              <a:gd name="connsiteY39" fmla="*/ 3291919 h 6199726"/>
              <a:gd name="connsiteX40" fmla="*/ 5859 w 5426208"/>
              <a:gd name="connsiteY40" fmla="*/ 2924273 h 6199726"/>
              <a:gd name="connsiteX41" fmla="*/ 109554 w 5426208"/>
              <a:gd name="connsiteY41" fmla="*/ 3518162 h 6199726"/>
              <a:gd name="connsiteX42" fmla="*/ 420638 w 5426208"/>
              <a:gd name="connsiteY42" fmla="*/ 4922756 h 6199726"/>
              <a:gd name="connsiteX43" fmla="*/ 910832 w 5426208"/>
              <a:gd name="connsiteY43" fmla="*/ 5544925 h 6199726"/>
              <a:gd name="connsiteX44" fmla="*/ 1523574 w 5426208"/>
              <a:gd name="connsiteY44" fmla="*/ 5761741 h 6199726"/>
              <a:gd name="connsiteX45" fmla="*/ 2336968 w 5426208"/>
              <a:gd name="connsiteY45" fmla="*/ 5729895 h 6199726"/>
              <a:gd name="connsiteX46" fmla="*/ 3483886 w 5426208"/>
              <a:gd name="connsiteY46" fmla="*/ 5540090 h 6199726"/>
              <a:gd name="connsiteX47" fmla="*/ 3704096 w 5426208"/>
              <a:gd name="connsiteY47" fmla="*/ 5581363 h 6199726"/>
              <a:gd name="connsiteX48" fmla="*/ 3506134 w 5426208"/>
              <a:gd name="connsiteY48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80892 w 5426208"/>
              <a:gd name="connsiteY8" fmla="*/ 4210607 h 6199726"/>
              <a:gd name="connsiteX9" fmla="*/ 3897197 w 5426208"/>
              <a:gd name="connsiteY9" fmla="*/ 3571203 h 6199726"/>
              <a:gd name="connsiteX10" fmla="*/ 4150946 w 5426208"/>
              <a:gd name="connsiteY10" fmla="*/ 2009873 h 6199726"/>
              <a:gd name="connsiteX11" fmla="*/ 4347694 w 5426208"/>
              <a:gd name="connsiteY11" fmla="*/ 1408876 h 6199726"/>
              <a:gd name="connsiteX12" fmla="*/ 4596120 w 5426208"/>
              <a:gd name="connsiteY12" fmla="*/ 925301 h 6199726"/>
              <a:gd name="connsiteX13" fmla="*/ 4049958 w 5426208"/>
              <a:gd name="connsiteY13" fmla="*/ 1199168 h 6199726"/>
              <a:gd name="connsiteX14" fmla="*/ 3488008 w 5426208"/>
              <a:gd name="connsiteY14" fmla="*/ 2315589 h 6199726"/>
              <a:gd name="connsiteX15" fmla="*/ 3287203 w 5426208"/>
              <a:gd name="connsiteY15" fmla="*/ 3409262 h 6199726"/>
              <a:gd name="connsiteX16" fmla="*/ 3292845 w 5426208"/>
              <a:gd name="connsiteY16" fmla="*/ 4093197 h 6199726"/>
              <a:gd name="connsiteX17" fmla="*/ 3192806 w 5426208"/>
              <a:gd name="connsiteY17" fmla="*/ 3842803 h 6199726"/>
              <a:gd name="connsiteX18" fmla="*/ 3006290 w 5426208"/>
              <a:gd name="connsiteY18" fmla="*/ 2973071 h 6199726"/>
              <a:gd name="connsiteX19" fmla="*/ 2391566 w 5426208"/>
              <a:gd name="connsiteY19" fmla="*/ 1651865 h 6199726"/>
              <a:gd name="connsiteX20" fmla="*/ 2042048 w 5426208"/>
              <a:gd name="connsiteY20" fmla="*/ 680694 h 6199726"/>
              <a:gd name="connsiteX21" fmla="*/ 1976061 w 5426208"/>
              <a:gd name="connsiteY21" fmla="*/ 237634 h 6199726"/>
              <a:gd name="connsiteX22" fmla="*/ 1853512 w 5426208"/>
              <a:gd name="connsiteY22" fmla="*/ 1964 h 6199726"/>
              <a:gd name="connsiteX23" fmla="*/ 1674403 w 5426208"/>
              <a:gd name="connsiteY23" fmla="*/ 360183 h 6199726"/>
              <a:gd name="connsiteX24" fmla="*/ 1504721 w 5426208"/>
              <a:gd name="connsiteY24" fmla="*/ 1415985 h 6199726"/>
              <a:gd name="connsiteX25" fmla="*/ 1919500 w 5426208"/>
              <a:gd name="connsiteY25" fmla="*/ 2745164 h 6199726"/>
              <a:gd name="connsiteX26" fmla="*/ 2525505 w 5426208"/>
              <a:gd name="connsiteY26" fmla="*/ 3885807 h 6199726"/>
              <a:gd name="connsiteX27" fmla="*/ 2343706 w 5426208"/>
              <a:gd name="connsiteY27" fmla="*/ 3734978 h 6199726"/>
              <a:gd name="connsiteX28" fmla="*/ 1259624 w 5426208"/>
              <a:gd name="connsiteY28" fmla="*/ 2566055 h 6199726"/>
              <a:gd name="connsiteX29" fmla="*/ 760003 w 5426208"/>
              <a:gd name="connsiteY29" fmla="*/ 2019300 h 6199726"/>
              <a:gd name="connsiteX30" fmla="*/ 213248 w 5426208"/>
              <a:gd name="connsiteY30" fmla="*/ 1510253 h 6199726"/>
              <a:gd name="connsiteX31" fmla="*/ 213248 w 5426208"/>
              <a:gd name="connsiteY31" fmla="*/ 1642228 h 6199726"/>
              <a:gd name="connsiteX32" fmla="*/ 694015 w 5426208"/>
              <a:gd name="connsiteY32" fmla="*/ 2980834 h 6199726"/>
              <a:gd name="connsiteX33" fmla="*/ 1287904 w 5426208"/>
              <a:gd name="connsiteY33" fmla="*/ 4102624 h 6199726"/>
              <a:gd name="connsiteX34" fmla="*/ 2042048 w 5426208"/>
              <a:gd name="connsiteY34" fmla="*/ 4715366 h 6199726"/>
              <a:gd name="connsiteX35" fmla="*/ 2771689 w 5426208"/>
              <a:gd name="connsiteY35" fmla="*/ 5012089 h 6199726"/>
              <a:gd name="connsiteX36" fmla="*/ 2258473 w 5426208"/>
              <a:gd name="connsiteY36" fmla="*/ 5048142 h 6199726"/>
              <a:gd name="connsiteX37" fmla="*/ 1485802 w 5426208"/>
              <a:gd name="connsiteY37" fmla="*/ 4878460 h 6199726"/>
              <a:gd name="connsiteX38" fmla="*/ 760003 w 5426208"/>
              <a:gd name="connsiteY38" fmla="*/ 4187465 h 6199726"/>
              <a:gd name="connsiteX39" fmla="*/ 260382 w 5426208"/>
              <a:gd name="connsiteY39" fmla="*/ 3291919 h 6199726"/>
              <a:gd name="connsiteX40" fmla="*/ 5859 w 5426208"/>
              <a:gd name="connsiteY40" fmla="*/ 2924273 h 6199726"/>
              <a:gd name="connsiteX41" fmla="*/ 109554 w 5426208"/>
              <a:gd name="connsiteY41" fmla="*/ 3518162 h 6199726"/>
              <a:gd name="connsiteX42" fmla="*/ 420638 w 5426208"/>
              <a:gd name="connsiteY42" fmla="*/ 4922756 h 6199726"/>
              <a:gd name="connsiteX43" fmla="*/ 910832 w 5426208"/>
              <a:gd name="connsiteY43" fmla="*/ 5544925 h 6199726"/>
              <a:gd name="connsiteX44" fmla="*/ 1523574 w 5426208"/>
              <a:gd name="connsiteY44" fmla="*/ 5761741 h 6199726"/>
              <a:gd name="connsiteX45" fmla="*/ 2336968 w 5426208"/>
              <a:gd name="connsiteY45" fmla="*/ 5729895 h 6199726"/>
              <a:gd name="connsiteX46" fmla="*/ 3483886 w 5426208"/>
              <a:gd name="connsiteY46" fmla="*/ 5540090 h 6199726"/>
              <a:gd name="connsiteX47" fmla="*/ 3704096 w 5426208"/>
              <a:gd name="connsiteY47" fmla="*/ 5581363 h 6199726"/>
              <a:gd name="connsiteX48" fmla="*/ 3506134 w 5426208"/>
              <a:gd name="connsiteY48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80892 w 5426208"/>
              <a:gd name="connsiteY8" fmla="*/ 4210607 h 6199726"/>
              <a:gd name="connsiteX9" fmla="*/ 3897197 w 5426208"/>
              <a:gd name="connsiteY9" fmla="*/ 3571203 h 6199726"/>
              <a:gd name="connsiteX10" fmla="*/ 4150946 w 5426208"/>
              <a:gd name="connsiteY10" fmla="*/ 2009873 h 6199726"/>
              <a:gd name="connsiteX11" fmla="*/ 4347694 w 5426208"/>
              <a:gd name="connsiteY11" fmla="*/ 1408876 h 6199726"/>
              <a:gd name="connsiteX12" fmla="*/ 4596120 w 5426208"/>
              <a:gd name="connsiteY12" fmla="*/ 925301 h 6199726"/>
              <a:gd name="connsiteX13" fmla="*/ 4049958 w 5426208"/>
              <a:gd name="connsiteY13" fmla="*/ 1199168 h 6199726"/>
              <a:gd name="connsiteX14" fmla="*/ 3488008 w 5426208"/>
              <a:gd name="connsiteY14" fmla="*/ 2315589 h 6199726"/>
              <a:gd name="connsiteX15" fmla="*/ 3287203 w 5426208"/>
              <a:gd name="connsiteY15" fmla="*/ 3409262 h 6199726"/>
              <a:gd name="connsiteX16" fmla="*/ 3292845 w 5426208"/>
              <a:gd name="connsiteY16" fmla="*/ 4093197 h 6199726"/>
              <a:gd name="connsiteX17" fmla="*/ 3192806 w 5426208"/>
              <a:gd name="connsiteY17" fmla="*/ 3842803 h 6199726"/>
              <a:gd name="connsiteX18" fmla="*/ 3006290 w 5426208"/>
              <a:gd name="connsiteY18" fmla="*/ 2973071 h 6199726"/>
              <a:gd name="connsiteX19" fmla="*/ 2391566 w 5426208"/>
              <a:gd name="connsiteY19" fmla="*/ 1651865 h 6199726"/>
              <a:gd name="connsiteX20" fmla="*/ 2042048 w 5426208"/>
              <a:gd name="connsiteY20" fmla="*/ 680694 h 6199726"/>
              <a:gd name="connsiteX21" fmla="*/ 1976061 w 5426208"/>
              <a:gd name="connsiteY21" fmla="*/ 237634 h 6199726"/>
              <a:gd name="connsiteX22" fmla="*/ 1853512 w 5426208"/>
              <a:gd name="connsiteY22" fmla="*/ 1964 h 6199726"/>
              <a:gd name="connsiteX23" fmla="*/ 1674403 w 5426208"/>
              <a:gd name="connsiteY23" fmla="*/ 360183 h 6199726"/>
              <a:gd name="connsiteX24" fmla="*/ 1504721 w 5426208"/>
              <a:gd name="connsiteY24" fmla="*/ 1415985 h 6199726"/>
              <a:gd name="connsiteX25" fmla="*/ 1919500 w 5426208"/>
              <a:gd name="connsiteY25" fmla="*/ 2745164 h 6199726"/>
              <a:gd name="connsiteX26" fmla="*/ 2525505 w 5426208"/>
              <a:gd name="connsiteY26" fmla="*/ 3885807 h 6199726"/>
              <a:gd name="connsiteX27" fmla="*/ 2343706 w 5426208"/>
              <a:gd name="connsiteY27" fmla="*/ 3734978 h 6199726"/>
              <a:gd name="connsiteX28" fmla="*/ 1259624 w 5426208"/>
              <a:gd name="connsiteY28" fmla="*/ 2566055 h 6199726"/>
              <a:gd name="connsiteX29" fmla="*/ 760003 w 5426208"/>
              <a:gd name="connsiteY29" fmla="*/ 2019300 h 6199726"/>
              <a:gd name="connsiteX30" fmla="*/ 213248 w 5426208"/>
              <a:gd name="connsiteY30" fmla="*/ 1510253 h 6199726"/>
              <a:gd name="connsiteX31" fmla="*/ 213248 w 5426208"/>
              <a:gd name="connsiteY31" fmla="*/ 1642228 h 6199726"/>
              <a:gd name="connsiteX32" fmla="*/ 694015 w 5426208"/>
              <a:gd name="connsiteY32" fmla="*/ 2980834 h 6199726"/>
              <a:gd name="connsiteX33" fmla="*/ 1287904 w 5426208"/>
              <a:gd name="connsiteY33" fmla="*/ 4102624 h 6199726"/>
              <a:gd name="connsiteX34" fmla="*/ 2042048 w 5426208"/>
              <a:gd name="connsiteY34" fmla="*/ 4715366 h 6199726"/>
              <a:gd name="connsiteX35" fmla="*/ 2771689 w 5426208"/>
              <a:gd name="connsiteY35" fmla="*/ 5012089 h 6199726"/>
              <a:gd name="connsiteX36" fmla="*/ 2258473 w 5426208"/>
              <a:gd name="connsiteY36" fmla="*/ 5048142 h 6199726"/>
              <a:gd name="connsiteX37" fmla="*/ 1485802 w 5426208"/>
              <a:gd name="connsiteY37" fmla="*/ 4878460 h 6199726"/>
              <a:gd name="connsiteX38" fmla="*/ 760003 w 5426208"/>
              <a:gd name="connsiteY38" fmla="*/ 4187465 h 6199726"/>
              <a:gd name="connsiteX39" fmla="*/ 260382 w 5426208"/>
              <a:gd name="connsiteY39" fmla="*/ 3291919 h 6199726"/>
              <a:gd name="connsiteX40" fmla="*/ 5859 w 5426208"/>
              <a:gd name="connsiteY40" fmla="*/ 2924273 h 6199726"/>
              <a:gd name="connsiteX41" fmla="*/ 109554 w 5426208"/>
              <a:gd name="connsiteY41" fmla="*/ 3518162 h 6199726"/>
              <a:gd name="connsiteX42" fmla="*/ 420638 w 5426208"/>
              <a:gd name="connsiteY42" fmla="*/ 4922756 h 6199726"/>
              <a:gd name="connsiteX43" fmla="*/ 910832 w 5426208"/>
              <a:gd name="connsiteY43" fmla="*/ 5544925 h 6199726"/>
              <a:gd name="connsiteX44" fmla="*/ 1523574 w 5426208"/>
              <a:gd name="connsiteY44" fmla="*/ 5761741 h 6199726"/>
              <a:gd name="connsiteX45" fmla="*/ 2336968 w 5426208"/>
              <a:gd name="connsiteY45" fmla="*/ 5729895 h 6199726"/>
              <a:gd name="connsiteX46" fmla="*/ 3483886 w 5426208"/>
              <a:gd name="connsiteY46" fmla="*/ 5540090 h 6199726"/>
              <a:gd name="connsiteX47" fmla="*/ 3704096 w 5426208"/>
              <a:gd name="connsiteY47" fmla="*/ 5581363 h 6199726"/>
              <a:gd name="connsiteX48" fmla="*/ 3506134 w 5426208"/>
              <a:gd name="connsiteY48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80892 w 5426208"/>
              <a:gd name="connsiteY8" fmla="*/ 4210607 h 6199726"/>
              <a:gd name="connsiteX9" fmla="*/ 3897197 w 5426208"/>
              <a:gd name="connsiteY9" fmla="*/ 3571203 h 6199726"/>
              <a:gd name="connsiteX10" fmla="*/ 4150946 w 5426208"/>
              <a:gd name="connsiteY10" fmla="*/ 2009873 h 6199726"/>
              <a:gd name="connsiteX11" fmla="*/ 4347694 w 5426208"/>
              <a:gd name="connsiteY11" fmla="*/ 1408876 h 6199726"/>
              <a:gd name="connsiteX12" fmla="*/ 4596120 w 5426208"/>
              <a:gd name="connsiteY12" fmla="*/ 925301 h 6199726"/>
              <a:gd name="connsiteX13" fmla="*/ 4049958 w 5426208"/>
              <a:gd name="connsiteY13" fmla="*/ 1199168 h 6199726"/>
              <a:gd name="connsiteX14" fmla="*/ 3488008 w 5426208"/>
              <a:gd name="connsiteY14" fmla="*/ 2315589 h 6199726"/>
              <a:gd name="connsiteX15" fmla="*/ 3287203 w 5426208"/>
              <a:gd name="connsiteY15" fmla="*/ 3409262 h 6199726"/>
              <a:gd name="connsiteX16" fmla="*/ 3292845 w 5426208"/>
              <a:gd name="connsiteY16" fmla="*/ 4093197 h 6199726"/>
              <a:gd name="connsiteX17" fmla="*/ 3192806 w 5426208"/>
              <a:gd name="connsiteY17" fmla="*/ 3842803 h 6199726"/>
              <a:gd name="connsiteX18" fmla="*/ 3006290 w 5426208"/>
              <a:gd name="connsiteY18" fmla="*/ 2973071 h 6199726"/>
              <a:gd name="connsiteX19" fmla="*/ 2391566 w 5426208"/>
              <a:gd name="connsiteY19" fmla="*/ 1651865 h 6199726"/>
              <a:gd name="connsiteX20" fmla="*/ 2042048 w 5426208"/>
              <a:gd name="connsiteY20" fmla="*/ 680694 h 6199726"/>
              <a:gd name="connsiteX21" fmla="*/ 1976061 w 5426208"/>
              <a:gd name="connsiteY21" fmla="*/ 237634 h 6199726"/>
              <a:gd name="connsiteX22" fmla="*/ 1853512 w 5426208"/>
              <a:gd name="connsiteY22" fmla="*/ 1964 h 6199726"/>
              <a:gd name="connsiteX23" fmla="*/ 1674403 w 5426208"/>
              <a:gd name="connsiteY23" fmla="*/ 360183 h 6199726"/>
              <a:gd name="connsiteX24" fmla="*/ 1504721 w 5426208"/>
              <a:gd name="connsiteY24" fmla="*/ 1415985 h 6199726"/>
              <a:gd name="connsiteX25" fmla="*/ 1919500 w 5426208"/>
              <a:gd name="connsiteY25" fmla="*/ 2745164 h 6199726"/>
              <a:gd name="connsiteX26" fmla="*/ 2525505 w 5426208"/>
              <a:gd name="connsiteY26" fmla="*/ 3885807 h 6199726"/>
              <a:gd name="connsiteX27" fmla="*/ 2343706 w 5426208"/>
              <a:gd name="connsiteY27" fmla="*/ 3734978 h 6199726"/>
              <a:gd name="connsiteX28" fmla="*/ 1259624 w 5426208"/>
              <a:gd name="connsiteY28" fmla="*/ 2566055 h 6199726"/>
              <a:gd name="connsiteX29" fmla="*/ 760003 w 5426208"/>
              <a:gd name="connsiteY29" fmla="*/ 2019300 h 6199726"/>
              <a:gd name="connsiteX30" fmla="*/ 213248 w 5426208"/>
              <a:gd name="connsiteY30" fmla="*/ 1510253 h 6199726"/>
              <a:gd name="connsiteX31" fmla="*/ 213248 w 5426208"/>
              <a:gd name="connsiteY31" fmla="*/ 1642228 h 6199726"/>
              <a:gd name="connsiteX32" fmla="*/ 694015 w 5426208"/>
              <a:gd name="connsiteY32" fmla="*/ 2980834 h 6199726"/>
              <a:gd name="connsiteX33" fmla="*/ 1287904 w 5426208"/>
              <a:gd name="connsiteY33" fmla="*/ 4102624 h 6199726"/>
              <a:gd name="connsiteX34" fmla="*/ 2042048 w 5426208"/>
              <a:gd name="connsiteY34" fmla="*/ 4715366 h 6199726"/>
              <a:gd name="connsiteX35" fmla="*/ 2771689 w 5426208"/>
              <a:gd name="connsiteY35" fmla="*/ 5012089 h 6199726"/>
              <a:gd name="connsiteX36" fmla="*/ 2258473 w 5426208"/>
              <a:gd name="connsiteY36" fmla="*/ 5048142 h 6199726"/>
              <a:gd name="connsiteX37" fmla="*/ 1485802 w 5426208"/>
              <a:gd name="connsiteY37" fmla="*/ 4878460 h 6199726"/>
              <a:gd name="connsiteX38" fmla="*/ 760003 w 5426208"/>
              <a:gd name="connsiteY38" fmla="*/ 4187465 h 6199726"/>
              <a:gd name="connsiteX39" fmla="*/ 260382 w 5426208"/>
              <a:gd name="connsiteY39" fmla="*/ 3291919 h 6199726"/>
              <a:gd name="connsiteX40" fmla="*/ 5859 w 5426208"/>
              <a:gd name="connsiteY40" fmla="*/ 2924273 h 6199726"/>
              <a:gd name="connsiteX41" fmla="*/ 109554 w 5426208"/>
              <a:gd name="connsiteY41" fmla="*/ 3518162 h 6199726"/>
              <a:gd name="connsiteX42" fmla="*/ 420638 w 5426208"/>
              <a:gd name="connsiteY42" fmla="*/ 4922756 h 6199726"/>
              <a:gd name="connsiteX43" fmla="*/ 967661 w 5426208"/>
              <a:gd name="connsiteY43" fmla="*/ 5506207 h 6199726"/>
              <a:gd name="connsiteX44" fmla="*/ 1523574 w 5426208"/>
              <a:gd name="connsiteY44" fmla="*/ 5761741 h 6199726"/>
              <a:gd name="connsiteX45" fmla="*/ 2336968 w 5426208"/>
              <a:gd name="connsiteY45" fmla="*/ 5729895 h 6199726"/>
              <a:gd name="connsiteX46" fmla="*/ 3483886 w 5426208"/>
              <a:gd name="connsiteY46" fmla="*/ 5540090 h 6199726"/>
              <a:gd name="connsiteX47" fmla="*/ 3704096 w 5426208"/>
              <a:gd name="connsiteY47" fmla="*/ 5581363 h 6199726"/>
              <a:gd name="connsiteX48" fmla="*/ 3506134 w 5426208"/>
              <a:gd name="connsiteY48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80892 w 5426208"/>
              <a:gd name="connsiteY8" fmla="*/ 4210607 h 6199726"/>
              <a:gd name="connsiteX9" fmla="*/ 3897197 w 5426208"/>
              <a:gd name="connsiteY9" fmla="*/ 3571203 h 6199726"/>
              <a:gd name="connsiteX10" fmla="*/ 4150946 w 5426208"/>
              <a:gd name="connsiteY10" fmla="*/ 2009873 h 6199726"/>
              <a:gd name="connsiteX11" fmla="*/ 4347694 w 5426208"/>
              <a:gd name="connsiteY11" fmla="*/ 1408876 h 6199726"/>
              <a:gd name="connsiteX12" fmla="*/ 4596120 w 5426208"/>
              <a:gd name="connsiteY12" fmla="*/ 925301 h 6199726"/>
              <a:gd name="connsiteX13" fmla="*/ 4049958 w 5426208"/>
              <a:gd name="connsiteY13" fmla="*/ 1199168 h 6199726"/>
              <a:gd name="connsiteX14" fmla="*/ 3488008 w 5426208"/>
              <a:gd name="connsiteY14" fmla="*/ 2315589 h 6199726"/>
              <a:gd name="connsiteX15" fmla="*/ 3287203 w 5426208"/>
              <a:gd name="connsiteY15" fmla="*/ 3409262 h 6199726"/>
              <a:gd name="connsiteX16" fmla="*/ 3292845 w 5426208"/>
              <a:gd name="connsiteY16" fmla="*/ 4093197 h 6199726"/>
              <a:gd name="connsiteX17" fmla="*/ 3192806 w 5426208"/>
              <a:gd name="connsiteY17" fmla="*/ 3842803 h 6199726"/>
              <a:gd name="connsiteX18" fmla="*/ 3006290 w 5426208"/>
              <a:gd name="connsiteY18" fmla="*/ 2973071 h 6199726"/>
              <a:gd name="connsiteX19" fmla="*/ 2391566 w 5426208"/>
              <a:gd name="connsiteY19" fmla="*/ 1651865 h 6199726"/>
              <a:gd name="connsiteX20" fmla="*/ 2042048 w 5426208"/>
              <a:gd name="connsiteY20" fmla="*/ 680694 h 6199726"/>
              <a:gd name="connsiteX21" fmla="*/ 1976061 w 5426208"/>
              <a:gd name="connsiteY21" fmla="*/ 237634 h 6199726"/>
              <a:gd name="connsiteX22" fmla="*/ 1853512 w 5426208"/>
              <a:gd name="connsiteY22" fmla="*/ 1964 h 6199726"/>
              <a:gd name="connsiteX23" fmla="*/ 1674403 w 5426208"/>
              <a:gd name="connsiteY23" fmla="*/ 360183 h 6199726"/>
              <a:gd name="connsiteX24" fmla="*/ 1504721 w 5426208"/>
              <a:gd name="connsiteY24" fmla="*/ 1415985 h 6199726"/>
              <a:gd name="connsiteX25" fmla="*/ 1919500 w 5426208"/>
              <a:gd name="connsiteY25" fmla="*/ 2745164 h 6199726"/>
              <a:gd name="connsiteX26" fmla="*/ 2525505 w 5426208"/>
              <a:gd name="connsiteY26" fmla="*/ 3885807 h 6199726"/>
              <a:gd name="connsiteX27" fmla="*/ 2343706 w 5426208"/>
              <a:gd name="connsiteY27" fmla="*/ 3734978 h 6199726"/>
              <a:gd name="connsiteX28" fmla="*/ 1259624 w 5426208"/>
              <a:gd name="connsiteY28" fmla="*/ 2566055 h 6199726"/>
              <a:gd name="connsiteX29" fmla="*/ 760003 w 5426208"/>
              <a:gd name="connsiteY29" fmla="*/ 2019300 h 6199726"/>
              <a:gd name="connsiteX30" fmla="*/ 213248 w 5426208"/>
              <a:gd name="connsiteY30" fmla="*/ 1510253 h 6199726"/>
              <a:gd name="connsiteX31" fmla="*/ 213248 w 5426208"/>
              <a:gd name="connsiteY31" fmla="*/ 1642228 h 6199726"/>
              <a:gd name="connsiteX32" fmla="*/ 694015 w 5426208"/>
              <a:gd name="connsiteY32" fmla="*/ 2980834 h 6199726"/>
              <a:gd name="connsiteX33" fmla="*/ 1287904 w 5426208"/>
              <a:gd name="connsiteY33" fmla="*/ 4102624 h 6199726"/>
              <a:gd name="connsiteX34" fmla="*/ 2042048 w 5426208"/>
              <a:gd name="connsiteY34" fmla="*/ 4715366 h 6199726"/>
              <a:gd name="connsiteX35" fmla="*/ 2771689 w 5426208"/>
              <a:gd name="connsiteY35" fmla="*/ 5012089 h 6199726"/>
              <a:gd name="connsiteX36" fmla="*/ 2258473 w 5426208"/>
              <a:gd name="connsiteY36" fmla="*/ 5048142 h 6199726"/>
              <a:gd name="connsiteX37" fmla="*/ 1485802 w 5426208"/>
              <a:gd name="connsiteY37" fmla="*/ 4878460 h 6199726"/>
              <a:gd name="connsiteX38" fmla="*/ 760003 w 5426208"/>
              <a:gd name="connsiteY38" fmla="*/ 4187465 h 6199726"/>
              <a:gd name="connsiteX39" fmla="*/ 260382 w 5426208"/>
              <a:gd name="connsiteY39" fmla="*/ 3291919 h 6199726"/>
              <a:gd name="connsiteX40" fmla="*/ 5859 w 5426208"/>
              <a:gd name="connsiteY40" fmla="*/ 2924273 h 6199726"/>
              <a:gd name="connsiteX41" fmla="*/ 109554 w 5426208"/>
              <a:gd name="connsiteY41" fmla="*/ 3518162 h 6199726"/>
              <a:gd name="connsiteX42" fmla="*/ 420638 w 5426208"/>
              <a:gd name="connsiteY42" fmla="*/ 4922756 h 6199726"/>
              <a:gd name="connsiteX43" fmla="*/ 967661 w 5426208"/>
              <a:gd name="connsiteY43" fmla="*/ 5506207 h 6199726"/>
              <a:gd name="connsiteX44" fmla="*/ 1523574 w 5426208"/>
              <a:gd name="connsiteY44" fmla="*/ 5761741 h 6199726"/>
              <a:gd name="connsiteX45" fmla="*/ 2336968 w 5426208"/>
              <a:gd name="connsiteY45" fmla="*/ 5729895 h 6199726"/>
              <a:gd name="connsiteX46" fmla="*/ 3483886 w 5426208"/>
              <a:gd name="connsiteY46" fmla="*/ 5540090 h 6199726"/>
              <a:gd name="connsiteX47" fmla="*/ 3704096 w 5426208"/>
              <a:gd name="connsiteY47" fmla="*/ 5581363 h 6199726"/>
              <a:gd name="connsiteX48" fmla="*/ 3506134 w 5426208"/>
              <a:gd name="connsiteY48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80892 w 5426208"/>
              <a:gd name="connsiteY8" fmla="*/ 4210607 h 6199726"/>
              <a:gd name="connsiteX9" fmla="*/ 3897197 w 5426208"/>
              <a:gd name="connsiteY9" fmla="*/ 3571203 h 6199726"/>
              <a:gd name="connsiteX10" fmla="*/ 4150946 w 5426208"/>
              <a:gd name="connsiteY10" fmla="*/ 2009873 h 6199726"/>
              <a:gd name="connsiteX11" fmla="*/ 4347694 w 5426208"/>
              <a:gd name="connsiteY11" fmla="*/ 1408876 h 6199726"/>
              <a:gd name="connsiteX12" fmla="*/ 4596120 w 5426208"/>
              <a:gd name="connsiteY12" fmla="*/ 925301 h 6199726"/>
              <a:gd name="connsiteX13" fmla="*/ 4049958 w 5426208"/>
              <a:gd name="connsiteY13" fmla="*/ 1199168 h 6199726"/>
              <a:gd name="connsiteX14" fmla="*/ 3488008 w 5426208"/>
              <a:gd name="connsiteY14" fmla="*/ 2315589 h 6199726"/>
              <a:gd name="connsiteX15" fmla="*/ 3287203 w 5426208"/>
              <a:gd name="connsiteY15" fmla="*/ 3409262 h 6199726"/>
              <a:gd name="connsiteX16" fmla="*/ 3292845 w 5426208"/>
              <a:gd name="connsiteY16" fmla="*/ 4093197 h 6199726"/>
              <a:gd name="connsiteX17" fmla="*/ 3192806 w 5426208"/>
              <a:gd name="connsiteY17" fmla="*/ 3842803 h 6199726"/>
              <a:gd name="connsiteX18" fmla="*/ 3006290 w 5426208"/>
              <a:gd name="connsiteY18" fmla="*/ 2973071 h 6199726"/>
              <a:gd name="connsiteX19" fmla="*/ 2391566 w 5426208"/>
              <a:gd name="connsiteY19" fmla="*/ 1651865 h 6199726"/>
              <a:gd name="connsiteX20" fmla="*/ 2042048 w 5426208"/>
              <a:gd name="connsiteY20" fmla="*/ 680694 h 6199726"/>
              <a:gd name="connsiteX21" fmla="*/ 1976061 w 5426208"/>
              <a:gd name="connsiteY21" fmla="*/ 237634 h 6199726"/>
              <a:gd name="connsiteX22" fmla="*/ 1853512 w 5426208"/>
              <a:gd name="connsiteY22" fmla="*/ 1964 h 6199726"/>
              <a:gd name="connsiteX23" fmla="*/ 1674403 w 5426208"/>
              <a:gd name="connsiteY23" fmla="*/ 360183 h 6199726"/>
              <a:gd name="connsiteX24" fmla="*/ 1504721 w 5426208"/>
              <a:gd name="connsiteY24" fmla="*/ 1415985 h 6199726"/>
              <a:gd name="connsiteX25" fmla="*/ 1919500 w 5426208"/>
              <a:gd name="connsiteY25" fmla="*/ 2745164 h 6199726"/>
              <a:gd name="connsiteX26" fmla="*/ 2525505 w 5426208"/>
              <a:gd name="connsiteY26" fmla="*/ 3885807 h 6199726"/>
              <a:gd name="connsiteX27" fmla="*/ 2315002 w 5426208"/>
              <a:gd name="connsiteY27" fmla="*/ 3777648 h 6199726"/>
              <a:gd name="connsiteX28" fmla="*/ 1259624 w 5426208"/>
              <a:gd name="connsiteY28" fmla="*/ 2566055 h 6199726"/>
              <a:gd name="connsiteX29" fmla="*/ 760003 w 5426208"/>
              <a:gd name="connsiteY29" fmla="*/ 2019300 h 6199726"/>
              <a:gd name="connsiteX30" fmla="*/ 213248 w 5426208"/>
              <a:gd name="connsiteY30" fmla="*/ 1510253 h 6199726"/>
              <a:gd name="connsiteX31" fmla="*/ 213248 w 5426208"/>
              <a:gd name="connsiteY31" fmla="*/ 1642228 h 6199726"/>
              <a:gd name="connsiteX32" fmla="*/ 694015 w 5426208"/>
              <a:gd name="connsiteY32" fmla="*/ 2980834 h 6199726"/>
              <a:gd name="connsiteX33" fmla="*/ 1287904 w 5426208"/>
              <a:gd name="connsiteY33" fmla="*/ 4102624 h 6199726"/>
              <a:gd name="connsiteX34" fmla="*/ 2042048 w 5426208"/>
              <a:gd name="connsiteY34" fmla="*/ 4715366 h 6199726"/>
              <a:gd name="connsiteX35" fmla="*/ 2771689 w 5426208"/>
              <a:gd name="connsiteY35" fmla="*/ 5012089 h 6199726"/>
              <a:gd name="connsiteX36" fmla="*/ 2258473 w 5426208"/>
              <a:gd name="connsiteY36" fmla="*/ 5048142 h 6199726"/>
              <a:gd name="connsiteX37" fmla="*/ 1485802 w 5426208"/>
              <a:gd name="connsiteY37" fmla="*/ 4878460 h 6199726"/>
              <a:gd name="connsiteX38" fmla="*/ 760003 w 5426208"/>
              <a:gd name="connsiteY38" fmla="*/ 4187465 h 6199726"/>
              <a:gd name="connsiteX39" fmla="*/ 260382 w 5426208"/>
              <a:gd name="connsiteY39" fmla="*/ 3291919 h 6199726"/>
              <a:gd name="connsiteX40" fmla="*/ 5859 w 5426208"/>
              <a:gd name="connsiteY40" fmla="*/ 2924273 h 6199726"/>
              <a:gd name="connsiteX41" fmla="*/ 109554 w 5426208"/>
              <a:gd name="connsiteY41" fmla="*/ 3518162 h 6199726"/>
              <a:gd name="connsiteX42" fmla="*/ 420638 w 5426208"/>
              <a:gd name="connsiteY42" fmla="*/ 4922756 h 6199726"/>
              <a:gd name="connsiteX43" fmla="*/ 967661 w 5426208"/>
              <a:gd name="connsiteY43" fmla="*/ 5506207 h 6199726"/>
              <a:gd name="connsiteX44" fmla="*/ 1523574 w 5426208"/>
              <a:gd name="connsiteY44" fmla="*/ 5761741 h 6199726"/>
              <a:gd name="connsiteX45" fmla="*/ 2336968 w 5426208"/>
              <a:gd name="connsiteY45" fmla="*/ 5729895 h 6199726"/>
              <a:gd name="connsiteX46" fmla="*/ 3483886 w 5426208"/>
              <a:gd name="connsiteY46" fmla="*/ 5540090 h 6199726"/>
              <a:gd name="connsiteX47" fmla="*/ 3704096 w 5426208"/>
              <a:gd name="connsiteY47" fmla="*/ 5581363 h 6199726"/>
              <a:gd name="connsiteX48" fmla="*/ 3506134 w 5426208"/>
              <a:gd name="connsiteY48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80892 w 5426208"/>
              <a:gd name="connsiteY8" fmla="*/ 4210607 h 6199726"/>
              <a:gd name="connsiteX9" fmla="*/ 3897197 w 5426208"/>
              <a:gd name="connsiteY9" fmla="*/ 3571203 h 6199726"/>
              <a:gd name="connsiteX10" fmla="*/ 4150946 w 5426208"/>
              <a:gd name="connsiteY10" fmla="*/ 2009873 h 6199726"/>
              <a:gd name="connsiteX11" fmla="*/ 4347694 w 5426208"/>
              <a:gd name="connsiteY11" fmla="*/ 1408876 h 6199726"/>
              <a:gd name="connsiteX12" fmla="*/ 4596120 w 5426208"/>
              <a:gd name="connsiteY12" fmla="*/ 925301 h 6199726"/>
              <a:gd name="connsiteX13" fmla="*/ 4049958 w 5426208"/>
              <a:gd name="connsiteY13" fmla="*/ 1199168 h 6199726"/>
              <a:gd name="connsiteX14" fmla="*/ 3488008 w 5426208"/>
              <a:gd name="connsiteY14" fmla="*/ 2315589 h 6199726"/>
              <a:gd name="connsiteX15" fmla="*/ 3287203 w 5426208"/>
              <a:gd name="connsiteY15" fmla="*/ 3409262 h 6199726"/>
              <a:gd name="connsiteX16" fmla="*/ 3292845 w 5426208"/>
              <a:gd name="connsiteY16" fmla="*/ 4093197 h 6199726"/>
              <a:gd name="connsiteX17" fmla="*/ 3192806 w 5426208"/>
              <a:gd name="connsiteY17" fmla="*/ 3842803 h 6199726"/>
              <a:gd name="connsiteX18" fmla="*/ 3006290 w 5426208"/>
              <a:gd name="connsiteY18" fmla="*/ 2973071 h 6199726"/>
              <a:gd name="connsiteX19" fmla="*/ 2391566 w 5426208"/>
              <a:gd name="connsiteY19" fmla="*/ 1651865 h 6199726"/>
              <a:gd name="connsiteX20" fmla="*/ 2042048 w 5426208"/>
              <a:gd name="connsiteY20" fmla="*/ 680694 h 6199726"/>
              <a:gd name="connsiteX21" fmla="*/ 1976061 w 5426208"/>
              <a:gd name="connsiteY21" fmla="*/ 237634 h 6199726"/>
              <a:gd name="connsiteX22" fmla="*/ 1853512 w 5426208"/>
              <a:gd name="connsiteY22" fmla="*/ 1964 h 6199726"/>
              <a:gd name="connsiteX23" fmla="*/ 1674403 w 5426208"/>
              <a:gd name="connsiteY23" fmla="*/ 360183 h 6199726"/>
              <a:gd name="connsiteX24" fmla="*/ 1504721 w 5426208"/>
              <a:gd name="connsiteY24" fmla="*/ 1415985 h 6199726"/>
              <a:gd name="connsiteX25" fmla="*/ 1919500 w 5426208"/>
              <a:gd name="connsiteY25" fmla="*/ 2745164 h 6199726"/>
              <a:gd name="connsiteX26" fmla="*/ 2525505 w 5426208"/>
              <a:gd name="connsiteY26" fmla="*/ 3885807 h 6199726"/>
              <a:gd name="connsiteX27" fmla="*/ 2286298 w 5426208"/>
              <a:gd name="connsiteY27" fmla="*/ 3820319 h 6199726"/>
              <a:gd name="connsiteX28" fmla="*/ 1259624 w 5426208"/>
              <a:gd name="connsiteY28" fmla="*/ 2566055 h 6199726"/>
              <a:gd name="connsiteX29" fmla="*/ 760003 w 5426208"/>
              <a:gd name="connsiteY29" fmla="*/ 2019300 h 6199726"/>
              <a:gd name="connsiteX30" fmla="*/ 213248 w 5426208"/>
              <a:gd name="connsiteY30" fmla="*/ 1510253 h 6199726"/>
              <a:gd name="connsiteX31" fmla="*/ 213248 w 5426208"/>
              <a:gd name="connsiteY31" fmla="*/ 1642228 h 6199726"/>
              <a:gd name="connsiteX32" fmla="*/ 694015 w 5426208"/>
              <a:gd name="connsiteY32" fmla="*/ 2980834 h 6199726"/>
              <a:gd name="connsiteX33" fmla="*/ 1287904 w 5426208"/>
              <a:gd name="connsiteY33" fmla="*/ 4102624 h 6199726"/>
              <a:gd name="connsiteX34" fmla="*/ 2042048 w 5426208"/>
              <a:gd name="connsiteY34" fmla="*/ 4715366 h 6199726"/>
              <a:gd name="connsiteX35" fmla="*/ 2771689 w 5426208"/>
              <a:gd name="connsiteY35" fmla="*/ 5012089 h 6199726"/>
              <a:gd name="connsiteX36" fmla="*/ 2258473 w 5426208"/>
              <a:gd name="connsiteY36" fmla="*/ 5048142 h 6199726"/>
              <a:gd name="connsiteX37" fmla="*/ 1485802 w 5426208"/>
              <a:gd name="connsiteY37" fmla="*/ 4878460 h 6199726"/>
              <a:gd name="connsiteX38" fmla="*/ 760003 w 5426208"/>
              <a:gd name="connsiteY38" fmla="*/ 4187465 h 6199726"/>
              <a:gd name="connsiteX39" fmla="*/ 260382 w 5426208"/>
              <a:gd name="connsiteY39" fmla="*/ 3291919 h 6199726"/>
              <a:gd name="connsiteX40" fmla="*/ 5859 w 5426208"/>
              <a:gd name="connsiteY40" fmla="*/ 2924273 h 6199726"/>
              <a:gd name="connsiteX41" fmla="*/ 109554 w 5426208"/>
              <a:gd name="connsiteY41" fmla="*/ 3518162 h 6199726"/>
              <a:gd name="connsiteX42" fmla="*/ 420638 w 5426208"/>
              <a:gd name="connsiteY42" fmla="*/ 4922756 h 6199726"/>
              <a:gd name="connsiteX43" fmla="*/ 967661 w 5426208"/>
              <a:gd name="connsiteY43" fmla="*/ 5506207 h 6199726"/>
              <a:gd name="connsiteX44" fmla="*/ 1523574 w 5426208"/>
              <a:gd name="connsiteY44" fmla="*/ 5761741 h 6199726"/>
              <a:gd name="connsiteX45" fmla="*/ 2336968 w 5426208"/>
              <a:gd name="connsiteY45" fmla="*/ 5729895 h 6199726"/>
              <a:gd name="connsiteX46" fmla="*/ 3483886 w 5426208"/>
              <a:gd name="connsiteY46" fmla="*/ 5540090 h 6199726"/>
              <a:gd name="connsiteX47" fmla="*/ 3704096 w 5426208"/>
              <a:gd name="connsiteY47" fmla="*/ 5581363 h 6199726"/>
              <a:gd name="connsiteX48" fmla="*/ 3506134 w 5426208"/>
              <a:gd name="connsiteY48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80892 w 5426208"/>
              <a:gd name="connsiteY8" fmla="*/ 4210607 h 6199726"/>
              <a:gd name="connsiteX9" fmla="*/ 3897197 w 5426208"/>
              <a:gd name="connsiteY9" fmla="*/ 3571203 h 6199726"/>
              <a:gd name="connsiteX10" fmla="*/ 4150946 w 5426208"/>
              <a:gd name="connsiteY10" fmla="*/ 2009873 h 6199726"/>
              <a:gd name="connsiteX11" fmla="*/ 4347694 w 5426208"/>
              <a:gd name="connsiteY11" fmla="*/ 1408876 h 6199726"/>
              <a:gd name="connsiteX12" fmla="*/ 4596120 w 5426208"/>
              <a:gd name="connsiteY12" fmla="*/ 925301 h 6199726"/>
              <a:gd name="connsiteX13" fmla="*/ 4049958 w 5426208"/>
              <a:gd name="connsiteY13" fmla="*/ 1199168 h 6199726"/>
              <a:gd name="connsiteX14" fmla="*/ 3488008 w 5426208"/>
              <a:gd name="connsiteY14" fmla="*/ 2315589 h 6199726"/>
              <a:gd name="connsiteX15" fmla="*/ 3287203 w 5426208"/>
              <a:gd name="connsiteY15" fmla="*/ 3409262 h 6199726"/>
              <a:gd name="connsiteX16" fmla="*/ 3292845 w 5426208"/>
              <a:gd name="connsiteY16" fmla="*/ 4093197 h 6199726"/>
              <a:gd name="connsiteX17" fmla="*/ 3192806 w 5426208"/>
              <a:gd name="connsiteY17" fmla="*/ 3842803 h 6199726"/>
              <a:gd name="connsiteX18" fmla="*/ 3006290 w 5426208"/>
              <a:gd name="connsiteY18" fmla="*/ 2973071 h 6199726"/>
              <a:gd name="connsiteX19" fmla="*/ 2391566 w 5426208"/>
              <a:gd name="connsiteY19" fmla="*/ 1651865 h 6199726"/>
              <a:gd name="connsiteX20" fmla="*/ 2042048 w 5426208"/>
              <a:gd name="connsiteY20" fmla="*/ 680694 h 6199726"/>
              <a:gd name="connsiteX21" fmla="*/ 1976061 w 5426208"/>
              <a:gd name="connsiteY21" fmla="*/ 237634 h 6199726"/>
              <a:gd name="connsiteX22" fmla="*/ 1853512 w 5426208"/>
              <a:gd name="connsiteY22" fmla="*/ 1964 h 6199726"/>
              <a:gd name="connsiteX23" fmla="*/ 1674403 w 5426208"/>
              <a:gd name="connsiteY23" fmla="*/ 360183 h 6199726"/>
              <a:gd name="connsiteX24" fmla="*/ 1504721 w 5426208"/>
              <a:gd name="connsiteY24" fmla="*/ 1415985 h 6199726"/>
              <a:gd name="connsiteX25" fmla="*/ 1919500 w 5426208"/>
              <a:gd name="connsiteY25" fmla="*/ 2745164 h 6199726"/>
              <a:gd name="connsiteX26" fmla="*/ 2525505 w 5426208"/>
              <a:gd name="connsiteY26" fmla="*/ 3885807 h 6199726"/>
              <a:gd name="connsiteX27" fmla="*/ 2425170 w 5426208"/>
              <a:gd name="connsiteY27" fmla="*/ 3979927 h 6199726"/>
              <a:gd name="connsiteX28" fmla="*/ 1259624 w 5426208"/>
              <a:gd name="connsiteY28" fmla="*/ 2566055 h 6199726"/>
              <a:gd name="connsiteX29" fmla="*/ 760003 w 5426208"/>
              <a:gd name="connsiteY29" fmla="*/ 2019300 h 6199726"/>
              <a:gd name="connsiteX30" fmla="*/ 213248 w 5426208"/>
              <a:gd name="connsiteY30" fmla="*/ 1510253 h 6199726"/>
              <a:gd name="connsiteX31" fmla="*/ 213248 w 5426208"/>
              <a:gd name="connsiteY31" fmla="*/ 1642228 h 6199726"/>
              <a:gd name="connsiteX32" fmla="*/ 694015 w 5426208"/>
              <a:gd name="connsiteY32" fmla="*/ 2980834 h 6199726"/>
              <a:gd name="connsiteX33" fmla="*/ 1287904 w 5426208"/>
              <a:gd name="connsiteY33" fmla="*/ 4102624 h 6199726"/>
              <a:gd name="connsiteX34" fmla="*/ 2042048 w 5426208"/>
              <a:gd name="connsiteY34" fmla="*/ 4715366 h 6199726"/>
              <a:gd name="connsiteX35" fmla="*/ 2771689 w 5426208"/>
              <a:gd name="connsiteY35" fmla="*/ 5012089 h 6199726"/>
              <a:gd name="connsiteX36" fmla="*/ 2258473 w 5426208"/>
              <a:gd name="connsiteY36" fmla="*/ 5048142 h 6199726"/>
              <a:gd name="connsiteX37" fmla="*/ 1485802 w 5426208"/>
              <a:gd name="connsiteY37" fmla="*/ 4878460 h 6199726"/>
              <a:gd name="connsiteX38" fmla="*/ 760003 w 5426208"/>
              <a:gd name="connsiteY38" fmla="*/ 4187465 h 6199726"/>
              <a:gd name="connsiteX39" fmla="*/ 260382 w 5426208"/>
              <a:gd name="connsiteY39" fmla="*/ 3291919 h 6199726"/>
              <a:gd name="connsiteX40" fmla="*/ 5859 w 5426208"/>
              <a:gd name="connsiteY40" fmla="*/ 2924273 h 6199726"/>
              <a:gd name="connsiteX41" fmla="*/ 109554 w 5426208"/>
              <a:gd name="connsiteY41" fmla="*/ 3518162 h 6199726"/>
              <a:gd name="connsiteX42" fmla="*/ 420638 w 5426208"/>
              <a:gd name="connsiteY42" fmla="*/ 4922756 h 6199726"/>
              <a:gd name="connsiteX43" fmla="*/ 967661 w 5426208"/>
              <a:gd name="connsiteY43" fmla="*/ 5506207 h 6199726"/>
              <a:gd name="connsiteX44" fmla="*/ 1523574 w 5426208"/>
              <a:gd name="connsiteY44" fmla="*/ 5761741 h 6199726"/>
              <a:gd name="connsiteX45" fmla="*/ 2336968 w 5426208"/>
              <a:gd name="connsiteY45" fmla="*/ 5729895 h 6199726"/>
              <a:gd name="connsiteX46" fmla="*/ 3483886 w 5426208"/>
              <a:gd name="connsiteY46" fmla="*/ 5540090 h 6199726"/>
              <a:gd name="connsiteX47" fmla="*/ 3704096 w 5426208"/>
              <a:gd name="connsiteY47" fmla="*/ 5581363 h 6199726"/>
              <a:gd name="connsiteX48" fmla="*/ 3506134 w 5426208"/>
              <a:gd name="connsiteY48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80892 w 5426208"/>
              <a:gd name="connsiteY8" fmla="*/ 4210607 h 6199726"/>
              <a:gd name="connsiteX9" fmla="*/ 3897197 w 5426208"/>
              <a:gd name="connsiteY9" fmla="*/ 3571203 h 6199726"/>
              <a:gd name="connsiteX10" fmla="*/ 4150946 w 5426208"/>
              <a:gd name="connsiteY10" fmla="*/ 2009873 h 6199726"/>
              <a:gd name="connsiteX11" fmla="*/ 4347694 w 5426208"/>
              <a:gd name="connsiteY11" fmla="*/ 1408876 h 6199726"/>
              <a:gd name="connsiteX12" fmla="*/ 4596120 w 5426208"/>
              <a:gd name="connsiteY12" fmla="*/ 925301 h 6199726"/>
              <a:gd name="connsiteX13" fmla="*/ 4049958 w 5426208"/>
              <a:gd name="connsiteY13" fmla="*/ 1199168 h 6199726"/>
              <a:gd name="connsiteX14" fmla="*/ 3488008 w 5426208"/>
              <a:gd name="connsiteY14" fmla="*/ 2315589 h 6199726"/>
              <a:gd name="connsiteX15" fmla="*/ 3287203 w 5426208"/>
              <a:gd name="connsiteY15" fmla="*/ 3409262 h 6199726"/>
              <a:gd name="connsiteX16" fmla="*/ 3292845 w 5426208"/>
              <a:gd name="connsiteY16" fmla="*/ 4093197 h 6199726"/>
              <a:gd name="connsiteX17" fmla="*/ 3192806 w 5426208"/>
              <a:gd name="connsiteY17" fmla="*/ 3842803 h 6199726"/>
              <a:gd name="connsiteX18" fmla="*/ 3006290 w 5426208"/>
              <a:gd name="connsiteY18" fmla="*/ 2973071 h 6199726"/>
              <a:gd name="connsiteX19" fmla="*/ 2391566 w 5426208"/>
              <a:gd name="connsiteY19" fmla="*/ 1651865 h 6199726"/>
              <a:gd name="connsiteX20" fmla="*/ 2042048 w 5426208"/>
              <a:gd name="connsiteY20" fmla="*/ 680694 h 6199726"/>
              <a:gd name="connsiteX21" fmla="*/ 1976061 w 5426208"/>
              <a:gd name="connsiteY21" fmla="*/ 237634 h 6199726"/>
              <a:gd name="connsiteX22" fmla="*/ 1853512 w 5426208"/>
              <a:gd name="connsiteY22" fmla="*/ 1964 h 6199726"/>
              <a:gd name="connsiteX23" fmla="*/ 1674403 w 5426208"/>
              <a:gd name="connsiteY23" fmla="*/ 360183 h 6199726"/>
              <a:gd name="connsiteX24" fmla="*/ 1504721 w 5426208"/>
              <a:gd name="connsiteY24" fmla="*/ 1415985 h 6199726"/>
              <a:gd name="connsiteX25" fmla="*/ 1919500 w 5426208"/>
              <a:gd name="connsiteY25" fmla="*/ 2745164 h 6199726"/>
              <a:gd name="connsiteX26" fmla="*/ 2525505 w 5426208"/>
              <a:gd name="connsiteY26" fmla="*/ 3885807 h 6199726"/>
              <a:gd name="connsiteX27" fmla="*/ 2541484 w 5426208"/>
              <a:gd name="connsiteY27" fmla="*/ 4066317 h 6199726"/>
              <a:gd name="connsiteX28" fmla="*/ 1259624 w 5426208"/>
              <a:gd name="connsiteY28" fmla="*/ 2566055 h 6199726"/>
              <a:gd name="connsiteX29" fmla="*/ 760003 w 5426208"/>
              <a:gd name="connsiteY29" fmla="*/ 2019300 h 6199726"/>
              <a:gd name="connsiteX30" fmla="*/ 213248 w 5426208"/>
              <a:gd name="connsiteY30" fmla="*/ 1510253 h 6199726"/>
              <a:gd name="connsiteX31" fmla="*/ 213248 w 5426208"/>
              <a:gd name="connsiteY31" fmla="*/ 1642228 h 6199726"/>
              <a:gd name="connsiteX32" fmla="*/ 694015 w 5426208"/>
              <a:gd name="connsiteY32" fmla="*/ 2980834 h 6199726"/>
              <a:gd name="connsiteX33" fmla="*/ 1287904 w 5426208"/>
              <a:gd name="connsiteY33" fmla="*/ 4102624 h 6199726"/>
              <a:gd name="connsiteX34" fmla="*/ 2042048 w 5426208"/>
              <a:gd name="connsiteY34" fmla="*/ 4715366 h 6199726"/>
              <a:gd name="connsiteX35" fmla="*/ 2771689 w 5426208"/>
              <a:gd name="connsiteY35" fmla="*/ 5012089 h 6199726"/>
              <a:gd name="connsiteX36" fmla="*/ 2258473 w 5426208"/>
              <a:gd name="connsiteY36" fmla="*/ 5048142 h 6199726"/>
              <a:gd name="connsiteX37" fmla="*/ 1485802 w 5426208"/>
              <a:gd name="connsiteY37" fmla="*/ 4878460 h 6199726"/>
              <a:gd name="connsiteX38" fmla="*/ 760003 w 5426208"/>
              <a:gd name="connsiteY38" fmla="*/ 4187465 h 6199726"/>
              <a:gd name="connsiteX39" fmla="*/ 260382 w 5426208"/>
              <a:gd name="connsiteY39" fmla="*/ 3291919 h 6199726"/>
              <a:gd name="connsiteX40" fmla="*/ 5859 w 5426208"/>
              <a:gd name="connsiteY40" fmla="*/ 2924273 h 6199726"/>
              <a:gd name="connsiteX41" fmla="*/ 109554 w 5426208"/>
              <a:gd name="connsiteY41" fmla="*/ 3518162 h 6199726"/>
              <a:gd name="connsiteX42" fmla="*/ 420638 w 5426208"/>
              <a:gd name="connsiteY42" fmla="*/ 4922756 h 6199726"/>
              <a:gd name="connsiteX43" fmla="*/ 967661 w 5426208"/>
              <a:gd name="connsiteY43" fmla="*/ 5506207 h 6199726"/>
              <a:gd name="connsiteX44" fmla="*/ 1523574 w 5426208"/>
              <a:gd name="connsiteY44" fmla="*/ 5761741 h 6199726"/>
              <a:gd name="connsiteX45" fmla="*/ 2336968 w 5426208"/>
              <a:gd name="connsiteY45" fmla="*/ 5729895 h 6199726"/>
              <a:gd name="connsiteX46" fmla="*/ 3483886 w 5426208"/>
              <a:gd name="connsiteY46" fmla="*/ 5540090 h 6199726"/>
              <a:gd name="connsiteX47" fmla="*/ 3704096 w 5426208"/>
              <a:gd name="connsiteY47" fmla="*/ 5581363 h 6199726"/>
              <a:gd name="connsiteX48" fmla="*/ 3506134 w 5426208"/>
              <a:gd name="connsiteY48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80892 w 5426208"/>
              <a:gd name="connsiteY8" fmla="*/ 4210607 h 6199726"/>
              <a:gd name="connsiteX9" fmla="*/ 3897197 w 5426208"/>
              <a:gd name="connsiteY9" fmla="*/ 3571203 h 6199726"/>
              <a:gd name="connsiteX10" fmla="*/ 4150946 w 5426208"/>
              <a:gd name="connsiteY10" fmla="*/ 2009873 h 6199726"/>
              <a:gd name="connsiteX11" fmla="*/ 4347694 w 5426208"/>
              <a:gd name="connsiteY11" fmla="*/ 1408876 h 6199726"/>
              <a:gd name="connsiteX12" fmla="*/ 4596120 w 5426208"/>
              <a:gd name="connsiteY12" fmla="*/ 925301 h 6199726"/>
              <a:gd name="connsiteX13" fmla="*/ 4049958 w 5426208"/>
              <a:gd name="connsiteY13" fmla="*/ 1199168 h 6199726"/>
              <a:gd name="connsiteX14" fmla="*/ 3488008 w 5426208"/>
              <a:gd name="connsiteY14" fmla="*/ 2315589 h 6199726"/>
              <a:gd name="connsiteX15" fmla="*/ 3287203 w 5426208"/>
              <a:gd name="connsiteY15" fmla="*/ 3409262 h 6199726"/>
              <a:gd name="connsiteX16" fmla="*/ 3292845 w 5426208"/>
              <a:gd name="connsiteY16" fmla="*/ 4093197 h 6199726"/>
              <a:gd name="connsiteX17" fmla="*/ 3192806 w 5426208"/>
              <a:gd name="connsiteY17" fmla="*/ 3842803 h 6199726"/>
              <a:gd name="connsiteX18" fmla="*/ 3006290 w 5426208"/>
              <a:gd name="connsiteY18" fmla="*/ 2973071 h 6199726"/>
              <a:gd name="connsiteX19" fmla="*/ 2391566 w 5426208"/>
              <a:gd name="connsiteY19" fmla="*/ 1651865 h 6199726"/>
              <a:gd name="connsiteX20" fmla="*/ 2042048 w 5426208"/>
              <a:gd name="connsiteY20" fmla="*/ 680694 h 6199726"/>
              <a:gd name="connsiteX21" fmla="*/ 1976061 w 5426208"/>
              <a:gd name="connsiteY21" fmla="*/ 237634 h 6199726"/>
              <a:gd name="connsiteX22" fmla="*/ 1853512 w 5426208"/>
              <a:gd name="connsiteY22" fmla="*/ 1964 h 6199726"/>
              <a:gd name="connsiteX23" fmla="*/ 1674403 w 5426208"/>
              <a:gd name="connsiteY23" fmla="*/ 360183 h 6199726"/>
              <a:gd name="connsiteX24" fmla="*/ 1504721 w 5426208"/>
              <a:gd name="connsiteY24" fmla="*/ 1415985 h 6199726"/>
              <a:gd name="connsiteX25" fmla="*/ 1919500 w 5426208"/>
              <a:gd name="connsiteY25" fmla="*/ 2745164 h 6199726"/>
              <a:gd name="connsiteX26" fmla="*/ 2525505 w 5426208"/>
              <a:gd name="connsiteY26" fmla="*/ 3885807 h 6199726"/>
              <a:gd name="connsiteX27" fmla="*/ 2507282 w 5426208"/>
              <a:gd name="connsiteY27" fmla="*/ 4079026 h 6199726"/>
              <a:gd name="connsiteX28" fmla="*/ 1259624 w 5426208"/>
              <a:gd name="connsiteY28" fmla="*/ 2566055 h 6199726"/>
              <a:gd name="connsiteX29" fmla="*/ 760003 w 5426208"/>
              <a:gd name="connsiteY29" fmla="*/ 2019300 h 6199726"/>
              <a:gd name="connsiteX30" fmla="*/ 213248 w 5426208"/>
              <a:gd name="connsiteY30" fmla="*/ 1510253 h 6199726"/>
              <a:gd name="connsiteX31" fmla="*/ 213248 w 5426208"/>
              <a:gd name="connsiteY31" fmla="*/ 1642228 h 6199726"/>
              <a:gd name="connsiteX32" fmla="*/ 694015 w 5426208"/>
              <a:gd name="connsiteY32" fmla="*/ 2980834 h 6199726"/>
              <a:gd name="connsiteX33" fmla="*/ 1287904 w 5426208"/>
              <a:gd name="connsiteY33" fmla="*/ 4102624 h 6199726"/>
              <a:gd name="connsiteX34" fmla="*/ 2042048 w 5426208"/>
              <a:gd name="connsiteY34" fmla="*/ 4715366 h 6199726"/>
              <a:gd name="connsiteX35" fmla="*/ 2771689 w 5426208"/>
              <a:gd name="connsiteY35" fmla="*/ 5012089 h 6199726"/>
              <a:gd name="connsiteX36" fmla="*/ 2258473 w 5426208"/>
              <a:gd name="connsiteY36" fmla="*/ 5048142 h 6199726"/>
              <a:gd name="connsiteX37" fmla="*/ 1485802 w 5426208"/>
              <a:gd name="connsiteY37" fmla="*/ 4878460 h 6199726"/>
              <a:gd name="connsiteX38" fmla="*/ 760003 w 5426208"/>
              <a:gd name="connsiteY38" fmla="*/ 4187465 h 6199726"/>
              <a:gd name="connsiteX39" fmla="*/ 260382 w 5426208"/>
              <a:gd name="connsiteY39" fmla="*/ 3291919 h 6199726"/>
              <a:gd name="connsiteX40" fmla="*/ 5859 w 5426208"/>
              <a:gd name="connsiteY40" fmla="*/ 2924273 h 6199726"/>
              <a:gd name="connsiteX41" fmla="*/ 109554 w 5426208"/>
              <a:gd name="connsiteY41" fmla="*/ 3518162 h 6199726"/>
              <a:gd name="connsiteX42" fmla="*/ 420638 w 5426208"/>
              <a:gd name="connsiteY42" fmla="*/ 4922756 h 6199726"/>
              <a:gd name="connsiteX43" fmla="*/ 967661 w 5426208"/>
              <a:gd name="connsiteY43" fmla="*/ 5506207 h 6199726"/>
              <a:gd name="connsiteX44" fmla="*/ 1523574 w 5426208"/>
              <a:gd name="connsiteY44" fmla="*/ 5761741 h 6199726"/>
              <a:gd name="connsiteX45" fmla="*/ 2336968 w 5426208"/>
              <a:gd name="connsiteY45" fmla="*/ 5729895 h 6199726"/>
              <a:gd name="connsiteX46" fmla="*/ 3483886 w 5426208"/>
              <a:gd name="connsiteY46" fmla="*/ 5540090 h 6199726"/>
              <a:gd name="connsiteX47" fmla="*/ 3704096 w 5426208"/>
              <a:gd name="connsiteY47" fmla="*/ 5581363 h 6199726"/>
              <a:gd name="connsiteX48" fmla="*/ 3506134 w 5426208"/>
              <a:gd name="connsiteY48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281733 w 5426208"/>
              <a:gd name="connsiteY2" fmla="*/ 5237444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80892 w 5426208"/>
              <a:gd name="connsiteY8" fmla="*/ 4210607 h 6199726"/>
              <a:gd name="connsiteX9" fmla="*/ 3897197 w 5426208"/>
              <a:gd name="connsiteY9" fmla="*/ 3571203 h 6199726"/>
              <a:gd name="connsiteX10" fmla="*/ 4150946 w 5426208"/>
              <a:gd name="connsiteY10" fmla="*/ 2009873 h 6199726"/>
              <a:gd name="connsiteX11" fmla="*/ 4347694 w 5426208"/>
              <a:gd name="connsiteY11" fmla="*/ 1408876 h 6199726"/>
              <a:gd name="connsiteX12" fmla="*/ 4596120 w 5426208"/>
              <a:gd name="connsiteY12" fmla="*/ 925301 h 6199726"/>
              <a:gd name="connsiteX13" fmla="*/ 4049958 w 5426208"/>
              <a:gd name="connsiteY13" fmla="*/ 1199168 h 6199726"/>
              <a:gd name="connsiteX14" fmla="*/ 3488008 w 5426208"/>
              <a:gd name="connsiteY14" fmla="*/ 2315589 h 6199726"/>
              <a:gd name="connsiteX15" fmla="*/ 3287203 w 5426208"/>
              <a:gd name="connsiteY15" fmla="*/ 3409262 h 6199726"/>
              <a:gd name="connsiteX16" fmla="*/ 3292845 w 5426208"/>
              <a:gd name="connsiteY16" fmla="*/ 4093197 h 6199726"/>
              <a:gd name="connsiteX17" fmla="*/ 3192806 w 5426208"/>
              <a:gd name="connsiteY17" fmla="*/ 3842803 h 6199726"/>
              <a:gd name="connsiteX18" fmla="*/ 3006290 w 5426208"/>
              <a:gd name="connsiteY18" fmla="*/ 2973071 h 6199726"/>
              <a:gd name="connsiteX19" fmla="*/ 2391566 w 5426208"/>
              <a:gd name="connsiteY19" fmla="*/ 1651865 h 6199726"/>
              <a:gd name="connsiteX20" fmla="*/ 2042048 w 5426208"/>
              <a:gd name="connsiteY20" fmla="*/ 680694 h 6199726"/>
              <a:gd name="connsiteX21" fmla="*/ 1976061 w 5426208"/>
              <a:gd name="connsiteY21" fmla="*/ 237634 h 6199726"/>
              <a:gd name="connsiteX22" fmla="*/ 1853512 w 5426208"/>
              <a:gd name="connsiteY22" fmla="*/ 1964 h 6199726"/>
              <a:gd name="connsiteX23" fmla="*/ 1674403 w 5426208"/>
              <a:gd name="connsiteY23" fmla="*/ 360183 h 6199726"/>
              <a:gd name="connsiteX24" fmla="*/ 1504721 w 5426208"/>
              <a:gd name="connsiteY24" fmla="*/ 1415985 h 6199726"/>
              <a:gd name="connsiteX25" fmla="*/ 1919500 w 5426208"/>
              <a:gd name="connsiteY25" fmla="*/ 2745164 h 6199726"/>
              <a:gd name="connsiteX26" fmla="*/ 2525505 w 5426208"/>
              <a:gd name="connsiteY26" fmla="*/ 3885807 h 6199726"/>
              <a:gd name="connsiteX27" fmla="*/ 2507282 w 5426208"/>
              <a:gd name="connsiteY27" fmla="*/ 4079026 h 6199726"/>
              <a:gd name="connsiteX28" fmla="*/ 1259624 w 5426208"/>
              <a:gd name="connsiteY28" fmla="*/ 2566055 h 6199726"/>
              <a:gd name="connsiteX29" fmla="*/ 760003 w 5426208"/>
              <a:gd name="connsiteY29" fmla="*/ 2019300 h 6199726"/>
              <a:gd name="connsiteX30" fmla="*/ 213248 w 5426208"/>
              <a:gd name="connsiteY30" fmla="*/ 1510253 h 6199726"/>
              <a:gd name="connsiteX31" fmla="*/ 213248 w 5426208"/>
              <a:gd name="connsiteY31" fmla="*/ 1642228 h 6199726"/>
              <a:gd name="connsiteX32" fmla="*/ 694015 w 5426208"/>
              <a:gd name="connsiteY32" fmla="*/ 2980834 h 6199726"/>
              <a:gd name="connsiteX33" fmla="*/ 1287904 w 5426208"/>
              <a:gd name="connsiteY33" fmla="*/ 4102624 h 6199726"/>
              <a:gd name="connsiteX34" fmla="*/ 2042048 w 5426208"/>
              <a:gd name="connsiteY34" fmla="*/ 4715366 h 6199726"/>
              <a:gd name="connsiteX35" fmla="*/ 2771689 w 5426208"/>
              <a:gd name="connsiteY35" fmla="*/ 5012089 h 6199726"/>
              <a:gd name="connsiteX36" fmla="*/ 2258473 w 5426208"/>
              <a:gd name="connsiteY36" fmla="*/ 5048142 h 6199726"/>
              <a:gd name="connsiteX37" fmla="*/ 1485802 w 5426208"/>
              <a:gd name="connsiteY37" fmla="*/ 4878460 h 6199726"/>
              <a:gd name="connsiteX38" fmla="*/ 760003 w 5426208"/>
              <a:gd name="connsiteY38" fmla="*/ 4187465 h 6199726"/>
              <a:gd name="connsiteX39" fmla="*/ 260382 w 5426208"/>
              <a:gd name="connsiteY39" fmla="*/ 3291919 h 6199726"/>
              <a:gd name="connsiteX40" fmla="*/ 5859 w 5426208"/>
              <a:gd name="connsiteY40" fmla="*/ 2924273 h 6199726"/>
              <a:gd name="connsiteX41" fmla="*/ 109554 w 5426208"/>
              <a:gd name="connsiteY41" fmla="*/ 3518162 h 6199726"/>
              <a:gd name="connsiteX42" fmla="*/ 420638 w 5426208"/>
              <a:gd name="connsiteY42" fmla="*/ 4922756 h 6199726"/>
              <a:gd name="connsiteX43" fmla="*/ 967661 w 5426208"/>
              <a:gd name="connsiteY43" fmla="*/ 5506207 h 6199726"/>
              <a:gd name="connsiteX44" fmla="*/ 1523574 w 5426208"/>
              <a:gd name="connsiteY44" fmla="*/ 5761741 h 6199726"/>
              <a:gd name="connsiteX45" fmla="*/ 2336968 w 5426208"/>
              <a:gd name="connsiteY45" fmla="*/ 5729895 h 6199726"/>
              <a:gd name="connsiteX46" fmla="*/ 3483886 w 5426208"/>
              <a:gd name="connsiteY46" fmla="*/ 5540090 h 6199726"/>
              <a:gd name="connsiteX47" fmla="*/ 3704096 w 5426208"/>
              <a:gd name="connsiteY47" fmla="*/ 5581363 h 6199726"/>
              <a:gd name="connsiteX48" fmla="*/ 3506134 w 5426208"/>
              <a:gd name="connsiteY48" fmla="*/ 6199726 h 6199726"/>
              <a:gd name="connsiteX0" fmla="*/ 4469964 w 5426208"/>
              <a:gd name="connsiteY0" fmla="*/ 6067991 h 6199726"/>
              <a:gd name="connsiteX1" fmla="*/ 4204745 w 5426208"/>
              <a:gd name="connsiteY1" fmla="*/ 5516795 h 6199726"/>
              <a:gd name="connsiteX2" fmla="*/ 4321818 w 5426208"/>
              <a:gd name="connsiteY2" fmla="*/ 5223618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80892 w 5426208"/>
              <a:gd name="connsiteY8" fmla="*/ 4210607 h 6199726"/>
              <a:gd name="connsiteX9" fmla="*/ 3897197 w 5426208"/>
              <a:gd name="connsiteY9" fmla="*/ 3571203 h 6199726"/>
              <a:gd name="connsiteX10" fmla="*/ 4150946 w 5426208"/>
              <a:gd name="connsiteY10" fmla="*/ 2009873 h 6199726"/>
              <a:gd name="connsiteX11" fmla="*/ 4347694 w 5426208"/>
              <a:gd name="connsiteY11" fmla="*/ 1408876 h 6199726"/>
              <a:gd name="connsiteX12" fmla="*/ 4596120 w 5426208"/>
              <a:gd name="connsiteY12" fmla="*/ 925301 h 6199726"/>
              <a:gd name="connsiteX13" fmla="*/ 4049958 w 5426208"/>
              <a:gd name="connsiteY13" fmla="*/ 1199168 h 6199726"/>
              <a:gd name="connsiteX14" fmla="*/ 3488008 w 5426208"/>
              <a:gd name="connsiteY14" fmla="*/ 2315589 h 6199726"/>
              <a:gd name="connsiteX15" fmla="*/ 3287203 w 5426208"/>
              <a:gd name="connsiteY15" fmla="*/ 3409262 h 6199726"/>
              <a:gd name="connsiteX16" fmla="*/ 3292845 w 5426208"/>
              <a:gd name="connsiteY16" fmla="*/ 4093197 h 6199726"/>
              <a:gd name="connsiteX17" fmla="*/ 3192806 w 5426208"/>
              <a:gd name="connsiteY17" fmla="*/ 3842803 h 6199726"/>
              <a:gd name="connsiteX18" fmla="*/ 3006290 w 5426208"/>
              <a:gd name="connsiteY18" fmla="*/ 2973071 h 6199726"/>
              <a:gd name="connsiteX19" fmla="*/ 2391566 w 5426208"/>
              <a:gd name="connsiteY19" fmla="*/ 1651865 h 6199726"/>
              <a:gd name="connsiteX20" fmla="*/ 2042048 w 5426208"/>
              <a:gd name="connsiteY20" fmla="*/ 680694 h 6199726"/>
              <a:gd name="connsiteX21" fmla="*/ 1976061 w 5426208"/>
              <a:gd name="connsiteY21" fmla="*/ 237634 h 6199726"/>
              <a:gd name="connsiteX22" fmla="*/ 1853512 w 5426208"/>
              <a:gd name="connsiteY22" fmla="*/ 1964 h 6199726"/>
              <a:gd name="connsiteX23" fmla="*/ 1674403 w 5426208"/>
              <a:gd name="connsiteY23" fmla="*/ 360183 h 6199726"/>
              <a:gd name="connsiteX24" fmla="*/ 1504721 w 5426208"/>
              <a:gd name="connsiteY24" fmla="*/ 1415985 h 6199726"/>
              <a:gd name="connsiteX25" fmla="*/ 1919500 w 5426208"/>
              <a:gd name="connsiteY25" fmla="*/ 2745164 h 6199726"/>
              <a:gd name="connsiteX26" fmla="*/ 2525505 w 5426208"/>
              <a:gd name="connsiteY26" fmla="*/ 3885807 h 6199726"/>
              <a:gd name="connsiteX27" fmla="*/ 2507282 w 5426208"/>
              <a:gd name="connsiteY27" fmla="*/ 4079026 h 6199726"/>
              <a:gd name="connsiteX28" fmla="*/ 1259624 w 5426208"/>
              <a:gd name="connsiteY28" fmla="*/ 2566055 h 6199726"/>
              <a:gd name="connsiteX29" fmla="*/ 760003 w 5426208"/>
              <a:gd name="connsiteY29" fmla="*/ 2019300 h 6199726"/>
              <a:gd name="connsiteX30" fmla="*/ 213248 w 5426208"/>
              <a:gd name="connsiteY30" fmla="*/ 1510253 h 6199726"/>
              <a:gd name="connsiteX31" fmla="*/ 213248 w 5426208"/>
              <a:gd name="connsiteY31" fmla="*/ 1642228 h 6199726"/>
              <a:gd name="connsiteX32" fmla="*/ 694015 w 5426208"/>
              <a:gd name="connsiteY32" fmla="*/ 2980834 h 6199726"/>
              <a:gd name="connsiteX33" fmla="*/ 1287904 w 5426208"/>
              <a:gd name="connsiteY33" fmla="*/ 4102624 h 6199726"/>
              <a:gd name="connsiteX34" fmla="*/ 2042048 w 5426208"/>
              <a:gd name="connsiteY34" fmla="*/ 4715366 h 6199726"/>
              <a:gd name="connsiteX35" fmla="*/ 2771689 w 5426208"/>
              <a:gd name="connsiteY35" fmla="*/ 5012089 h 6199726"/>
              <a:gd name="connsiteX36" fmla="*/ 2258473 w 5426208"/>
              <a:gd name="connsiteY36" fmla="*/ 5048142 h 6199726"/>
              <a:gd name="connsiteX37" fmla="*/ 1485802 w 5426208"/>
              <a:gd name="connsiteY37" fmla="*/ 4878460 h 6199726"/>
              <a:gd name="connsiteX38" fmla="*/ 760003 w 5426208"/>
              <a:gd name="connsiteY38" fmla="*/ 4187465 h 6199726"/>
              <a:gd name="connsiteX39" fmla="*/ 260382 w 5426208"/>
              <a:gd name="connsiteY39" fmla="*/ 3291919 h 6199726"/>
              <a:gd name="connsiteX40" fmla="*/ 5859 w 5426208"/>
              <a:gd name="connsiteY40" fmla="*/ 2924273 h 6199726"/>
              <a:gd name="connsiteX41" fmla="*/ 109554 w 5426208"/>
              <a:gd name="connsiteY41" fmla="*/ 3518162 h 6199726"/>
              <a:gd name="connsiteX42" fmla="*/ 420638 w 5426208"/>
              <a:gd name="connsiteY42" fmla="*/ 4922756 h 6199726"/>
              <a:gd name="connsiteX43" fmla="*/ 967661 w 5426208"/>
              <a:gd name="connsiteY43" fmla="*/ 5506207 h 6199726"/>
              <a:gd name="connsiteX44" fmla="*/ 1523574 w 5426208"/>
              <a:gd name="connsiteY44" fmla="*/ 5761741 h 6199726"/>
              <a:gd name="connsiteX45" fmla="*/ 2336968 w 5426208"/>
              <a:gd name="connsiteY45" fmla="*/ 5729895 h 6199726"/>
              <a:gd name="connsiteX46" fmla="*/ 3483886 w 5426208"/>
              <a:gd name="connsiteY46" fmla="*/ 5540090 h 6199726"/>
              <a:gd name="connsiteX47" fmla="*/ 3704096 w 5426208"/>
              <a:gd name="connsiteY47" fmla="*/ 5581363 h 6199726"/>
              <a:gd name="connsiteX48" fmla="*/ 3506134 w 5426208"/>
              <a:gd name="connsiteY48" fmla="*/ 6199726 h 6199726"/>
              <a:gd name="connsiteX0" fmla="*/ 4469964 w 5426208"/>
              <a:gd name="connsiteY0" fmla="*/ 6067991 h 6199726"/>
              <a:gd name="connsiteX1" fmla="*/ 4282215 w 5426208"/>
              <a:gd name="connsiteY1" fmla="*/ 5520236 h 6199726"/>
              <a:gd name="connsiteX2" fmla="*/ 4321818 w 5426208"/>
              <a:gd name="connsiteY2" fmla="*/ 5223618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80892 w 5426208"/>
              <a:gd name="connsiteY8" fmla="*/ 4210607 h 6199726"/>
              <a:gd name="connsiteX9" fmla="*/ 3897197 w 5426208"/>
              <a:gd name="connsiteY9" fmla="*/ 3571203 h 6199726"/>
              <a:gd name="connsiteX10" fmla="*/ 4150946 w 5426208"/>
              <a:gd name="connsiteY10" fmla="*/ 2009873 h 6199726"/>
              <a:gd name="connsiteX11" fmla="*/ 4347694 w 5426208"/>
              <a:gd name="connsiteY11" fmla="*/ 1408876 h 6199726"/>
              <a:gd name="connsiteX12" fmla="*/ 4596120 w 5426208"/>
              <a:gd name="connsiteY12" fmla="*/ 925301 h 6199726"/>
              <a:gd name="connsiteX13" fmla="*/ 4049958 w 5426208"/>
              <a:gd name="connsiteY13" fmla="*/ 1199168 h 6199726"/>
              <a:gd name="connsiteX14" fmla="*/ 3488008 w 5426208"/>
              <a:gd name="connsiteY14" fmla="*/ 2315589 h 6199726"/>
              <a:gd name="connsiteX15" fmla="*/ 3287203 w 5426208"/>
              <a:gd name="connsiteY15" fmla="*/ 3409262 h 6199726"/>
              <a:gd name="connsiteX16" fmla="*/ 3292845 w 5426208"/>
              <a:gd name="connsiteY16" fmla="*/ 4093197 h 6199726"/>
              <a:gd name="connsiteX17" fmla="*/ 3192806 w 5426208"/>
              <a:gd name="connsiteY17" fmla="*/ 3842803 h 6199726"/>
              <a:gd name="connsiteX18" fmla="*/ 3006290 w 5426208"/>
              <a:gd name="connsiteY18" fmla="*/ 2973071 h 6199726"/>
              <a:gd name="connsiteX19" fmla="*/ 2391566 w 5426208"/>
              <a:gd name="connsiteY19" fmla="*/ 1651865 h 6199726"/>
              <a:gd name="connsiteX20" fmla="*/ 2042048 w 5426208"/>
              <a:gd name="connsiteY20" fmla="*/ 680694 h 6199726"/>
              <a:gd name="connsiteX21" fmla="*/ 1976061 w 5426208"/>
              <a:gd name="connsiteY21" fmla="*/ 237634 h 6199726"/>
              <a:gd name="connsiteX22" fmla="*/ 1853512 w 5426208"/>
              <a:gd name="connsiteY22" fmla="*/ 1964 h 6199726"/>
              <a:gd name="connsiteX23" fmla="*/ 1674403 w 5426208"/>
              <a:gd name="connsiteY23" fmla="*/ 360183 h 6199726"/>
              <a:gd name="connsiteX24" fmla="*/ 1504721 w 5426208"/>
              <a:gd name="connsiteY24" fmla="*/ 1415985 h 6199726"/>
              <a:gd name="connsiteX25" fmla="*/ 1919500 w 5426208"/>
              <a:gd name="connsiteY25" fmla="*/ 2745164 h 6199726"/>
              <a:gd name="connsiteX26" fmla="*/ 2525505 w 5426208"/>
              <a:gd name="connsiteY26" fmla="*/ 3885807 h 6199726"/>
              <a:gd name="connsiteX27" fmla="*/ 2507282 w 5426208"/>
              <a:gd name="connsiteY27" fmla="*/ 4079026 h 6199726"/>
              <a:gd name="connsiteX28" fmla="*/ 1259624 w 5426208"/>
              <a:gd name="connsiteY28" fmla="*/ 2566055 h 6199726"/>
              <a:gd name="connsiteX29" fmla="*/ 760003 w 5426208"/>
              <a:gd name="connsiteY29" fmla="*/ 2019300 h 6199726"/>
              <a:gd name="connsiteX30" fmla="*/ 213248 w 5426208"/>
              <a:gd name="connsiteY30" fmla="*/ 1510253 h 6199726"/>
              <a:gd name="connsiteX31" fmla="*/ 213248 w 5426208"/>
              <a:gd name="connsiteY31" fmla="*/ 1642228 h 6199726"/>
              <a:gd name="connsiteX32" fmla="*/ 694015 w 5426208"/>
              <a:gd name="connsiteY32" fmla="*/ 2980834 h 6199726"/>
              <a:gd name="connsiteX33" fmla="*/ 1287904 w 5426208"/>
              <a:gd name="connsiteY33" fmla="*/ 4102624 h 6199726"/>
              <a:gd name="connsiteX34" fmla="*/ 2042048 w 5426208"/>
              <a:gd name="connsiteY34" fmla="*/ 4715366 h 6199726"/>
              <a:gd name="connsiteX35" fmla="*/ 2771689 w 5426208"/>
              <a:gd name="connsiteY35" fmla="*/ 5012089 h 6199726"/>
              <a:gd name="connsiteX36" fmla="*/ 2258473 w 5426208"/>
              <a:gd name="connsiteY36" fmla="*/ 5048142 h 6199726"/>
              <a:gd name="connsiteX37" fmla="*/ 1485802 w 5426208"/>
              <a:gd name="connsiteY37" fmla="*/ 4878460 h 6199726"/>
              <a:gd name="connsiteX38" fmla="*/ 760003 w 5426208"/>
              <a:gd name="connsiteY38" fmla="*/ 4187465 h 6199726"/>
              <a:gd name="connsiteX39" fmla="*/ 260382 w 5426208"/>
              <a:gd name="connsiteY39" fmla="*/ 3291919 h 6199726"/>
              <a:gd name="connsiteX40" fmla="*/ 5859 w 5426208"/>
              <a:gd name="connsiteY40" fmla="*/ 2924273 h 6199726"/>
              <a:gd name="connsiteX41" fmla="*/ 109554 w 5426208"/>
              <a:gd name="connsiteY41" fmla="*/ 3518162 h 6199726"/>
              <a:gd name="connsiteX42" fmla="*/ 420638 w 5426208"/>
              <a:gd name="connsiteY42" fmla="*/ 4922756 h 6199726"/>
              <a:gd name="connsiteX43" fmla="*/ 967661 w 5426208"/>
              <a:gd name="connsiteY43" fmla="*/ 5506207 h 6199726"/>
              <a:gd name="connsiteX44" fmla="*/ 1523574 w 5426208"/>
              <a:gd name="connsiteY44" fmla="*/ 5761741 h 6199726"/>
              <a:gd name="connsiteX45" fmla="*/ 2336968 w 5426208"/>
              <a:gd name="connsiteY45" fmla="*/ 5729895 h 6199726"/>
              <a:gd name="connsiteX46" fmla="*/ 3483886 w 5426208"/>
              <a:gd name="connsiteY46" fmla="*/ 5540090 h 6199726"/>
              <a:gd name="connsiteX47" fmla="*/ 3704096 w 5426208"/>
              <a:gd name="connsiteY47" fmla="*/ 5581363 h 6199726"/>
              <a:gd name="connsiteX48" fmla="*/ 3506134 w 5426208"/>
              <a:gd name="connsiteY48" fmla="*/ 6199726 h 6199726"/>
              <a:gd name="connsiteX0" fmla="*/ 4469964 w 5426208"/>
              <a:gd name="connsiteY0" fmla="*/ 6067991 h 6199726"/>
              <a:gd name="connsiteX1" fmla="*/ 4282215 w 5426208"/>
              <a:gd name="connsiteY1" fmla="*/ 5520236 h 6199726"/>
              <a:gd name="connsiteX2" fmla="*/ 4330110 w 5426208"/>
              <a:gd name="connsiteY2" fmla="*/ 5252177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80892 w 5426208"/>
              <a:gd name="connsiteY8" fmla="*/ 4210607 h 6199726"/>
              <a:gd name="connsiteX9" fmla="*/ 3897197 w 5426208"/>
              <a:gd name="connsiteY9" fmla="*/ 3571203 h 6199726"/>
              <a:gd name="connsiteX10" fmla="*/ 4150946 w 5426208"/>
              <a:gd name="connsiteY10" fmla="*/ 2009873 h 6199726"/>
              <a:gd name="connsiteX11" fmla="*/ 4347694 w 5426208"/>
              <a:gd name="connsiteY11" fmla="*/ 1408876 h 6199726"/>
              <a:gd name="connsiteX12" fmla="*/ 4596120 w 5426208"/>
              <a:gd name="connsiteY12" fmla="*/ 925301 h 6199726"/>
              <a:gd name="connsiteX13" fmla="*/ 4049958 w 5426208"/>
              <a:gd name="connsiteY13" fmla="*/ 1199168 h 6199726"/>
              <a:gd name="connsiteX14" fmla="*/ 3488008 w 5426208"/>
              <a:gd name="connsiteY14" fmla="*/ 2315589 h 6199726"/>
              <a:gd name="connsiteX15" fmla="*/ 3287203 w 5426208"/>
              <a:gd name="connsiteY15" fmla="*/ 3409262 h 6199726"/>
              <a:gd name="connsiteX16" fmla="*/ 3292845 w 5426208"/>
              <a:gd name="connsiteY16" fmla="*/ 4093197 h 6199726"/>
              <a:gd name="connsiteX17" fmla="*/ 3192806 w 5426208"/>
              <a:gd name="connsiteY17" fmla="*/ 3842803 h 6199726"/>
              <a:gd name="connsiteX18" fmla="*/ 3006290 w 5426208"/>
              <a:gd name="connsiteY18" fmla="*/ 2973071 h 6199726"/>
              <a:gd name="connsiteX19" fmla="*/ 2391566 w 5426208"/>
              <a:gd name="connsiteY19" fmla="*/ 1651865 h 6199726"/>
              <a:gd name="connsiteX20" fmla="*/ 2042048 w 5426208"/>
              <a:gd name="connsiteY20" fmla="*/ 680694 h 6199726"/>
              <a:gd name="connsiteX21" fmla="*/ 1976061 w 5426208"/>
              <a:gd name="connsiteY21" fmla="*/ 237634 h 6199726"/>
              <a:gd name="connsiteX22" fmla="*/ 1853512 w 5426208"/>
              <a:gd name="connsiteY22" fmla="*/ 1964 h 6199726"/>
              <a:gd name="connsiteX23" fmla="*/ 1674403 w 5426208"/>
              <a:gd name="connsiteY23" fmla="*/ 360183 h 6199726"/>
              <a:gd name="connsiteX24" fmla="*/ 1504721 w 5426208"/>
              <a:gd name="connsiteY24" fmla="*/ 1415985 h 6199726"/>
              <a:gd name="connsiteX25" fmla="*/ 1919500 w 5426208"/>
              <a:gd name="connsiteY25" fmla="*/ 2745164 h 6199726"/>
              <a:gd name="connsiteX26" fmla="*/ 2525505 w 5426208"/>
              <a:gd name="connsiteY26" fmla="*/ 3885807 h 6199726"/>
              <a:gd name="connsiteX27" fmla="*/ 2507282 w 5426208"/>
              <a:gd name="connsiteY27" fmla="*/ 4079026 h 6199726"/>
              <a:gd name="connsiteX28" fmla="*/ 1259624 w 5426208"/>
              <a:gd name="connsiteY28" fmla="*/ 2566055 h 6199726"/>
              <a:gd name="connsiteX29" fmla="*/ 760003 w 5426208"/>
              <a:gd name="connsiteY29" fmla="*/ 2019300 h 6199726"/>
              <a:gd name="connsiteX30" fmla="*/ 213248 w 5426208"/>
              <a:gd name="connsiteY30" fmla="*/ 1510253 h 6199726"/>
              <a:gd name="connsiteX31" fmla="*/ 213248 w 5426208"/>
              <a:gd name="connsiteY31" fmla="*/ 1642228 h 6199726"/>
              <a:gd name="connsiteX32" fmla="*/ 694015 w 5426208"/>
              <a:gd name="connsiteY32" fmla="*/ 2980834 h 6199726"/>
              <a:gd name="connsiteX33" fmla="*/ 1287904 w 5426208"/>
              <a:gd name="connsiteY33" fmla="*/ 4102624 h 6199726"/>
              <a:gd name="connsiteX34" fmla="*/ 2042048 w 5426208"/>
              <a:gd name="connsiteY34" fmla="*/ 4715366 h 6199726"/>
              <a:gd name="connsiteX35" fmla="*/ 2771689 w 5426208"/>
              <a:gd name="connsiteY35" fmla="*/ 5012089 h 6199726"/>
              <a:gd name="connsiteX36" fmla="*/ 2258473 w 5426208"/>
              <a:gd name="connsiteY36" fmla="*/ 5048142 h 6199726"/>
              <a:gd name="connsiteX37" fmla="*/ 1485802 w 5426208"/>
              <a:gd name="connsiteY37" fmla="*/ 4878460 h 6199726"/>
              <a:gd name="connsiteX38" fmla="*/ 760003 w 5426208"/>
              <a:gd name="connsiteY38" fmla="*/ 4187465 h 6199726"/>
              <a:gd name="connsiteX39" fmla="*/ 260382 w 5426208"/>
              <a:gd name="connsiteY39" fmla="*/ 3291919 h 6199726"/>
              <a:gd name="connsiteX40" fmla="*/ 5859 w 5426208"/>
              <a:gd name="connsiteY40" fmla="*/ 2924273 h 6199726"/>
              <a:gd name="connsiteX41" fmla="*/ 109554 w 5426208"/>
              <a:gd name="connsiteY41" fmla="*/ 3518162 h 6199726"/>
              <a:gd name="connsiteX42" fmla="*/ 420638 w 5426208"/>
              <a:gd name="connsiteY42" fmla="*/ 4922756 h 6199726"/>
              <a:gd name="connsiteX43" fmla="*/ 967661 w 5426208"/>
              <a:gd name="connsiteY43" fmla="*/ 5506207 h 6199726"/>
              <a:gd name="connsiteX44" fmla="*/ 1523574 w 5426208"/>
              <a:gd name="connsiteY44" fmla="*/ 5761741 h 6199726"/>
              <a:gd name="connsiteX45" fmla="*/ 2336968 w 5426208"/>
              <a:gd name="connsiteY45" fmla="*/ 5729895 h 6199726"/>
              <a:gd name="connsiteX46" fmla="*/ 3483886 w 5426208"/>
              <a:gd name="connsiteY46" fmla="*/ 5540090 h 6199726"/>
              <a:gd name="connsiteX47" fmla="*/ 3704096 w 5426208"/>
              <a:gd name="connsiteY47" fmla="*/ 5581363 h 6199726"/>
              <a:gd name="connsiteX48" fmla="*/ 3506134 w 5426208"/>
              <a:gd name="connsiteY48" fmla="*/ 6199726 h 6199726"/>
              <a:gd name="connsiteX0" fmla="*/ 4469964 w 5426208"/>
              <a:gd name="connsiteY0" fmla="*/ 6067991 h 6199726"/>
              <a:gd name="connsiteX1" fmla="*/ 4282215 w 5426208"/>
              <a:gd name="connsiteY1" fmla="*/ 5520236 h 6199726"/>
              <a:gd name="connsiteX2" fmla="*/ 4330110 w 5426208"/>
              <a:gd name="connsiteY2" fmla="*/ 5252177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80892 w 5426208"/>
              <a:gd name="connsiteY8" fmla="*/ 4210607 h 6199726"/>
              <a:gd name="connsiteX9" fmla="*/ 3897197 w 5426208"/>
              <a:gd name="connsiteY9" fmla="*/ 3571203 h 6199726"/>
              <a:gd name="connsiteX10" fmla="*/ 4150946 w 5426208"/>
              <a:gd name="connsiteY10" fmla="*/ 2009873 h 6199726"/>
              <a:gd name="connsiteX11" fmla="*/ 4347694 w 5426208"/>
              <a:gd name="connsiteY11" fmla="*/ 1408876 h 6199726"/>
              <a:gd name="connsiteX12" fmla="*/ 4596120 w 5426208"/>
              <a:gd name="connsiteY12" fmla="*/ 925301 h 6199726"/>
              <a:gd name="connsiteX13" fmla="*/ 4049958 w 5426208"/>
              <a:gd name="connsiteY13" fmla="*/ 1199168 h 6199726"/>
              <a:gd name="connsiteX14" fmla="*/ 3488008 w 5426208"/>
              <a:gd name="connsiteY14" fmla="*/ 2315589 h 6199726"/>
              <a:gd name="connsiteX15" fmla="*/ 3287203 w 5426208"/>
              <a:gd name="connsiteY15" fmla="*/ 3409262 h 6199726"/>
              <a:gd name="connsiteX16" fmla="*/ 3292845 w 5426208"/>
              <a:gd name="connsiteY16" fmla="*/ 4093197 h 6199726"/>
              <a:gd name="connsiteX17" fmla="*/ 3192806 w 5426208"/>
              <a:gd name="connsiteY17" fmla="*/ 3842803 h 6199726"/>
              <a:gd name="connsiteX18" fmla="*/ 3006290 w 5426208"/>
              <a:gd name="connsiteY18" fmla="*/ 2973071 h 6199726"/>
              <a:gd name="connsiteX19" fmla="*/ 2391566 w 5426208"/>
              <a:gd name="connsiteY19" fmla="*/ 1651865 h 6199726"/>
              <a:gd name="connsiteX20" fmla="*/ 2042048 w 5426208"/>
              <a:gd name="connsiteY20" fmla="*/ 680694 h 6199726"/>
              <a:gd name="connsiteX21" fmla="*/ 1976061 w 5426208"/>
              <a:gd name="connsiteY21" fmla="*/ 237634 h 6199726"/>
              <a:gd name="connsiteX22" fmla="*/ 1853512 w 5426208"/>
              <a:gd name="connsiteY22" fmla="*/ 1964 h 6199726"/>
              <a:gd name="connsiteX23" fmla="*/ 1674403 w 5426208"/>
              <a:gd name="connsiteY23" fmla="*/ 360183 h 6199726"/>
              <a:gd name="connsiteX24" fmla="*/ 1504721 w 5426208"/>
              <a:gd name="connsiteY24" fmla="*/ 1415985 h 6199726"/>
              <a:gd name="connsiteX25" fmla="*/ 1919500 w 5426208"/>
              <a:gd name="connsiteY25" fmla="*/ 2745164 h 6199726"/>
              <a:gd name="connsiteX26" fmla="*/ 2525505 w 5426208"/>
              <a:gd name="connsiteY26" fmla="*/ 3885807 h 6199726"/>
              <a:gd name="connsiteX27" fmla="*/ 2507282 w 5426208"/>
              <a:gd name="connsiteY27" fmla="*/ 4079026 h 6199726"/>
              <a:gd name="connsiteX28" fmla="*/ 1259624 w 5426208"/>
              <a:gd name="connsiteY28" fmla="*/ 2566055 h 6199726"/>
              <a:gd name="connsiteX29" fmla="*/ 760003 w 5426208"/>
              <a:gd name="connsiteY29" fmla="*/ 2019300 h 6199726"/>
              <a:gd name="connsiteX30" fmla="*/ 213248 w 5426208"/>
              <a:gd name="connsiteY30" fmla="*/ 1510253 h 6199726"/>
              <a:gd name="connsiteX31" fmla="*/ 213248 w 5426208"/>
              <a:gd name="connsiteY31" fmla="*/ 1642228 h 6199726"/>
              <a:gd name="connsiteX32" fmla="*/ 694015 w 5426208"/>
              <a:gd name="connsiteY32" fmla="*/ 2980834 h 6199726"/>
              <a:gd name="connsiteX33" fmla="*/ 1287904 w 5426208"/>
              <a:gd name="connsiteY33" fmla="*/ 4102624 h 6199726"/>
              <a:gd name="connsiteX34" fmla="*/ 2042048 w 5426208"/>
              <a:gd name="connsiteY34" fmla="*/ 4715366 h 6199726"/>
              <a:gd name="connsiteX35" fmla="*/ 2771689 w 5426208"/>
              <a:gd name="connsiteY35" fmla="*/ 5012089 h 6199726"/>
              <a:gd name="connsiteX36" fmla="*/ 2258473 w 5426208"/>
              <a:gd name="connsiteY36" fmla="*/ 5048142 h 6199726"/>
              <a:gd name="connsiteX37" fmla="*/ 1485802 w 5426208"/>
              <a:gd name="connsiteY37" fmla="*/ 4878460 h 6199726"/>
              <a:gd name="connsiteX38" fmla="*/ 760003 w 5426208"/>
              <a:gd name="connsiteY38" fmla="*/ 4187465 h 6199726"/>
              <a:gd name="connsiteX39" fmla="*/ 260382 w 5426208"/>
              <a:gd name="connsiteY39" fmla="*/ 3291919 h 6199726"/>
              <a:gd name="connsiteX40" fmla="*/ 5859 w 5426208"/>
              <a:gd name="connsiteY40" fmla="*/ 2924273 h 6199726"/>
              <a:gd name="connsiteX41" fmla="*/ 109554 w 5426208"/>
              <a:gd name="connsiteY41" fmla="*/ 3518162 h 6199726"/>
              <a:gd name="connsiteX42" fmla="*/ 420638 w 5426208"/>
              <a:gd name="connsiteY42" fmla="*/ 4922756 h 6199726"/>
              <a:gd name="connsiteX43" fmla="*/ 967661 w 5426208"/>
              <a:gd name="connsiteY43" fmla="*/ 5506207 h 6199726"/>
              <a:gd name="connsiteX44" fmla="*/ 1523574 w 5426208"/>
              <a:gd name="connsiteY44" fmla="*/ 5761741 h 6199726"/>
              <a:gd name="connsiteX45" fmla="*/ 2336968 w 5426208"/>
              <a:gd name="connsiteY45" fmla="*/ 5729895 h 6199726"/>
              <a:gd name="connsiteX46" fmla="*/ 3483886 w 5426208"/>
              <a:gd name="connsiteY46" fmla="*/ 5540090 h 6199726"/>
              <a:gd name="connsiteX47" fmla="*/ 3575885 w 5426208"/>
              <a:gd name="connsiteY47" fmla="*/ 5668217 h 6199726"/>
              <a:gd name="connsiteX48" fmla="*/ 3506134 w 5426208"/>
              <a:gd name="connsiteY48" fmla="*/ 6199726 h 6199726"/>
              <a:gd name="connsiteX0" fmla="*/ 4469964 w 5426208"/>
              <a:gd name="connsiteY0" fmla="*/ 6067991 h 6199726"/>
              <a:gd name="connsiteX1" fmla="*/ 4282215 w 5426208"/>
              <a:gd name="connsiteY1" fmla="*/ 5520236 h 6199726"/>
              <a:gd name="connsiteX2" fmla="*/ 4330110 w 5426208"/>
              <a:gd name="connsiteY2" fmla="*/ 5252177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80892 w 5426208"/>
              <a:gd name="connsiteY8" fmla="*/ 4210607 h 6199726"/>
              <a:gd name="connsiteX9" fmla="*/ 3897197 w 5426208"/>
              <a:gd name="connsiteY9" fmla="*/ 3571203 h 6199726"/>
              <a:gd name="connsiteX10" fmla="*/ 4150946 w 5426208"/>
              <a:gd name="connsiteY10" fmla="*/ 2009873 h 6199726"/>
              <a:gd name="connsiteX11" fmla="*/ 4347694 w 5426208"/>
              <a:gd name="connsiteY11" fmla="*/ 1408876 h 6199726"/>
              <a:gd name="connsiteX12" fmla="*/ 4596120 w 5426208"/>
              <a:gd name="connsiteY12" fmla="*/ 925301 h 6199726"/>
              <a:gd name="connsiteX13" fmla="*/ 4049958 w 5426208"/>
              <a:gd name="connsiteY13" fmla="*/ 1199168 h 6199726"/>
              <a:gd name="connsiteX14" fmla="*/ 3488008 w 5426208"/>
              <a:gd name="connsiteY14" fmla="*/ 2315589 h 6199726"/>
              <a:gd name="connsiteX15" fmla="*/ 3287203 w 5426208"/>
              <a:gd name="connsiteY15" fmla="*/ 3409262 h 6199726"/>
              <a:gd name="connsiteX16" fmla="*/ 3292845 w 5426208"/>
              <a:gd name="connsiteY16" fmla="*/ 4093197 h 6199726"/>
              <a:gd name="connsiteX17" fmla="*/ 3192806 w 5426208"/>
              <a:gd name="connsiteY17" fmla="*/ 3842803 h 6199726"/>
              <a:gd name="connsiteX18" fmla="*/ 3006290 w 5426208"/>
              <a:gd name="connsiteY18" fmla="*/ 2973071 h 6199726"/>
              <a:gd name="connsiteX19" fmla="*/ 2391566 w 5426208"/>
              <a:gd name="connsiteY19" fmla="*/ 1651865 h 6199726"/>
              <a:gd name="connsiteX20" fmla="*/ 2042048 w 5426208"/>
              <a:gd name="connsiteY20" fmla="*/ 680694 h 6199726"/>
              <a:gd name="connsiteX21" fmla="*/ 1976061 w 5426208"/>
              <a:gd name="connsiteY21" fmla="*/ 237634 h 6199726"/>
              <a:gd name="connsiteX22" fmla="*/ 1853512 w 5426208"/>
              <a:gd name="connsiteY22" fmla="*/ 1964 h 6199726"/>
              <a:gd name="connsiteX23" fmla="*/ 1674403 w 5426208"/>
              <a:gd name="connsiteY23" fmla="*/ 360183 h 6199726"/>
              <a:gd name="connsiteX24" fmla="*/ 1504721 w 5426208"/>
              <a:gd name="connsiteY24" fmla="*/ 1415985 h 6199726"/>
              <a:gd name="connsiteX25" fmla="*/ 1919500 w 5426208"/>
              <a:gd name="connsiteY25" fmla="*/ 2745164 h 6199726"/>
              <a:gd name="connsiteX26" fmla="*/ 2525505 w 5426208"/>
              <a:gd name="connsiteY26" fmla="*/ 3885807 h 6199726"/>
              <a:gd name="connsiteX27" fmla="*/ 2507282 w 5426208"/>
              <a:gd name="connsiteY27" fmla="*/ 4079026 h 6199726"/>
              <a:gd name="connsiteX28" fmla="*/ 1259624 w 5426208"/>
              <a:gd name="connsiteY28" fmla="*/ 2566055 h 6199726"/>
              <a:gd name="connsiteX29" fmla="*/ 760003 w 5426208"/>
              <a:gd name="connsiteY29" fmla="*/ 2019300 h 6199726"/>
              <a:gd name="connsiteX30" fmla="*/ 213248 w 5426208"/>
              <a:gd name="connsiteY30" fmla="*/ 1510253 h 6199726"/>
              <a:gd name="connsiteX31" fmla="*/ 213248 w 5426208"/>
              <a:gd name="connsiteY31" fmla="*/ 1642228 h 6199726"/>
              <a:gd name="connsiteX32" fmla="*/ 694015 w 5426208"/>
              <a:gd name="connsiteY32" fmla="*/ 2980834 h 6199726"/>
              <a:gd name="connsiteX33" fmla="*/ 1287904 w 5426208"/>
              <a:gd name="connsiteY33" fmla="*/ 4102624 h 6199726"/>
              <a:gd name="connsiteX34" fmla="*/ 2042048 w 5426208"/>
              <a:gd name="connsiteY34" fmla="*/ 4715366 h 6199726"/>
              <a:gd name="connsiteX35" fmla="*/ 2771689 w 5426208"/>
              <a:gd name="connsiteY35" fmla="*/ 5012089 h 6199726"/>
              <a:gd name="connsiteX36" fmla="*/ 2258473 w 5426208"/>
              <a:gd name="connsiteY36" fmla="*/ 5048142 h 6199726"/>
              <a:gd name="connsiteX37" fmla="*/ 1485802 w 5426208"/>
              <a:gd name="connsiteY37" fmla="*/ 4878460 h 6199726"/>
              <a:gd name="connsiteX38" fmla="*/ 760003 w 5426208"/>
              <a:gd name="connsiteY38" fmla="*/ 4187465 h 6199726"/>
              <a:gd name="connsiteX39" fmla="*/ 260382 w 5426208"/>
              <a:gd name="connsiteY39" fmla="*/ 3291919 h 6199726"/>
              <a:gd name="connsiteX40" fmla="*/ 5859 w 5426208"/>
              <a:gd name="connsiteY40" fmla="*/ 2924273 h 6199726"/>
              <a:gd name="connsiteX41" fmla="*/ 109554 w 5426208"/>
              <a:gd name="connsiteY41" fmla="*/ 3518162 h 6199726"/>
              <a:gd name="connsiteX42" fmla="*/ 420638 w 5426208"/>
              <a:gd name="connsiteY42" fmla="*/ 4922756 h 6199726"/>
              <a:gd name="connsiteX43" fmla="*/ 967661 w 5426208"/>
              <a:gd name="connsiteY43" fmla="*/ 5506207 h 6199726"/>
              <a:gd name="connsiteX44" fmla="*/ 1523574 w 5426208"/>
              <a:gd name="connsiteY44" fmla="*/ 5761741 h 6199726"/>
              <a:gd name="connsiteX45" fmla="*/ 2369727 w 5426208"/>
              <a:gd name="connsiteY45" fmla="*/ 5813687 h 6199726"/>
              <a:gd name="connsiteX46" fmla="*/ 3483886 w 5426208"/>
              <a:gd name="connsiteY46" fmla="*/ 5540090 h 6199726"/>
              <a:gd name="connsiteX47" fmla="*/ 3575885 w 5426208"/>
              <a:gd name="connsiteY47" fmla="*/ 5668217 h 6199726"/>
              <a:gd name="connsiteX48" fmla="*/ 3506134 w 5426208"/>
              <a:gd name="connsiteY48" fmla="*/ 6199726 h 6199726"/>
              <a:gd name="connsiteX0" fmla="*/ 4469964 w 5426208"/>
              <a:gd name="connsiteY0" fmla="*/ 6067991 h 6199726"/>
              <a:gd name="connsiteX1" fmla="*/ 4282215 w 5426208"/>
              <a:gd name="connsiteY1" fmla="*/ 5520236 h 6199726"/>
              <a:gd name="connsiteX2" fmla="*/ 4330110 w 5426208"/>
              <a:gd name="connsiteY2" fmla="*/ 5252177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80892 w 5426208"/>
              <a:gd name="connsiteY8" fmla="*/ 4210607 h 6199726"/>
              <a:gd name="connsiteX9" fmla="*/ 3897197 w 5426208"/>
              <a:gd name="connsiteY9" fmla="*/ 3571203 h 6199726"/>
              <a:gd name="connsiteX10" fmla="*/ 4150946 w 5426208"/>
              <a:gd name="connsiteY10" fmla="*/ 2009873 h 6199726"/>
              <a:gd name="connsiteX11" fmla="*/ 4347694 w 5426208"/>
              <a:gd name="connsiteY11" fmla="*/ 1408876 h 6199726"/>
              <a:gd name="connsiteX12" fmla="*/ 4596120 w 5426208"/>
              <a:gd name="connsiteY12" fmla="*/ 925301 h 6199726"/>
              <a:gd name="connsiteX13" fmla="*/ 4049958 w 5426208"/>
              <a:gd name="connsiteY13" fmla="*/ 1199168 h 6199726"/>
              <a:gd name="connsiteX14" fmla="*/ 3488008 w 5426208"/>
              <a:gd name="connsiteY14" fmla="*/ 2315589 h 6199726"/>
              <a:gd name="connsiteX15" fmla="*/ 3287203 w 5426208"/>
              <a:gd name="connsiteY15" fmla="*/ 3409262 h 6199726"/>
              <a:gd name="connsiteX16" fmla="*/ 3292845 w 5426208"/>
              <a:gd name="connsiteY16" fmla="*/ 4093197 h 6199726"/>
              <a:gd name="connsiteX17" fmla="*/ 3192806 w 5426208"/>
              <a:gd name="connsiteY17" fmla="*/ 3842803 h 6199726"/>
              <a:gd name="connsiteX18" fmla="*/ 3006290 w 5426208"/>
              <a:gd name="connsiteY18" fmla="*/ 2973071 h 6199726"/>
              <a:gd name="connsiteX19" fmla="*/ 2391566 w 5426208"/>
              <a:gd name="connsiteY19" fmla="*/ 1651865 h 6199726"/>
              <a:gd name="connsiteX20" fmla="*/ 2042048 w 5426208"/>
              <a:gd name="connsiteY20" fmla="*/ 680694 h 6199726"/>
              <a:gd name="connsiteX21" fmla="*/ 1976061 w 5426208"/>
              <a:gd name="connsiteY21" fmla="*/ 237634 h 6199726"/>
              <a:gd name="connsiteX22" fmla="*/ 1853512 w 5426208"/>
              <a:gd name="connsiteY22" fmla="*/ 1964 h 6199726"/>
              <a:gd name="connsiteX23" fmla="*/ 1674403 w 5426208"/>
              <a:gd name="connsiteY23" fmla="*/ 360183 h 6199726"/>
              <a:gd name="connsiteX24" fmla="*/ 1504721 w 5426208"/>
              <a:gd name="connsiteY24" fmla="*/ 1415985 h 6199726"/>
              <a:gd name="connsiteX25" fmla="*/ 1919500 w 5426208"/>
              <a:gd name="connsiteY25" fmla="*/ 2745164 h 6199726"/>
              <a:gd name="connsiteX26" fmla="*/ 2525505 w 5426208"/>
              <a:gd name="connsiteY26" fmla="*/ 3885807 h 6199726"/>
              <a:gd name="connsiteX27" fmla="*/ 2507282 w 5426208"/>
              <a:gd name="connsiteY27" fmla="*/ 4079026 h 6199726"/>
              <a:gd name="connsiteX28" fmla="*/ 1259624 w 5426208"/>
              <a:gd name="connsiteY28" fmla="*/ 2566055 h 6199726"/>
              <a:gd name="connsiteX29" fmla="*/ 760003 w 5426208"/>
              <a:gd name="connsiteY29" fmla="*/ 2019300 h 6199726"/>
              <a:gd name="connsiteX30" fmla="*/ 213248 w 5426208"/>
              <a:gd name="connsiteY30" fmla="*/ 1510253 h 6199726"/>
              <a:gd name="connsiteX31" fmla="*/ 213248 w 5426208"/>
              <a:gd name="connsiteY31" fmla="*/ 1642228 h 6199726"/>
              <a:gd name="connsiteX32" fmla="*/ 694015 w 5426208"/>
              <a:gd name="connsiteY32" fmla="*/ 2980834 h 6199726"/>
              <a:gd name="connsiteX33" fmla="*/ 1287904 w 5426208"/>
              <a:gd name="connsiteY33" fmla="*/ 4102624 h 6199726"/>
              <a:gd name="connsiteX34" fmla="*/ 2042048 w 5426208"/>
              <a:gd name="connsiteY34" fmla="*/ 4715366 h 6199726"/>
              <a:gd name="connsiteX35" fmla="*/ 2771689 w 5426208"/>
              <a:gd name="connsiteY35" fmla="*/ 5012089 h 6199726"/>
              <a:gd name="connsiteX36" fmla="*/ 2258473 w 5426208"/>
              <a:gd name="connsiteY36" fmla="*/ 5048142 h 6199726"/>
              <a:gd name="connsiteX37" fmla="*/ 1485802 w 5426208"/>
              <a:gd name="connsiteY37" fmla="*/ 4878460 h 6199726"/>
              <a:gd name="connsiteX38" fmla="*/ 760003 w 5426208"/>
              <a:gd name="connsiteY38" fmla="*/ 4187465 h 6199726"/>
              <a:gd name="connsiteX39" fmla="*/ 260382 w 5426208"/>
              <a:gd name="connsiteY39" fmla="*/ 3291919 h 6199726"/>
              <a:gd name="connsiteX40" fmla="*/ 5859 w 5426208"/>
              <a:gd name="connsiteY40" fmla="*/ 2924273 h 6199726"/>
              <a:gd name="connsiteX41" fmla="*/ 109554 w 5426208"/>
              <a:gd name="connsiteY41" fmla="*/ 3518162 h 6199726"/>
              <a:gd name="connsiteX42" fmla="*/ 420638 w 5426208"/>
              <a:gd name="connsiteY42" fmla="*/ 4922756 h 6199726"/>
              <a:gd name="connsiteX43" fmla="*/ 967661 w 5426208"/>
              <a:gd name="connsiteY43" fmla="*/ 5506207 h 6199726"/>
              <a:gd name="connsiteX44" fmla="*/ 1523574 w 5426208"/>
              <a:gd name="connsiteY44" fmla="*/ 5761741 h 6199726"/>
              <a:gd name="connsiteX45" fmla="*/ 2369727 w 5426208"/>
              <a:gd name="connsiteY45" fmla="*/ 5813687 h 6199726"/>
              <a:gd name="connsiteX46" fmla="*/ 3483886 w 5426208"/>
              <a:gd name="connsiteY46" fmla="*/ 5540090 h 6199726"/>
              <a:gd name="connsiteX47" fmla="*/ 3575885 w 5426208"/>
              <a:gd name="connsiteY47" fmla="*/ 5668217 h 6199726"/>
              <a:gd name="connsiteX48" fmla="*/ 3506134 w 5426208"/>
              <a:gd name="connsiteY48" fmla="*/ 6199726 h 6199726"/>
              <a:gd name="connsiteX0" fmla="*/ 4469964 w 5426208"/>
              <a:gd name="connsiteY0" fmla="*/ 6067991 h 6199726"/>
              <a:gd name="connsiteX1" fmla="*/ 4282215 w 5426208"/>
              <a:gd name="connsiteY1" fmla="*/ 5520236 h 6199726"/>
              <a:gd name="connsiteX2" fmla="*/ 4330110 w 5426208"/>
              <a:gd name="connsiteY2" fmla="*/ 5252177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80892 w 5426208"/>
              <a:gd name="connsiteY8" fmla="*/ 4210607 h 6199726"/>
              <a:gd name="connsiteX9" fmla="*/ 4002122 w 5426208"/>
              <a:gd name="connsiteY9" fmla="*/ 3520509 h 6199726"/>
              <a:gd name="connsiteX10" fmla="*/ 4150946 w 5426208"/>
              <a:gd name="connsiteY10" fmla="*/ 2009873 h 6199726"/>
              <a:gd name="connsiteX11" fmla="*/ 4347694 w 5426208"/>
              <a:gd name="connsiteY11" fmla="*/ 1408876 h 6199726"/>
              <a:gd name="connsiteX12" fmla="*/ 4596120 w 5426208"/>
              <a:gd name="connsiteY12" fmla="*/ 925301 h 6199726"/>
              <a:gd name="connsiteX13" fmla="*/ 4049958 w 5426208"/>
              <a:gd name="connsiteY13" fmla="*/ 1199168 h 6199726"/>
              <a:gd name="connsiteX14" fmla="*/ 3488008 w 5426208"/>
              <a:gd name="connsiteY14" fmla="*/ 2315589 h 6199726"/>
              <a:gd name="connsiteX15" fmla="*/ 3287203 w 5426208"/>
              <a:gd name="connsiteY15" fmla="*/ 3409262 h 6199726"/>
              <a:gd name="connsiteX16" fmla="*/ 3292845 w 5426208"/>
              <a:gd name="connsiteY16" fmla="*/ 4093197 h 6199726"/>
              <a:gd name="connsiteX17" fmla="*/ 3192806 w 5426208"/>
              <a:gd name="connsiteY17" fmla="*/ 3842803 h 6199726"/>
              <a:gd name="connsiteX18" fmla="*/ 3006290 w 5426208"/>
              <a:gd name="connsiteY18" fmla="*/ 2973071 h 6199726"/>
              <a:gd name="connsiteX19" fmla="*/ 2391566 w 5426208"/>
              <a:gd name="connsiteY19" fmla="*/ 1651865 h 6199726"/>
              <a:gd name="connsiteX20" fmla="*/ 2042048 w 5426208"/>
              <a:gd name="connsiteY20" fmla="*/ 680694 h 6199726"/>
              <a:gd name="connsiteX21" fmla="*/ 1976061 w 5426208"/>
              <a:gd name="connsiteY21" fmla="*/ 237634 h 6199726"/>
              <a:gd name="connsiteX22" fmla="*/ 1853512 w 5426208"/>
              <a:gd name="connsiteY22" fmla="*/ 1964 h 6199726"/>
              <a:gd name="connsiteX23" fmla="*/ 1674403 w 5426208"/>
              <a:gd name="connsiteY23" fmla="*/ 360183 h 6199726"/>
              <a:gd name="connsiteX24" fmla="*/ 1504721 w 5426208"/>
              <a:gd name="connsiteY24" fmla="*/ 1415985 h 6199726"/>
              <a:gd name="connsiteX25" fmla="*/ 1919500 w 5426208"/>
              <a:gd name="connsiteY25" fmla="*/ 2745164 h 6199726"/>
              <a:gd name="connsiteX26" fmla="*/ 2525505 w 5426208"/>
              <a:gd name="connsiteY26" fmla="*/ 3885807 h 6199726"/>
              <a:gd name="connsiteX27" fmla="*/ 2507282 w 5426208"/>
              <a:gd name="connsiteY27" fmla="*/ 4079026 h 6199726"/>
              <a:gd name="connsiteX28" fmla="*/ 1259624 w 5426208"/>
              <a:gd name="connsiteY28" fmla="*/ 2566055 h 6199726"/>
              <a:gd name="connsiteX29" fmla="*/ 760003 w 5426208"/>
              <a:gd name="connsiteY29" fmla="*/ 2019300 h 6199726"/>
              <a:gd name="connsiteX30" fmla="*/ 213248 w 5426208"/>
              <a:gd name="connsiteY30" fmla="*/ 1510253 h 6199726"/>
              <a:gd name="connsiteX31" fmla="*/ 213248 w 5426208"/>
              <a:gd name="connsiteY31" fmla="*/ 1642228 h 6199726"/>
              <a:gd name="connsiteX32" fmla="*/ 694015 w 5426208"/>
              <a:gd name="connsiteY32" fmla="*/ 2980834 h 6199726"/>
              <a:gd name="connsiteX33" fmla="*/ 1287904 w 5426208"/>
              <a:gd name="connsiteY33" fmla="*/ 4102624 h 6199726"/>
              <a:gd name="connsiteX34" fmla="*/ 2042048 w 5426208"/>
              <a:gd name="connsiteY34" fmla="*/ 4715366 h 6199726"/>
              <a:gd name="connsiteX35" fmla="*/ 2771689 w 5426208"/>
              <a:gd name="connsiteY35" fmla="*/ 5012089 h 6199726"/>
              <a:gd name="connsiteX36" fmla="*/ 2258473 w 5426208"/>
              <a:gd name="connsiteY36" fmla="*/ 5048142 h 6199726"/>
              <a:gd name="connsiteX37" fmla="*/ 1485802 w 5426208"/>
              <a:gd name="connsiteY37" fmla="*/ 4878460 h 6199726"/>
              <a:gd name="connsiteX38" fmla="*/ 760003 w 5426208"/>
              <a:gd name="connsiteY38" fmla="*/ 4187465 h 6199726"/>
              <a:gd name="connsiteX39" fmla="*/ 260382 w 5426208"/>
              <a:gd name="connsiteY39" fmla="*/ 3291919 h 6199726"/>
              <a:gd name="connsiteX40" fmla="*/ 5859 w 5426208"/>
              <a:gd name="connsiteY40" fmla="*/ 2924273 h 6199726"/>
              <a:gd name="connsiteX41" fmla="*/ 109554 w 5426208"/>
              <a:gd name="connsiteY41" fmla="*/ 3518162 h 6199726"/>
              <a:gd name="connsiteX42" fmla="*/ 420638 w 5426208"/>
              <a:gd name="connsiteY42" fmla="*/ 4922756 h 6199726"/>
              <a:gd name="connsiteX43" fmla="*/ 967661 w 5426208"/>
              <a:gd name="connsiteY43" fmla="*/ 5506207 h 6199726"/>
              <a:gd name="connsiteX44" fmla="*/ 1523574 w 5426208"/>
              <a:gd name="connsiteY44" fmla="*/ 5761741 h 6199726"/>
              <a:gd name="connsiteX45" fmla="*/ 2369727 w 5426208"/>
              <a:gd name="connsiteY45" fmla="*/ 5813687 h 6199726"/>
              <a:gd name="connsiteX46" fmla="*/ 3483886 w 5426208"/>
              <a:gd name="connsiteY46" fmla="*/ 5540090 h 6199726"/>
              <a:gd name="connsiteX47" fmla="*/ 3575885 w 5426208"/>
              <a:gd name="connsiteY47" fmla="*/ 5668217 h 6199726"/>
              <a:gd name="connsiteX48" fmla="*/ 3506134 w 5426208"/>
              <a:gd name="connsiteY48" fmla="*/ 6199726 h 6199726"/>
              <a:gd name="connsiteX0" fmla="*/ 4469964 w 5426208"/>
              <a:gd name="connsiteY0" fmla="*/ 6067991 h 6199726"/>
              <a:gd name="connsiteX1" fmla="*/ 4282215 w 5426208"/>
              <a:gd name="connsiteY1" fmla="*/ 5520236 h 6199726"/>
              <a:gd name="connsiteX2" fmla="*/ 4330110 w 5426208"/>
              <a:gd name="connsiteY2" fmla="*/ 5252177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80892 w 5426208"/>
              <a:gd name="connsiteY8" fmla="*/ 4210607 h 6199726"/>
              <a:gd name="connsiteX9" fmla="*/ 4002122 w 5426208"/>
              <a:gd name="connsiteY9" fmla="*/ 3520509 h 6199726"/>
              <a:gd name="connsiteX10" fmla="*/ 4261463 w 5426208"/>
              <a:gd name="connsiteY10" fmla="*/ 1983295 h 6199726"/>
              <a:gd name="connsiteX11" fmla="*/ 4347694 w 5426208"/>
              <a:gd name="connsiteY11" fmla="*/ 1408876 h 6199726"/>
              <a:gd name="connsiteX12" fmla="*/ 4596120 w 5426208"/>
              <a:gd name="connsiteY12" fmla="*/ 925301 h 6199726"/>
              <a:gd name="connsiteX13" fmla="*/ 4049958 w 5426208"/>
              <a:gd name="connsiteY13" fmla="*/ 1199168 h 6199726"/>
              <a:gd name="connsiteX14" fmla="*/ 3488008 w 5426208"/>
              <a:gd name="connsiteY14" fmla="*/ 2315589 h 6199726"/>
              <a:gd name="connsiteX15" fmla="*/ 3287203 w 5426208"/>
              <a:gd name="connsiteY15" fmla="*/ 3409262 h 6199726"/>
              <a:gd name="connsiteX16" fmla="*/ 3292845 w 5426208"/>
              <a:gd name="connsiteY16" fmla="*/ 4093197 h 6199726"/>
              <a:gd name="connsiteX17" fmla="*/ 3192806 w 5426208"/>
              <a:gd name="connsiteY17" fmla="*/ 3842803 h 6199726"/>
              <a:gd name="connsiteX18" fmla="*/ 3006290 w 5426208"/>
              <a:gd name="connsiteY18" fmla="*/ 2973071 h 6199726"/>
              <a:gd name="connsiteX19" fmla="*/ 2391566 w 5426208"/>
              <a:gd name="connsiteY19" fmla="*/ 1651865 h 6199726"/>
              <a:gd name="connsiteX20" fmla="*/ 2042048 w 5426208"/>
              <a:gd name="connsiteY20" fmla="*/ 680694 h 6199726"/>
              <a:gd name="connsiteX21" fmla="*/ 1976061 w 5426208"/>
              <a:gd name="connsiteY21" fmla="*/ 237634 h 6199726"/>
              <a:gd name="connsiteX22" fmla="*/ 1853512 w 5426208"/>
              <a:gd name="connsiteY22" fmla="*/ 1964 h 6199726"/>
              <a:gd name="connsiteX23" fmla="*/ 1674403 w 5426208"/>
              <a:gd name="connsiteY23" fmla="*/ 360183 h 6199726"/>
              <a:gd name="connsiteX24" fmla="*/ 1504721 w 5426208"/>
              <a:gd name="connsiteY24" fmla="*/ 1415985 h 6199726"/>
              <a:gd name="connsiteX25" fmla="*/ 1919500 w 5426208"/>
              <a:gd name="connsiteY25" fmla="*/ 2745164 h 6199726"/>
              <a:gd name="connsiteX26" fmla="*/ 2525505 w 5426208"/>
              <a:gd name="connsiteY26" fmla="*/ 3885807 h 6199726"/>
              <a:gd name="connsiteX27" fmla="*/ 2507282 w 5426208"/>
              <a:gd name="connsiteY27" fmla="*/ 4079026 h 6199726"/>
              <a:gd name="connsiteX28" fmla="*/ 1259624 w 5426208"/>
              <a:gd name="connsiteY28" fmla="*/ 2566055 h 6199726"/>
              <a:gd name="connsiteX29" fmla="*/ 760003 w 5426208"/>
              <a:gd name="connsiteY29" fmla="*/ 2019300 h 6199726"/>
              <a:gd name="connsiteX30" fmla="*/ 213248 w 5426208"/>
              <a:gd name="connsiteY30" fmla="*/ 1510253 h 6199726"/>
              <a:gd name="connsiteX31" fmla="*/ 213248 w 5426208"/>
              <a:gd name="connsiteY31" fmla="*/ 1642228 h 6199726"/>
              <a:gd name="connsiteX32" fmla="*/ 694015 w 5426208"/>
              <a:gd name="connsiteY32" fmla="*/ 2980834 h 6199726"/>
              <a:gd name="connsiteX33" fmla="*/ 1287904 w 5426208"/>
              <a:gd name="connsiteY33" fmla="*/ 4102624 h 6199726"/>
              <a:gd name="connsiteX34" fmla="*/ 2042048 w 5426208"/>
              <a:gd name="connsiteY34" fmla="*/ 4715366 h 6199726"/>
              <a:gd name="connsiteX35" fmla="*/ 2771689 w 5426208"/>
              <a:gd name="connsiteY35" fmla="*/ 5012089 h 6199726"/>
              <a:gd name="connsiteX36" fmla="*/ 2258473 w 5426208"/>
              <a:gd name="connsiteY36" fmla="*/ 5048142 h 6199726"/>
              <a:gd name="connsiteX37" fmla="*/ 1485802 w 5426208"/>
              <a:gd name="connsiteY37" fmla="*/ 4878460 h 6199726"/>
              <a:gd name="connsiteX38" fmla="*/ 760003 w 5426208"/>
              <a:gd name="connsiteY38" fmla="*/ 4187465 h 6199726"/>
              <a:gd name="connsiteX39" fmla="*/ 260382 w 5426208"/>
              <a:gd name="connsiteY39" fmla="*/ 3291919 h 6199726"/>
              <a:gd name="connsiteX40" fmla="*/ 5859 w 5426208"/>
              <a:gd name="connsiteY40" fmla="*/ 2924273 h 6199726"/>
              <a:gd name="connsiteX41" fmla="*/ 109554 w 5426208"/>
              <a:gd name="connsiteY41" fmla="*/ 3518162 h 6199726"/>
              <a:gd name="connsiteX42" fmla="*/ 420638 w 5426208"/>
              <a:gd name="connsiteY42" fmla="*/ 4922756 h 6199726"/>
              <a:gd name="connsiteX43" fmla="*/ 967661 w 5426208"/>
              <a:gd name="connsiteY43" fmla="*/ 5506207 h 6199726"/>
              <a:gd name="connsiteX44" fmla="*/ 1523574 w 5426208"/>
              <a:gd name="connsiteY44" fmla="*/ 5761741 h 6199726"/>
              <a:gd name="connsiteX45" fmla="*/ 2369727 w 5426208"/>
              <a:gd name="connsiteY45" fmla="*/ 5813687 h 6199726"/>
              <a:gd name="connsiteX46" fmla="*/ 3483886 w 5426208"/>
              <a:gd name="connsiteY46" fmla="*/ 5540090 h 6199726"/>
              <a:gd name="connsiteX47" fmla="*/ 3575885 w 5426208"/>
              <a:gd name="connsiteY47" fmla="*/ 5668217 h 6199726"/>
              <a:gd name="connsiteX48" fmla="*/ 3506134 w 5426208"/>
              <a:gd name="connsiteY48" fmla="*/ 6199726 h 6199726"/>
              <a:gd name="connsiteX0" fmla="*/ 4469964 w 5426208"/>
              <a:gd name="connsiteY0" fmla="*/ 6067991 h 6199726"/>
              <a:gd name="connsiteX1" fmla="*/ 4282215 w 5426208"/>
              <a:gd name="connsiteY1" fmla="*/ 5520236 h 6199726"/>
              <a:gd name="connsiteX2" fmla="*/ 4330110 w 5426208"/>
              <a:gd name="connsiteY2" fmla="*/ 5252177 h 6199726"/>
              <a:gd name="connsiteX3" fmla="*/ 4631881 w 5426208"/>
              <a:gd name="connsiteY3" fmla="*/ 4847191 h 6199726"/>
              <a:gd name="connsiteX4" fmla="*/ 5058626 w 5426208"/>
              <a:gd name="connsiteY4" fmla="*/ 3800966 h 6199726"/>
              <a:gd name="connsiteX5" fmla="*/ 5416844 w 5426208"/>
              <a:gd name="connsiteY5" fmla="*/ 2735737 h 6199726"/>
              <a:gd name="connsiteX6" fmla="*/ 5253752 w 5426208"/>
              <a:gd name="connsiteY6" fmla="*/ 2747937 h 6199726"/>
              <a:gd name="connsiteX7" fmla="*/ 4553133 w 5426208"/>
              <a:gd name="connsiteY7" fmla="*/ 3267454 h 6199726"/>
              <a:gd name="connsiteX8" fmla="*/ 3980892 w 5426208"/>
              <a:gd name="connsiteY8" fmla="*/ 4210607 h 6199726"/>
              <a:gd name="connsiteX9" fmla="*/ 4002122 w 5426208"/>
              <a:gd name="connsiteY9" fmla="*/ 3520509 h 6199726"/>
              <a:gd name="connsiteX10" fmla="*/ 4261463 w 5426208"/>
              <a:gd name="connsiteY10" fmla="*/ 1983295 h 6199726"/>
              <a:gd name="connsiteX11" fmla="*/ 4416873 w 5426208"/>
              <a:gd name="connsiteY11" fmla="*/ 1383755 h 6199726"/>
              <a:gd name="connsiteX12" fmla="*/ 4596120 w 5426208"/>
              <a:gd name="connsiteY12" fmla="*/ 925301 h 6199726"/>
              <a:gd name="connsiteX13" fmla="*/ 4049958 w 5426208"/>
              <a:gd name="connsiteY13" fmla="*/ 1199168 h 6199726"/>
              <a:gd name="connsiteX14" fmla="*/ 3488008 w 5426208"/>
              <a:gd name="connsiteY14" fmla="*/ 2315589 h 6199726"/>
              <a:gd name="connsiteX15" fmla="*/ 3287203 w 5426208"/>
              <a:gd name="connsiteY15" fmla="*/ 3409262 h 6199726"/>
              <a:gd name="connsiteX16" fmla="*/ 3292845 w 5426208"/>
              <a:gd name="connsiteY16" fmla="*/ 4093197 h 6199726"/>
              <a:gd name="connsiteX17" fmla="*/ 3192806 w 5426208"/>
              <a:gd name="connsiteY17" fmla="*/ 3842803 h 6199726"/>
              <a:gd name="connsiteX18" fmla="*/ 3006290 w 5426208"/>
              <a:gd name="connsiteY18" fmla="*/ 2973071 h 6199726"/>
              <a:gd name="connsiteX19" fmla="*/ 2391566 w 5426208"/>
              <a:gd name="connsiteY19" fmla="*/ 1651865 h 6199726"/>
              <a:gd name="connsiteX20" fmla="*/ 2042048 w 5426208"/>
              <a:gd name="connsiteY20" fmla="*/ 680694 h 6199726"/>
              <a:gd name="connsiteX21" fmla="*/ 1976061 w 5426208"/>
              <a:gd name="connsiteY21" fmla="*/ 237634 h 6199726"/>
              <a:gd name="connsiteX22" fmla="*/ 1853512 w 5426208"/>
              <a:gd name="connsiteY22" fmla="*/ 1964 h 6199726"/>
              <a:gd name="connsiteX23" fmla="*/ 1674403 w 5426208"/>
              <a:gd name="connsiteY23" fmla="*/ 360183 h 6199726"/>
              <a:gd name="connsiteX24" fmla="*/ 1504721 w 5426208"/>
              <a:gd name="connsiteY24" fmla="*/ 1415985 h 6199726"/>
              <a:gd name="connsiteX25" fmla="*/ 1919500 w 5426208"/>
              <a:gd name="connsiteY25" fmla="*/ 2745164 h 6199726"/>
              <a:gd name="connsiteX26" fmla="*/ 2525505 w 5426208"/>
              <a:gd name="connsiteY26" fmla="*/ 3885807 h 6199726"/>
              <a:gd name="connsiteX27" fmla="*/ 2507282 w 5426208"/>
              <a:gd name="connsiteY27" fmla="*/ 4079026 h 6199726"/>
              <a:gd name="connsiteX28" fmla="*/ 1259624 w 5426208"/>
              <a:gd name="connsiteY28" fmla="*/ 2566055 h 6199726"/>
              <a:gd name="connsiteX29" fmla="*/ 760003 w 5426208"/>
              <a:gd name="connsiteY29" fmla="*/ 2019300 h 6199726"/>
              <a:gd name="connsiteX30" fmla="*/ 213248 w 5426208"/>
              <a:gd name="connsiteY30" fmla="*/ 1510253 h 6199726"/>
              <a:gd name="connsiteX31" fmla="*/ 213248 w 5426208"/>
              <a:gd name="connsiteY31" fmla="*/ 1642228 h 6199726"/>
              <a:gd name="connsiteX32" fmla="*/ 694015 w 5426208"/>
              <a:gd name="connsiteY32" fmla="*/ 2980834 h 6199726"/>
              <a:gd name="connsiteX33" fmla="*/ 1287904 w 5426208"/>
              <a:gd name="connsiteY33" fmla="*/ 4102624 h 6199726"/>
              <a:gd name="connsiteX34" fmla="*/ 2042048 w 5426208"/>
              <a:gd name="connsiteY34" fmla="*/ 4715366 h 6199726"/>
              <a:gd name="connsiteX35" fmla="*/ 2771689 w 5426208"/>
              <a:gd name="connsiteY35" fmla="*/ 5012089 h 6199726"/>
              <a:gd name="connsiteX36" fmla="*/ 2258473 w 5426208"/>
              <a:gd name="connsiteY36" fmla="*/ 5048142 h 6199726"/>
              <a:gd name="connsiteX37" fmla="*/ 1485802 w 5426208"/>
              <a:gd name="connsiteY37" fmla="*/ 4878460 h 6199726"/>
              <a:gd name="connsiteX38" fmla="*/ 760003 w 5426208"/>
              <a:gd name="connsiteY38" fmla="*/ 4187465 h 6199726"/>
              <a:gd name="connsiteX39" fmla="*/ 260382 w 5426208"/>
              <a:gd name="connsiteY39" fmla="*/ 3291919 h 6199726"/>
              <a:gd name="connsiteX40" fmla="*/ 5859 w 5426208"/>
              <a:gd name="connsiteY40" fmla="*/ 2924273 h 6199726"/>
              <a:gd name="connsiteX41" fmla="*/ 109554 w 5426208"/>
              <a:gd name="connsiteY41" fmla="*/ 3518162 h 6199726"/>
              <a:gd name="connsiteX42" fmla="*/ 420638 w 5426208"/>
              <a:gd name="connsiteY42" fmla="*/ 4922756 h 6199726"/>
              <a:gd name="connsiteX43" fmla="*/ 967661 w 5426208"/>
              <a:gd name="connsiteY43" fmla="*/ 5506207 h 6199726"/>
              <a:gd name="connsiteX44" fmla="*/ 1523574 w 5426208"/>
              <a:gd name="connsiteY44" fmla="*/ 5761741 h 6199726"/>
              <a:gd name="connsiteX45" fmla="*/ 2369727 w 5426208"/>
              <a:gd name="connsiteY45" fmla="*/ 5813687 h 6199726"/>
              <a:gd name="connsiteX46" fmla="*/ 3483886 w 5426208"/>
              <a:gd name="connsiteY46" fmla="*/ 5540090 h 6199726"/>
              <a:gd name="connsiteX47" fmla="*/ 3575885 w 5426208"/>
              <a:gd name="connsiteY47" fmla="*/ 5668217 h 6199726"/>
              <a:gd name="connsiteX48" fmla="*/ 3506134 w 5426208"/>
              <a:gd name="connsiteY48" fmla="*/ 6199726 h 6199726"/>
              <a:gd name="connsiteX0" fmla="*/ 4469964 w 5426208"/>
              <a:gd name="connsiteY0" fmla="*/ 6067996 h 6199731"/>
              <a:gd name="connsiteX1" fmla="*/ 4282215 w 5426208"/>
              <a:gd name="connsiteY1" fmla="*/ 5520241 h 6199731"/>
              <a:gd name="connsiteX2" fmla="*/ 4330110 w 5426208"/>
              <a:gd name="connsiteY2" fmla="*/ 5252182 h 6199731"/>
              <a:gd name="connsiteX3" fmla="*/ 4631881 w 5426208"/>
              <a:gd name="connsiteY3" fmla="*/ 4847196 h 6199731"/>
              <a:gd name="connsiteX4" fmla="*/ 5058626 w 5426208"/>
              <a:gd name="connsiteY4" fmla="*/ 3800971 h 6199731"/>
              <a:gd name="connsiteX5" fmla="*/ 5416844 w 5426208"/>
              <a:gd name="connsiteY5" fmla="*/ 2735742 h 6199731"/>
              <a:gd name="connsiteX6" fmla="*/ 5253752 w 5426208"/>
              <a:gd name="connsiteY6" fmla="*/ 2747942 h 6199731"/>
              <a:gd name="connsiteX7" fmla="*/ 4553133 w 5426208"/>
              <a:gd name="connsiteY7" fmla="*/ 3267459 h 6199731"/>
              <a:gd name="connsiteX8" fmla="*/ 3980892 w 5426208"/>
              <a:gd name="connsiteY8" fmla="*/ 4210612 h 6199731"/>
              <a:gd name="connsiteX9" fmla="*/ 4002122 w 5426208"/>
              <a:gd name="connsiteY9" fmla="*/ 3520514 h 6199731"/>
              <a:gd name="connsiteX10" fmla="*/ 4261463 w 5426208"/>
              <a:gd name="connsiteY10" fmla="*/ 1983300 h 6199731"/>
              <a:gd name="connsiteX11" fmla="*/ 4416873 w 5426208"/>
              <a:gd name="connsiteY11" fmla="*/ 1383760 h 6199731"/>
              <a:gd name="connsiteX12" fmla="*/ 4596120 w 5426208"/>
              <a:gd name="connsiteY12" fmla="*/ 925306 h 6199731"/>
              <a:gd name="connsiteX13" fmla="*/ 4049958 w 5426208"/>
              <a:gd name="connsiteY13" fmla="*/ 1199173 h 6199731"/>
              <a:gd name="connsiteX14" fmla="*/ 3488008 w 5426208"/>
              <a:gd name="connsiteY14" fmla="*/ 2315594 h 6199731"/>
              <a:gd name="connsiteX15" fmla="*/ 3287203 w 5426208"/>
              <a:gd name="connsiteY15" fmla="*/ 3409267 h 6199731"/>
              <a:gd name="connsiteX16" fmla="*/ 3292845 w 5426208"/>
              <a:gd name="connsiteY16" fmla="*/ 4093202 h 6199731"/>
              <a:gd name="connsiteX17" fmla="*/ 3192806 w 5426208"/>
              <a:gd name="connsiteY17" fmla="*/ 3842808 h 6199731"/>
              <a:gd name="connsiteX18" fmla="*/ 3006290 w 5426208"/>
              <a:gd name="connsiteY18" fmla="*/ 2973076 h 6199731"/>
              <a:gd name="connsiteX19" fmla="*/ 2391566 w 5426208"/>
              <a:gd name="connsiteY19" fmla="*/ 1651870 h 6199731"/>
              <a:gd name="connsiteX20" fmla="*/ 2086078 w 5426208"/>
              <a:gd name="connsiteY20" fmla="*/ 683692 h 6199731"/>
              <a:gd name="connsiteX21" fmla="*/ 1976061 w 5426208"/>
              <a:gd name="connsiteY21" fmla="*/ 237639 h 6199731"/>
              <a:gd name="connsiteX22" fmla="*/ 1853512 w 5426208"/>
              <a:gd name="connsiteY22" fmla="*/ 1969 h 6199731"/>
              <a:gd name="connsiteX23" fmla="*/ 1674403 w 5426208"/>
              <a:gd name="connsiteY23" fmla="*/ 360188 h 6199731"/>
              <a:gd name="connsiteX24" fmla="*/ 1504721 w 5426208"/>
              <a:gd name="connsiteY24" fmla="*/ 1415990 h 6199731"/>
              <a:gd name="connsiteX25" fmla="*/ 1919500 w 5426208"/>
              <a:gd name="connsiteY25" fmla="*/ 2745169 h 6199731"/>
              <a:gd name="connsiteX26" fmla="*/ 2525505 w 5426208"/>
              <a:gd name="connsiteY26" fmla="*/ 3885812 h 6199731"/>
              <a:gd name="connsiteX27" fmla="*/ 2507282 w 5426208"/>
              <a:gd name="connsiteY27" fmla="*/ 4079031 h 6199731"/>
              <a:gd name="connsiteX28" fmla="*/ 1259624 w 5426208"/>
              <a:gd name="connsiteY28" fmla="*/ 2566060 h 6199731"/>
              <a:gd name="connsiteX29" fmla="*/ 760003 w 5426208"/>
              <a:gd name="connsiteY29" fmla="*/ 2019305 h 6199731"/>
              <a:gd name="connsiteX30" fmla="*/ 213248 w 5426208"/>
              <a:gd name="connsiteY30" fmla="*/ 1510258 h 6199731"/>
              <a:gd name="connsiteX31" fmla="*/ 213248 w 5426208"/>
              <a:gd name="connsiteY31" fmla="*/ 1642233 h 6199731"/>
              <a:gd name="connsiteX32" fmla="*/ 694015 w 5426208"/>
              <a:gd name="connsiteY32" fmla="*/ 2980839 h 6199731"/>
              <a:gd name="connsiteX33" fmla="*/ 1287904 w 5426208"/>
              <a:gd name="connsiteY33" fmla="*/ 4102629 h 6199731"/>
              <a:gd name="connsiteX34" fmla="*/ 2042048 w 5426208"/>
              <a:gd name="connsiteY34" fmla="*/ 4715371 h 6199731"/>
              <a:gd name="connsiteX35" fmla="*/ 2771689 w 5426208"/>
              <a:gd name="connsiteY35" fmla="*/ 5012094 h 6199731"/>
              <a:gd name="connsiteX36" fmla="*/ 2258473 w 5426208"/>
              <a:gd name="connsiteY36" fmla="*/ 5048147 h 6199731"/>
              <a:gd name="connsiteX37" fmla="*/ 1485802 w 5426208"/>
              <a:gd name="connsiteY37" fmla="*/ 4878465 h 6199731"/>
              <a:gd name="connsiteX38" fmla="*/ 760003 w 5426208"/>
              <a:gd name="connsiteY38" fmla="*/ 4187470 h 6199731"/>
              <a:gd name="connsiteX39" fmla="*/ 260382 w 5426208"/>
              <a:gd name="connsiteY39" fmla="*/ 3291924 h 6199731"/>
              <a:gd name="connsiteX40" fmla="*/ 5859 w 5426208"/>
              <a:gd name="connsiteY40" fmla="*/ 2924278 h 6199731"/>
              <a:gd name="connsiteX41" fmla="*/ 109554 w 5426208"/>
              <a:gd name="connsiteY41" fmla="*/ 3518167 h 6199731"/>
              <a:gd name="connsiteX42" fmla="*/ 420638 w 5426208"/>
              <a:gd name="connsiteY42" fmla="*/ 4922761 h 6199731"/>
              <a:gd name="connsiteX43" fmla="*/ 967661 w 5426208"/>
              <a:gd name="connsiteY43" fmla="*/ 5506212 h 6199731"/>
              <a:gd name="connsiteX44" fmla="*/ 1523574 w 5426208"/>
              <a:gd name="connsiteY44" fmla="*/ 5761746 h 6199731"/>
              <a:gd name="connsiteX45" fmla="*/ 2369727 w 5426208"/>
              <a:gd name="connsiteY45" fmla="*/ 5813692 h 6199731"/>
              <a:gd name="connsiteX46" fmla="*/ 3483886 w 5426208"/>
              <a:gd name="connsiteY46" fmla="*/ 5540095 h 6199731"/>
              <a:gd name="connsiteX47" fmla="*/ 3575885 w 5426208"/>
              <a:gd name="connsiteY47" fmla="*/ 5668222 h 6199731"/>
              <a:gd name="connsiteX48" fmla="*/ 3506134 w 5426208"/>
              <a:gd name="connsiteY48" fmla="*/ 6199731 h 6199731"/>
              <a:gd name="connsiteX0" fmla="*/ 4469964 w 5426208"/>
              <a:gd name="connsiteY0" fmla="*/ 6067996 h 6199731"/>
              <a:gd name="connsiteX1" fmla="*/ 4282215 w 5426208"/>
              <a:gd name="connsiteY1" fmla="*/ 5520241 h 6199731"/>
              <a:gd name="connsiteX2" fmla="*/ 4330110 w 5426208"/>
              <a:gd name="connsiteY2" fmla="*/ 5252182 h 6199731"/>
              <a:gd name="connsiteX3" fmla="*/ 4631881 w 5426208"/>
              <a:gd name="connsiteY3" fmla="*/ 4847196 h 6199731"/>
              <a:gd name="connsiteX4" fmla="*/ 5058626 w 5426208"/>
              <a:gd name="connsiteY4" fmla="*/ 3800971 h 6199731"/>
              <a:gd name="connsiteX5" fmla="*/ 5416844 w 5426208"/>
              <a:gd name="connsiteY5" fmla="*/ 2735742 h 6199731"/>
              <a:gd name="connsiteX6" fmla="*/ 5253752 w 5426208"/>
              <a:gd name="connsiteY6" fmla="*/ 2747942 h 6199731"/>
              <a:gd name="connsiteX7" fmla="*/ 4553133 w 5426208"/>
              <a:gd name="connsiteY7" fmla="*/ 3267459 h 6199731"/>
              <a:gd name="connsiteX8" fmla="*/ 3980892 w 5426208"/>
              <a:gd name="connsiteY8" fmla="*/ 4210612 h 6199731"/>
              <a:gd name="connsiteX9" fmla="*/ 4002122 w 5426208"/>
              <a:gd name="connsiteY9" fmla="*/ 3520514 h 6199731"/>
              <a:gd name="connsiteX10" fmla="*/ 4261463 w 5426208"/>
              <a:gd name="connsiteY10" fmla="*/ 1983300 h 6199731"/>
              <a:gd name="connsiteX11" fmla="*/ 4416873 w 5426208"/>
              <a:gd name="connsiteY11" fmla="*/ 1383760 h 6199731"/>
              <a:gd name="connsiteX12" fmla="*/ 4596120 w 5426208"/>
              <a:gd name="connsiteY12" fmla="*/ 925306 h 6199731"/>
              <a:gd name="connsiteX13" fmla="*/ 4049958 w 5426208"/>
              <a:gd name="connsiteY13" fmla="*/ 1199173 h 6199731"/>
              <a:gd name="connsiteX14" fmla="*/ 3488008 w 5426208"/>
              <a:gd name="connsiteY14" fmla="*/ 2315594 h 6199731"/>
              <a:gd name="connsiteX15" fmla="*/ 3287203 w 5426208"/>
              <a:gd name="connsiteY15" fmla="*/ 3409267 h 6199731"/>
              <a:gd name="connsiteX16" fmla="*/ 3292845 w 5426208"/>
              <a:gd name="connsiteY16" fmla="*/ 4093202 h 6199731"/>
              <a:gd name="connsiteX17" fmla="*/ 3192806 w 5426208"/>
              <a:gd name="connsiteY17" fmla="*/ 3842808 h 6199731"/>
              <a:gd name="connsiteX18" fmla="*/ 3006290 w 5426208"/>
              <a:gd name="connsiteY18" fmla="*/ 2973076 h 6199731"/>
              <a:gd name="connsiteX19" fmla="*/ 2437902 w 5426208"/>
              <a:gd name="connsiteY19" fmla="*/ 1628845 h 6199731"/>
              <a:gd name="connsiteX20" fmla="*/ 2086078 w 5426208"/>
              <a:gd name="connsiteY20" fmla="*/ 683692 h 6199731"/>
              <a:gd name="connsiteX21" fmla="*/ 1976061 w 5426208"/>
              <a:gd name="connsiteY21" fmla="*/ 237639 h 6199731"/>
              <a:gd name="connsiteX22" fmla="*/ 1853512 w 5426208"/>
              <a:gd name="connsiteY22" fmla="*/ 1969 h 6199731"/>
              <a:gd name="connsiteX23" fmla="*/ 1674403 w 5426208"/>
              <a:gd name="connsiteY23" fmla="*/ 360188 h 6199731"/>
              <a:gd name="connsiteX24" fmla="*/ 1504721 w 5426208"/>
              <a:gd name="connsiteY24" fmla="*/ 1415990 h 6199731"/>
              <a:gd name="connsiteX25" fmla="*/ 1919500 w 5426208"/>
              <a:gd name="connsiteY25" fmla="*/ 2745169 h 6199731"/>
              <a:gd name="connsiteX26" fmla="*/ 2525505 w 5426208"/>
              <a:gd name="connsiteY26" fmla="*/ 3885812 h 6199731"/>
              <a:gd name="connsiteX27" fmla="*/ 2507282 w 5426208"/>
              <a:gd name="connsiteY27" fmla="*/ 4079031 h 6199731"/>
              <a:gd name="connsiteX28" fmla="*/ 1259624 w 5426208"/>
              <a:gd name="connsiteY28" fmla="*/ 2566060 h 6199731"/>
              <a:gd name="connsiteX29" fmla="*/ 760003 w 5426208"/>
              <a:gd name="connsiteY29" fmla="*/ 2019305 h 6199731"/>
              <a:gd name="connsiteX30" fmla="*/ 213248 w 5426208"/>
              <a:gd name="connsiteY30" fmla="*/ 1510258 h 6199731"/>
              <a:gd name="connsiteX31" fmla="*/ 213248 w 5426208"/>
              <a:gd name="connsiteY31" fmla="*/ 1642233 h 6199731"/>
              <a:gd name="connsiteX32" fmla="*/ 694015 w 5426208"/>
              <a:gd name="connsiteY32" fmla="*/ 2980839 h 6199731"/>
              <a:gd name="connsiteX33" fmla="*/ 1287904 w 5426208"/>
              <a:gd name="connsiteY33" fmla="*/ 4102629 h 6199731"/>
              <a:gd name="connsiteX34" fmla="*/ 2042048 w 5426208"/>
              <a:gd name="connsiteY34" fmla="*/ 4715371 h 6199731"/>
              <a:gd name="connsiteX35" fmla="*/ 2771689 w 5426208"/>
              <a:gd name="connsiteY35" fmla="*/ 5012094 h 6199731"/>
              <a:gd name="connsiteX36" fmla="*/ 2258473 w 5426208"/>
              <a:gd name="connsiteY36" fmla="*/ 5048147 h 6199731"/>
              <a:gd name="connsiteX37" fmla="*/ 1485802 w 5426208"/>
              <a:gd name="connsiteY37" fmla="*/ 4878465 h 6199731"/>
              <a:gd name="connsiteX38" fmla="*/ 760003 w 5426208"/>
              <a:gd name="connsiteY38" fmla="*/ 4187470 h 6199731"/>
              <a:gd name="connsiteX39" fmla="*/ 260382 w 5426208"/>
              <a:gd name="connsiteY39" fmla="*/ 3291924 h 6199731"/>
              <a:gd name="connsiteX40" fmla="*/ 5859 w 5426208"/>
              <a:gd name="connsiteY40" fmla="*/ 2924278 h 6199731"/>
              <a:gd name="connsiteX41" fmla="*/ 109554 w 5426208"/>
              <a:gd name="connsiteY41" fmla="*/ 3518167 h 6199731"/>
              <a:gd name="connsiteX42" fmla="*/ 420638 w 5426208"/>
              <a:gd name="connsiteY42" fmla="*/ 4922761 h 6199731"/>
              <a:gd name="connsiteX43" fmla="*/ 967661 w 5426208"/>
              <a:gd name="connsiteY43" fmla="*/ 5506212 h 6199731"/>
              <a:gd name="connsiteX44" fmla="*/ 1523574 w 5426208"/>
              <a:gd name="connsiteY44" fmla="*/ 5761746 h 6199731"/>
              <a:gd name="connsiteX45" fmla="*/ 2369727 w 5426208"/>
              <a:gd name="connsiteY45" fmla="*/ 5813692 h 6199731"/>
              <a:gd name="connsiteX46" fmla="*/ 3483886 w 5426208"/>
              <a:gd name="connsiteY46" fmla="*/ 5540095 h 6199731"/>
              <a:gd name="connsiteX47" fmla="*/ 3575885 w 5426208"/>
              <a:gd name="connsiteY47" fmla="*/ 5668222 h 6199731"/>
              <a:gd name="connsiteX48" fmla="*/ 3506134 w 5426208"/>
              <a:gd name="connsiteY48" fmla="*/ 6199731 h 6199731"/>
              <a:gd name="connsiteX0" fmla="*/ 4469964 w 5426208"/>
              <a:gd name="connsiteY0" fmla="*/ 6067996 h 6199731"/>
              <a:gd name="connsiteX1" fmla="*/ 4282215 w 5426208"/>
              <a:gd name="connsiteY1" fmla="*/ 5520241 h 6199731"/>
              <a:gd name="connsiteX2" fmla="*/ 4330110 w 5426208"/>
              <a:gd name="connsiteY2" fmla="*/ 5252182 h 6199731"/>
              <a:gd name="connsiteX3" fmla="*/ 4631881 w 5426208"/>
              <a:gd name="connsiteY3" fmla="*/ 4847196 h 6199731"/>
              <a:gd name="connsiteX4" fmla="*/ 5058626 w 5426208"/>
              <a:gd name="connsiteY4" fmla="*/ 3800971 h 6199731"/>
              <a:gd name="connsiteX5" fmla="*/ 5416844 w 5426208"/>
              <a:gd name="connsiteY5" fmla="*/ 2735742 h 6199731"/>
              <a:gd name="connsiteX6" fmla="*/ 5253752 w 5426208"/>
              <a:gd name="connsiteY6" fmla="*/ 2747942 h 6199731"/>
              <a:gd name="connsiteX7" fmla="*/ 4553133 w 5426208"/>
              <a:gd name="connsiteY7" fmla="*/ 3267459 h 6199731"/>
              <a:gd name="connsiteX8" fmla="*/ 3980892 w 5426208"/>
              <a:gd name="connsiteY8" fmla="*/ 4210612 h 6199731"/>
              <a:gd name="connsiteX9" fmla="*/ 4002122 w 5426208"/>
              <a:gd name="connsiteY9" fmla="*/ 3520514 h 6199731"/>
              <a:gd name="connsiteX10" fmla="*/ 4261463 w 5426208"/>
              <a:gd name="connsiteY10" fmla="*/ 1983300 h 6199731"/>
              <a:gd name="connsiteX11" fmla="*/ 4416873 w 5426208"/>
              <a:gd name="connsiteY11" fmla="*/ 1383760 h 6199731"/>
              <a:gd name="connsiteX12" fmla="*/ 4596120 w 5426208"/>
              <a:gd name="connsiteY12" fmla="*/ 925306 h 6199731"/>
              <a:gd name="connsiteX13" fmla="*/ 4049958 w 5426208"/>
              <a:gd name="connsiteY13" fmla="*/ 1199173 h 6199731"/>
              <a:gd name="connsiteX14" fmla="*/ 3488008 w 5426208"/>
              <a:gd name="connsiteY14" fmla="*/ 2315594 h 6199731"/>
              <a:gd name="connsiteX15" fmla="*/ 3287203 w 5426208"/>
              <a:gd name="connsiteY15" fmla="*/ 3409267 h 6199731"/>
              <a:gd name="connsiteX16" fmla="*/ 3292845 w 5426208"/>
              <a:gd name="connsiteY16" fmla="*/ 4093202 h 6199731"/>
              <a:gd name="connsiteX17" fmla="*/ 3192806 w 5426208"/>
              <a:gd name="connsiteY17" fmla="*/ 3842808 h 6199731"/>
              <a:gd name="connsiteX18" fmla="*/ 3006290 w 5426208"/>
              <a:gd name="connsiteY18" fmla="*/ 2973076 h 6199731"/>
              <a:gd name="connsiteX19" fmla="*/ 2437902 w 5426208"/>
              <a:gd name="connsiteY19" fmla="*/ 1628845 h 6199731"/>
              <a:gd name="connsiteX20" fmla="*/ 2086078 w 5426208"/>
              <a:gd name="connsiteY20" fmla="*/ 683692 h 6199731"/>
              <a:gd name="connsiteX21" fmla="*/ 1976061 w 5426208"/>
              <a:gd name="connsiteY21" fmla="*/ 237639 h 6199731"/>
              <a:gd name="connsiteX22" fmla="*/ 1853512 w 5426208"/>
              <a:gd name="connsiteY22" fmla="*/ 1969 h 6199731"/>
              <a:gd name="connsiteX23" fmla="*/ 1674403 w 5426208"/>
              <a:gd name="connsiteY23" fmla="*/ 360188 h 6199731"/>
              <a:gd name="connsiteX24" fmla="*/ 1504721 w 5426208"/>
              <a:gd name="connsiteY24" fmla="*/ 1415990 h 6199731"/>
              <a:gd name="connsiteX25" fmla="*/ 1919500 w 5426208"/>
              <a:gd name="connsiteY25" fmla="*/ 2745169 h 6199731"/>
              <a:gd name="connsiteX26" fmla="*/ 2511779 w 5426208"/>
              <a:gd name="connsiteY26" fmla="*/ 3912880 h 6199731"/>
              <a:gd name="connsiteX27" fmla="*/ 2507282 w 5426208"/>
              <a:gd name="connsiteY27" fmla="*/ 4079031 h 6199731"/>
              <a:gd name="connsiteX28" fmla="*/ 1259624 w 5426208"/>
              <a:gd name="connsiteY28" fmla="*/ 2566060 h 6199731"/>
              <a:gd name="connsiteX29" fmla="*/ 760003 w 5426208"/>
              <a:gd name="connsiteY29" fmla="*/ 2019305 h 6199731"/>
              <a:gd name="connsiteX30" fmla="*/ 213248 w 5426208"/>
              <a:gd name="connsiteY30" fmla="*/ 1510258 h 6199731"/>
              <a:gd name="connsiteX31" fmla="*/ 213248 w 5426208"/>
              <a:gd name="connsiteY31" fmla="*/ 1642233 h 6199731"/>
              <a:gd name="connsiteX32" fmla="*/ 694015 w 5426208"/>
              <a:gd name="connsiteY32" fmla="*/ 2980839 h 6199731"/>
              <a:gd name="connsiteX33" fmla="*/ 1287904 w 5426208"/>
              <a:gd name="connsiteY33" fmla="*/ 4102629 h 6199731"/>
              <a:gd name="connsiteX34" fmla="*/ 2042048 w 5426208"/>
              <a:gd name="connsiteY34" fmla="*/ 4715371 h 6199731"/>
              <a:gd name="connsiteX35" fmla="*/ 2771689 w 5426208"/>
              <a:gd name="connsiteY35" fmla="*/ 5012094 h 6199731"/>
              <a:gd name="connsiteX36" fmla="*/ 2258473 w 5426208"/>
              <a:gd name="connsiteY36" fmla="*/ 5048147 h 6199731"/>
              <a:gd name="connsiteX37" fmla="*/ 1485802 w 5426208"/>
              <a:gd name="connsiteY37" fmla="*/ 4878465 h 6199731"/>
              <a:gd name="connsiteX38" fmla="*/ 760003 w 5426208"/>
              <a:gd name="connsiteY38" fmla="*/ 4187470 h 6199731"/>
              <a:gd name="connsiteX39" fmla="*/ 260382 w 5426208"/>
              <a:gd name="connsiteY39" fmla="*/ 3291924 h 6199731"/>
              <a:gd name="connsiteX40" fmla="*/ 5859 w 5426208"/>
              <a:gd name="connsiteY40" fmla="*/ 2924278 h 6199731"/>
              <a:gd name="connsiteX41" fmla="*/ 109554 w 5426208"/>
              <a:gd name="connsiteY41" fmla="*/ 3518167 h 6199731"/>
              <a:gd name="connsiteX42" fmla="*/ 420638 w 5426208"/>
              <a:gd name="connsiteY42" fmla="*/ 4922761 h 6199731"/>
              <a:gd name="connsiteX43" fmla="*/ 967661 w 5426208"/>
              <a:gd name="connsiteY43" fmla="*/ 5506212 h 6199731"/>
              <a:gd name="connsiteX44" fmla="*/ 1523574 w 5426208"/>
              <a:gd name="connsiteY44" fmla="*/ 5761746 h 6199731"/>
              <a:gd name="connsiteX45" fmla="*/ 2369727 w 5426208"/>
              <a:gd name="connsiteY45" fmla="*/ 5813692 h 6199731"/>
              <a:gd name="connsiteX46" fmla="*/ 3483886 w 5426208"/>
              <a:gd name="connsiteY46" fmla="*/ 5540095 h 6199731"/>
              <a:gd name="connsiteX47" fmla="*/ 3575885 w 5426208"/>
              <a:gd name="connsiteY47" fmla="*/ 5668222 h 6199731"/>
              <a:gd name="connsiteX48" fmla="*/ 3506134 w 5426208"/>
              <a:gd name="connsiteY48" fmla="*/ 6199731 h 6199731"/>
              <a:gd name="connsiteX0" fmla="*/ 4469964 w 5426208"/>
              <a:gd name="connsiteY0" fmla="*/ 6067996 h 6199731"/>
              <a:gd name="connsiteX1" fmla="*/ 4282215 w 5426208"/>
              <a:gd name="connsiteY1" fmla="*/ 5520241 h 6199731"/>
              <a:gd name="connsiteX2" fmla="*/ 4330110 w 5426208"/>
              <a:gd name="connsiteY2" fmla="*/ 5252182 h 6199731"/>
              <a:gd name="connsiteX3" fmla="*/ 4631881 w 5426208"/>
              <a:gd name="connsiteY3" fmla="*/ 4847196 h 6199731"/>
              <a:gd name="connsiteX4" fmla="*/ 5058626 w 5426208"/>
              <a:gd name="connsiteY4" fmla="*/ 3800971 h 6199731"/>
              <a:gd name="connsiteX5" fmla="*/ 5416844 w 5426208"/>
              <a:gd name="connsiteY5" fmla="*/ 2735742 h 6199731"/>
              <a:gd name="connsiteX6" fmla="*/ 5253752 w 5426208"/>
              <a:gd name="connsiteY6" fmla="*/ 2747942 h 6199731"/>
              <a:gd name="connsiteX7" fmla="*/ 4553133 w 5426208"/>
              <a:gd name="connsiteY7" fmla="*/ 3267459 h 6199731"/>
              <a:gd name="connsiteX8" fmla="*/ 3980892 w 5426208"/>
              <a:gd name="connsiteY8" fmla="*/ 4210612 h 6199731"/>
              <a:gd name="connsiteX9" fmla="*/ 4002122 w 5426208"/>
              <a:gd name="connsiteY9" fmla="*/ 3520514 h 6199731"/>
              <a:gd name="connsiteX10" fmla="*/ 4261463 w 5426208"/>
              <a:gd name="connsiteY10" fmla="*/ 1983300 h 6199731"/>
              <a:gd name="connsiteX11" fmla="*/ 4416873 w 5426208"/>
              <a:gd name="connsiteY11" fmla="*/ 1383760 h 6199731"/>
              <a:gd name="connsiteX12" fmla="*/ 4596120 w 5426208"/>
              <a:gd name="connsiteY12" fmla="*/ 925306 h 6199731"/>
              <a:gd name="connsiteX13" fmla="*/ 4049958 w 5426208"/>
              <a:gd name="connsiteY13" fmla="*/ 1199173 h 6199731"/>
              <a:gd name="connsiteX14" fmla="*/ 3488008 w 5426208"/>
              <a:gd name="connsiteY14" fmla="*/ 2315594 h 6199731"/>
              <a:gd name="connsiteX15" fmla="*/ 3287203 w 5426208"/>
              <a:gd name="connsiteY15" fmla="*/ 3409267 h 6199731"/>
              <a:gd name="connsiteX16" fmla="*/ 3292845 w 5426208"/>
              <a:gd name="connsiteY16" fmla="*/ 4093202 h 6199731"/>
              <a:gd name="connsiteX17" fmla="*/ 3192806 w 5426208"/>
              <a:gd name="connsiteY17" fmla="*/ 3842808 h 6199731"/>
              <a:gd name="connsiteX18" fmla="*/ 3006290 w 5426208"/>
              <a:gd name="connsiteY18" fmla="*/ 2973076 h 6199731"/>
              <a:gd name="connsiteX19" fmla="*/ 2437902 w 5426208"/>
              <a:gd name="connsiteY19" fmla="*/ 1628845 h 6199731"/>
              <a:gd name="connsiteX20" fmla="*/ 2086078 w 5426208"/>
              <a:gd name="connsiteY20" fmla="*/ 683692 h 6199731"/>
              <a:gd name="connsiteX21" fmla="*/ 1976061 w 5426208"/>
              <a:gd name="connsiteY21" fmla="*/ 237639 h 6199731"/>
              <a:gd name="connsiteX22" fmla="*/ 1853512 w 5426208"/>
              <a:gd name="connsiteY22" fmla="*/ 1969 h 6199731"/>
              <a:gd name="connsiteX23" fmla="*/ 1674403 w 5426208"/>
              <a:gd name="connsiteY23" fmla="*/ 360188 h 6199731"/>
              <a:gd name="connsiteX24" fmla="*/ 1504721 w 5426208"/>
              <a:gd name="connsiteY24" fmla="*/ 1415990 h 6199731"/>
              <a:gd name="connsiteX25" fmla="*/ 1919500 w 5426208"/>
              <a:gd name="connsiteY25" fmla="*/ 2745169 h 6199731"/>
              <a:gd name="connsiteX26" fmla="*/ 2511779 w 5426208"/>
              <a:gd name="connsiteY26" fmla="*/ 3912880 h 6199731"/>
              <a:gd name="connsiteX27" fmla="*/ 2507282 w 5426208"/>
              <a:gd name="connsiteY27" fmla="*/ 4079031 h 6199731"/>
              <a:gd name="connsiteX28" fmla="*/ 1259624 w 5426208"/>
              <a:gd name="connsiteY28" fmla="*/ 2566060 h 6199731"/>
              <a:gd name="connsiteX29" fmla="*/ 760003 w 5426208"/>
              <a:gd name="connsiteY29" fmla="*/ 2019305 h 6199731"/>
              <a:gd name="connsiteX30" fmla="*/ 213248 w 5426208"/>
              <a:gd name="connsiteY30" fmla="*/ 1510258 h 6199731"/>
              <a:gd name="connsiteX31" fmla="*/ 213248 w 5426208"/>
              <a:gd name="connsiteY31" fmla="*/ 1642233 h 6199731"/>
              <a:gd name="connsiteX32" fmla="*/ 694015 w 5426208"/>
              <a:gd name="connsiteY32" fmla="*/ 2980839 h 6199731"/>
              <a:gd name="connsiteX33" fmla="*/ 1287904 w 5426208"/>
              <a:gd name="connsiteY33" fmla="*/ 4102629 h 6199731"/>
              <a:gd name="connsiteX34" fmla="*/ 2042048 w 5426208"/>
              <a:gd name="connsiteY34" fmla="*/ 4715371 h 6199731"/>
              <a:gd name="connsiteX35" fmla="*/ 2771689 w 5426208"/>
              <a:gd name="connsiteY35" fmla="*/ 5012094 h 6199731"/>
              <a:gd name="connsiteX36" fmla="*/ 2258473 w 5426208"/>
              <a:gd name="connsiteY36" fmla="*/ 5048147 h 6199731"/>
              <a:gd name="connsiteX37" fmla="*/ 1485802 w 5426208"/>
              <a:gd name="connsiteY37" fmla="*/ 4878465 h 6199731"/>
              <a:gd name="connsiteX38" fmla="*/ 760003 w 5426208"/>
              <a:gd name="connsiteY38" fmla="*/ 4187470 h 6199731"/>
              <a:gd name="connsiteX39" fmla="*/ 260382 w 5426208"/>
              <a:gd name="connsiteY39" fmla="*/ 3291924 h 6199731"/>
              <a:gd name="connsiteX40" fmla="*/ 5859 w 5426208"/>
              <a:gd name="connsiteY40" fmla="*/ 2924278 h 6199731"/>
              <a:gd name="connsiteX41" fmla="*/ 109554 w 5426208"/>
              <a:gd name="connsiteY41" fmla="*/ 3518167 h 6199731"/>
              <a:gd name="connsiteX42" fmla="*/ 420638 w 5426208"/>
              <a:gd name="connsiteY42" fmla="*/ 4922761 h 6199731"/>
              <a:gd name="connsiteX43" fmla="*/ 967661 w 5426208"/>
              <a:gd name="connsiteY43" fmla="*/ 5506212 h 6199731"/>
              <a:gd name="connsiteX44" fmla="*/ 1523574 w 5426208"/>
              <a:gd name="connsiteY44" fmla="*/ 5761746 h 6199731"/>
              <a:gd name="connsiteX45" fmla="*/ 2369727 w 5426208"/>
              <a:gd name="connsiteY45" fmla="*/ 5813692 h 6199731"/>
              <a:gd name="connsiteX46" fmla="*/ 3483886 w 5426208"/>
              <a:gd name="connsiteY46" fmla="*/ 5540095 h 6199731"/>
              <a:gd name="connsiteX47" fmla="*/ 3575885 w 5426208"/>
              <a:gd name="connsiteY47" fmla="*/ 5668222 h 6199731"/>
              <a:gd name="connsiteX48" fmla="*/ 3506134 w 5426208"/>
              <a:gd name="connsiteY48" fmla="*/ 6199731 h 6199731"/>
              <a:gd name="connsiteX0" fmla="*/ 4469964 w 5426208"/>
              <a:gd name="connsiteY0" fmla="*/ 6067996 h 6199731"/>
              <a:gd name="connsiteX1" fmla="*/ 4282215 w 5426208"/>
              <a:gd name="connsiteY1" fmla="*/ 5520241 h 6199731"/>
              <a:gd name="connsiteX2" fmla="*/ 4330110 w 5426208"/>
              <a:gd name="connsiteY2" fmla="*/ 5252182 h 6199731"/>
              <a:gd name="connsiteX3" fmla="*/ 4631881 w 5426208"/>
              <a:gd name="connsiteY3" fmla="*/ 4847196 h 6199731"/>
              <a:gd name="connsiteX4" fmla="*/ 5058626 w 5426208"/>
              <a:gd name="connsiteY4" fmla="*/ 3800971 h 6199731"/>
              <a:gd name="connsiteX5" fmla="*/ 5416844 w 5426208"/>
              <a:gd name="connsiteY5" fmla="*/ 2735742 h 6199731"/>
              <a:gd name="connsiteX6" fmla="*/ 5253752 w 5426208"/>
              <a:gd name="connsiteY6" fmla="*/ 2747942 h 6199731"/>
              <a:gd name="connsiteX7" fmla="*/ 4553133 w 5426208"/>
              <a:gd name="connsiteY7" fmla="*/ 3267459 h 6199731"/>
              <a:gd name="connsiteX8" fmla="*/ 3980892 w 5426208"/>
              <a:gd name="connsiteY8" fmla="*/ 4210612 h 6199731"/>
              <a:gd name="connsiteX9" fmla="*/ 4002122 w 5426208"/>
              <a:gd name="connsiteY9" fmla="*/ 3520514 h 6199731"/>
              <a:gd name="connsiteX10" fmla="*/ 4261463 w 5426208"/>
              <a:gd name="connsiteY10" fmla="*/ 1983300 h 6199731"/>
              <a:gd name="connsiteX11" fmla="*/ 4416873 w 5426208"/>
              <a:gd name="connsiteY11" fmla="*/ 1383760 h 6199731"/>
              <a:gd name="connsiteX12" fmla="*/ 4596120 w 5426208"/>
              <a:gd name="connsiteY12" fmla="*/ 925306 h 6199731"/>
              <a:gd name="connsiteX13" fmla="*/ 4049958 w 5426208"/>
              <a:gd name="connsiteY13" fmla="*/ 1199173 h 6199731"/>
              <a:gd name="connsiteX14" fmla="*/ 3488008 w 5426208"/>
              <a:gd name="connsiteY14" fmla="*/ 2315594 h 6199731"/>
              <a:gd name="connsiteX15" fmla="*/ 3287203 w 5426208"/>
              <a:gd name="connsiteY15" fmla="*/ 3409267 h 6199731"/>
              <a:gd name="connsiteX16" fmla="*/ 3292845 w 5426208"/>
              <a:gd name="connsiteY16" fmla="*/ 4093202 h 6199731"/>
              <a:gd name="connsiteX17" fmla="*/ 3192806 w 5426208"/>
              <a:gd name="connsiteY17" fmla="*/ 3842808 h 6199731"/>
              <a:gd name="connsiteX18" fmla="*/ 3006290 w 5426208"/>
              <a:gd name="connsiteY18" fmla="*/ 2973076 h 6199731"/>
              <a:gd name="connsiteX19" fmla="*/ 2437902 w 5426208"/>
              <a:gd name="connsiteY19" fmla="*/ 1628845 h 6199731"/>
              <a:gd name="connsiteX20" fmla="*/ 2086078 w 5426208"/>
              <a:gd name="connsiteY20" fmla="*/ 683692 h 6199731"/>
              <a:gd name="connsiteX21" fmla="*/ 1976061 w 5426208"/>
              <a:gd name="connsiteY21" fmla="*/ 237639 h 6199731"/>
              <a:gd name="connsiteX22" fmla="*/ 1853512 w 5426208"/>
              <a:gd name="connsiteY22" fmla="*/ 1969 h 6199731"/>
              <a:gd name="connsiteX23" fmla="*/ 1674403 w 5426208"/>
              <a:gd name="connsiteY23" fmla="*/ 360188 h 6199731"/>
              <a:gd name="connsiteX24" fmla="*/ 1504721 w 5426208"/>
              <a:gd name="connsiteY24" fmla="*/ 1415990 h 6199731"/>
              <a:gd name="connsiteX25" fmla="*/ 1919500 w 5426208"/>
              <a:gd name="connsiteY25" fmla="*/ 2745169 h 6199731"/>
              <a:gd name="connsiteX26" fmla="*/ 2511779 w 5426208"/>
              <a:gd name="connsiteY26" fmla="*/ 3912880 h 6199731"/>
              <a:gd name="connsiteX27" fmla="*/ 2507282 w 5426208"/>
              <a:gd name="connsiteY27" fmla="*/ 4079031 h 6199731"/>
              <a:gd name="connsiteX28" fmla="*/ 1259624 w 5426208"/>
              <a:gd name="connsiteY28" fmla="*/ 2566060 h 6199731"/>
              <a:gd name="connsiteX29" fmla="*/ 760003 w 5426208"/>
              <a:gd name="connsiteY29" fmla="*/ 2019305 h 6199731"/>
              <a:gd name="connsiteX30" fmla="*/ 213248 w 5426208"/>
              <a:gd name="connsiteY30" fmla="*/ 1510258 h 6199731"/>
              <a:gd name="connsiteX31" fmla="*/ 213248 w 5426208"/>
              <a:gd name="connsiteY31" fmla="*/ 1642233 h 6199731"/>
              <a:gd name="connsiteX32" fmla="*/ 694015 w 5426208"/>
              <a:gd name="connsiteY32" fmla="*/ 2980839 h 6199731"/>
              <a:gd name="connsiteX33" fmla="*/ 1287904 w 5426208"/>
              <a:gd name="connsiteY33" fmla="*/ 4102629 h 6199731"/>
              <a:gd name="connsiteX34" fmla="*/ 2015715 w 5426208"/>
              <a:gd name="connsiteY34" fmla="*/ 4652101 h 6199731"/>
              <a:gd name="connsiteX35" fmla="*/ 2771689 w 5426208"/>
              <a:gd name="connsiteY35" fmla="*/ 5012094 h 6199731"/>
              <a:gd name="connsiteX36" fmla="*/ 2258473 w 5426208"/>
              <a:gd name="connsiteY36" fmla="*/ 5048147 h 6199731"/>
              <a:gd name="connsiteX37" fmla="*/ 1485802 w 5426208"/>
              <a:gd name="connsiteY37" fmla="*/ 4878465 h 6199731"/>
              <a:gd name="connsiteX38" fmla="*/ 760003 w 5426208"/>
              <a:gd name="connsiteY38" fmla="*/ 4187470 h 6199731"/>
              <a:gd name="connsiteX39" fmla="*/ 260382 w 5426208"/>
              <a:gd name="connsiteY39" fmla="*/ 3291924 h 6199731"/>
              <a:gd name="connsiteX40" fmla="*/ 5859 w 5426208"/>
              <a:gd name="connsiteY40" fmla="*/ 2924278 h 6199731"/>
              <a:gd name="connsiteX41" fmla="*/ 109554 w 5426208"/>
              <a:gd name="connsiteY41" fmla="*/ 3518167 h 6199731"/>
              <a:gd name="connsiteX42" fmla="*/ 420638 w 5426208"/>
              <a:gd name="connsiteY42" fmla="*/ 4922761 h 6199731"/>
              <a:gd name="connsiteX43" fmla="*/ 967661 w 5426208"/>
              <a:gd name="connsiteY43" fmla="*/ 5506212 h 6199731"/>
              <a:gd name="connsiteX44" fmla="*/ 1523574 w 5426208"/>
              <a:gd name="connsiteY44" fmla="*/ 5761746 h 6199731"/>
              <a:gd name="connsiteX45" fmla="*/ 2369727 w 5426208"/>
              <a:gd name="connsiteY45" fmla="*/ 5813692 h 6199731"/>
              <a:gd name="connsiteX46" fmla="*/ 3483886 w 5426208"/>
              <a:gd name="connsiteY46" fmla="*/ 5540095 h 6199731"/>
              <a:gd name="connsiteX47" fmla="*/ 3575885 w 5426208"/>
              <a:gd name="connsiteY47" fmla="*/ 5668222 h 6199731"/>
              <a:gd name="connsiteX48" fmla="*/ 3506134 w 5426208"/>
              <a:gd name="connsiteY48" fmla="*/ 6199731 h 6199731"/>
              <a:gd name="connsiteX0" fmla="*/ 4469964 w 5426208"/>
              <a:gd name="connsiteY0" fmla="*/ 6067996 h 6199731"/>
              <a:gd name="connsiteX1" fmla="*/ 4282215 w 5426208"/>
              <a:gd name="connsiteY1" fmla="*/ 5520241 h 6199731"/>
              <a:gd name="connsiteX2" fmla="*/ 4330110 w 5426208"/>
              <a:gd name="connsiteY2" fmla="*/ 5252182 h 6199731"/>
              <a:gd name="connsiteX3" fmla="*/ 4631881 w 5426208"/>
              <a:gd name="connsiteY3" fmla="*/ 4847196 h 6199731"/>
              <a:gd name="connsiteX4" fmla="*/ 5058626 w 5426208"/>
              <a:gd name="connsiteY4" fmla="*/ 3800971 h 6199731"/>
              <a:gd name="connsiteX5" fmla="*/ 5416844 w 5426208"/>
              <a:gd name="connsiteY5" fmla="*/ 2735742 h 6199731"/>
              <a:gd name="connsiteX6" fmla="*/ 5253752 w 5426208"/>
              <a:gd name="connsiteY6" fmla="*/ 2747942 h 6199731"/>
              <a:gd name="connsiteX7" fmla="*/ 4553133 w 5426208"/>
              <a:gd name="connsiteY7" fmla="*/ 3267459 h 6199731"/>
              <a:gd name="connsiteX8" fmla="*/ 3980892 w 5426208"/>
              <a:gd name="connsiteY8" fmla="*/ 4210612 h 6199731"/>
              <a:gd name="connsiteX9" fmla="*/ 4002122 w 5426208"/>
              <a:gd name="connsiteY9" fmla="*/ 3520514 h 6199731"/>
              <a:gd name="connsiteX10" fmla="*/ 4261463 w 5426208"/>
              <a:gd name="connsiteY10" fmla="*/ 1983300 h 6199731"/>
              <a:gd name="connsiteX11" fmla="*/ 4416873 w 5426208"/>
              <a:gd name="connsiteY11" fmla="*/ 1383760 h 6199731"/>
              <a:gd name="connsiteX12" fmla="*/ 4596120 w 5426208"/>
              <a:gd name="connsiteY12" fmla="*/ 925306 h 6199731"/>
              <a:gd name="connsiteX13" fmla="*/ 4049958 w 5426208"/>
              <a:gd name="connsiteY13" fmla="*/ 1199173 h 6199731"/>
              <a:gd name="connsiteX14" fmla="*/ 3488008 w 5426208"/>
              <a:gd name="connsiteY14" fmla="*/ 2315594 h 6199731"/>
              <a:gd name="connsiteX15" fmla="*/ 3287203 w 5426208"/>
              <a:gd name="connsiteY15" fmla="*/ 3409267 h 6199731"/>
              <a:gd name="connsiteX16" fmla="*/ 3292845 w 5426208"/>
              <a:gd name="connsiteY16" fmla="*/ 4093202 h 6199731"/>
              <a:gd name="connsiteX17" fmla="*/ 3192806 w 5426208"/>
              <a:gd name="connsiteY17" fmla="*/ 3842808 h 6199731"/>
              <a:gd name="connsiteX18" fmla="*/ 3006290 w 5426208"/>
              <a:gd name="connsiteY18" fmla="*/ 2973076 h 6199731"/>
              <a:gd name="connsiteX19" fmla="*/ 2437902 w 5426208"/>
              <a:gd name="connsiteY19" fmla="*/ 1628845 h 6199731"/>
              <a:gd name="connsiteX20" fmla="*/ 2086078 w 5426208"/>
              <a:gd name="connsiteY20" fmla="*/ 683692 h 6199731"/>
              <a:gd name="connsiteX21" fmla="*/ 1976061 w 5426208"/>
              <a:gd name="connsiteY21" fmla="*/ 237639 h 6199731"/>
              <a:gd name="connsiteX22" fmla="*/ 1853512 w 5426208"/>
              <a:gd name="connsiteY22" fmla="*/ 1969 h 6199731"/>
              <a:gd name="connsiteX23" fmla="*/ 1674403 w 5426208"/>
              <a:gd name="connsiteY23" fmla="*/ 360188 h 6199731"/>
              <a:gd name="connsiteX24" fmla="*/ 1504721 w 5426208"/>
              <a:gd name="connsiteY24" fmla="*/ 1415990 h 6199731"/>
              <a:gd name="connsiteX25" fmla="*/ 1919500 w 5426208"/>
              <a:gd name="connsiteY25" fmla="*/ 2745169 h 6199731"/>
              <a:gd name="connsiteX26" fmla="*/ 2511779 w 5426208"/>
              <a:gd name="connsiteY26" fmla="*/ 3912880 h 6199731"/>
              <a:gd name="connsiteX27" fmla="*/ 2507282 w 5426208"/>
              <a:gd name="connsiteY27" fmla="*/ 4079031 h 6199731"/>
              <a:gd name="connsiteX28" fmla="*/ 1259624 w 5426208"/>
              <a:gd name="connsiteY28" fmla="*/ 2566060 h 6199731"/>
              <a:gd name="connsiteX29" fmla="*/ 760003 w 5426208"/>
              <a:gd name="connsiteY29" fmla="*/ 2019305 h 6199731"/>
              <a:gd name="connsiteX30" fmla="*/ 213248 w 5426208"/>
              <a:gd name="connsiteY30" fmla="*/ 1510258 h 6199731"/>
              <a:gd name="connsiteX31" fmla="*/ 213248 w 5426208"/>
              <a:gd name="connsiteY31" fmla="*/ 1642233 h 6199731"/>
              <a:gd name="connsiteX32" fmla="*/ 694015 w 5426208"/>
              <a:gd name="connsiteY32" fmla="*/ 2980839 h 6199731"/>
              <a:gd name="connsiteX33" fmla="*/ 1253280 w 5426208"/>
              <a:gd name="connsiteY33" fmla="*/ 4010799 h 6199731"/>
              <a:gd name="connsiteX34" fmla="*/ 2015715 w 5426208"/>
              <a:gd name="connsiteY34" fmla="*/ 4652101 h 6199731"/>
              <a:gd name="connsiteX35" fmla="*/ 2771689 w 5426208"/>
              <a:gd name="connsiteY35" fmla="*/ 5012094 h 6199731"/>
              <a:gd name="connsiteX36" fmla="*/ 2258473 w 5426208"/>
              <a:gd name="connsiteY36" fmla="*/ 5048147 h 6199731"/>
              <a:gd name="connsiteX37" fmla="*/ 1485802 w 5426208"/>
              <a:gd name="connsiteY37" fmla="*/ 4878465 h 6199731"/>
              <a:gd name="connsiteX38" fmla="*/ 760003 w 5426208"/>
              <a:gd name="connsiteY38" fmla="*/ 4187470 h 6199731"/>
              <a:gd name="connsiteX39" fmla="*/ 260382 w 5426208"/>
              <a:gd name="connsiteY39" fmla="*/ 3291924 h 6199731"/>
              <a:gd name="connsiteX40" fmla="*/ 5859 w 5426208"/>
              <a:gd name="connsiteY40" fmla="*/ 2924278 h 6199731"/>
              <a:gd name="connsiteX41" fmla="*/ 109554 w 5426208"/>
              <a:gd name="connsiteY41" fmla="*/ 3518167 h 6199731"/>
              <a:gd name="connsiteX42" fmla="*/ 420638 w 5426208"/>
              <a:gd name="connsiteY42" fmla="*/ 4922761 h 6199731"/>
              <a:gd name="connsiteX43" fmla="*/ 967661 w 5426208"/>
              <a:gd name="connsiteY43" fmla="*/ 5506212 h 6199731"/>
              <a:gd name="connsiteX44" fmla="*/ 1523574 w 5426208"/>
              <a:gd name="connsiteY44" fmla="*/ 5761746 h 6199731"/>
              <a:gd name="connsiteX45" fmla="*/ 2369727 w 5426208"/>
              <a:gd name="connsiteY45" fmla="*/ 5813692 h 6199731"/>
              <a:gd name="connsiteX46" fmla="*/ 3483886 w 5426208"/>
              <a:gd name="connsiteY46" fmla="*/ 5540095 h 6199731"/>
              <a:gd name="connsiteX47" fmla="*/ 3575885 w 5426208"/>
              <a:gd name="connsiteY47" fmla="*/ 5668222 h 6199731"/>
              <a:gd name="connsiteX48" fmla="*/ 3506134 w 5426208"/>
              <a:gd name="connsiteY48" fmla="*/ 6199731 h 6199731"/>
              <a:gd name="connsiteX0" fmla="*/ 4469964 w 5426208"/>
              <a:gd name="connsiteY0" fmla="*/ 6067996 h 6199731"/>
              <a:gd name="connsiteX1" fmla="*/ 4282215 w 5426208"/>
              <a:gd name="connsiteY1" fmla="*/ 5520241 h 6199731"/>
              <a:gd name="connsiteX2" fmla="*/ 4330110 w 5426208"/>
              <a:gd name="connsiteY2" fmla="*/ 5252182 h 6199731"/>
              <a:gd name="connsiteX3" fmla="*/ 4631881 w 5426208"/>
              <a:gd name="connsiteY3" fmla="*/ 4847196 h 6199731"/>
              <a:gd name="connsiteX4" fmla="*/ 5058626 w 5426208"/>
              <a:gd name="connsiteY4" fmla="*/ 3800971 h 6199731"/>
              <a:gd name="connsiteX5" fmla="*/ 5416844 w 5426208"/>
              <a:gd name="connsiteY5" fmla="*/ 2735742 h 6199731"/>
              <a:gd name="connsiteX6" fmla="*/ 5253752 w 5426208"/>
              <a:gd name="connsiteY6" fmla="*/ 2747942 h 6199731"/>
              <a:gd name="connsiteX7" fmla="*/ 4553133 w 5426208"/>
              <a:gd name="connsiteY7" fmla="*/ 3267459 h 6199731"/>
              <a:gd name="connsiteX8" fmla="*/ 3980892 w 5426208"/>
              <a:gd name="connsiteY8" fmla="*/ 4210612 h 6199731"/>
              <a:gd name="connsiteX9" fmla="*/ 4002122 w 5426208"/>
              <a:gd name="connsiteY9" fmla="*/ 3520514 h 6199731"/>
              <a:gd name="connsiteX10" fmla="*/ 4261463 w 5426208"/>
              <a:gd name="connsiteY10" fmla="*/ 1983300 h 6199731"/>
              <a:gd name="connsiteX11" fmla="*/ 4416873 w 5426208"/>
              <a:gd name="connsiteY11" fmla="*/ 1383760 h 6199731"/>
              <a:gd name="connsiteX12" fmla="*/ 4596120 w 5426208"/>
              <a:gd name="connsiteY12" fmla="*/ 925306 h 6199731"/>
              <a:gd name="connsiteX13" fmla="*/ 4049958 w 5426208"/>
              <a:gd name="connsiteY13" fmla="*/ 1199173 h 6199731"/>
              <a:gd name="connsiteX14" fmla="*/ 3488008 w 5426208"/>
              <a:gd name="connsiteY14" fmla="*/ 2315594 h 6199731"/>
              <a:gd name="connsiteX15" fmla="*/ 3287203 w 5426208"/>
              <a:gd name="connsiteY15" fmla="*/ 3409267 h 6199731"/>
              <a:gd name="connsiteX16" fmla="*/ 3292845 w 5426208"/>
              <a:gd name="connsiteY16" fmla="*/ 4093202 h 6199731"/>
              <a:gd name="connsiteX17" fmla="*/ 3192806 w 5426208"/>
              <a:gd name="connsiteY17" fmla="*/ 3842808 h 6199731"/>
              <a:gd name="connsiteX18" fmla="*/ 3006290 w 5426208"/>
              <a:gd name="connsiteY18" fmla="*/ 2973076 h 6199731"/>
              <a:gd name="connsiteX19" fmla="*/ 2437902 w 5426208"/>
              <a:gd name="connsiteY19" fmla="*/ 1628845 h 6199731"/>
              <a:gd name="connsiteX20" fmla="*/ 2086078 w 5426208"/>
              <a:gd name="connsiteY20" fmla="*/ 683692 h 6199731"/>
              <a:gd name="connsiteX21" fmla="*/ 1976061 w 5426208"/>
              <a:gd name="connsiteY21" fmla="*/ 237639 h 6199731"/>
              <a:gd name="connsiteX22" fmla="*/ 1853512 w 5426208"/>
              <a:gd name="connsiteY22" fmla="*/ 1969 h 6199731"/>
              <a:gd name="connsiteX23" fmla="*/ 1674403 w 5426208"/>
              <a:gd name="connsiteY23" fmla="*/ 360188 h 6199731"/>
              <a:gd name="connsiteX24" fmla="*/ 1504721 w 5426208"/>
              <a:gd name="connsiteY24" fmla="*/ 1415990 h 6199731"/>
              <a:gd name="connsiteX25" fmla="*/ 1919500 w 5426208"/>
              <a:gd name="connsiteY25" fmla="*/ 2745169 h 6199731"/>
              <a:gd name="connsiteX26" fmla="*/ 2511779 w 5426208"/>
              <a:gd name="connsiteY26" fmla="*/ 3912880 h 6199731"/>
              <a:gd name="connsiteX27" fmla="*/ 2507282 w 5426208"/>
              <a:gd name="connsiteY27" fmla="*/ 4079031 h 6199731"/>
              <a:gd name="connsiteX28" fmla="*/ 1259624 w 5426208"/>
              <a:gd name="connsiteY28" fmla="*/ 2566060 h 6199731"/>
              <a:gd name="connsiteX29" fmla="*/ 760003 w 5426208"/>
              <a:gd name="connsiteY29" fmla="*/ 2019305 h 6199731"/>
              <a:gd name="connsiteX30" fmla="*/ 213248 w 5426208"/>
              <a:gd name="connsiteY30" fmla="*/ 1510258 h 6199731"/>
              <a:gd name="connsiteX31" fmla="*/ 213248 w 5426208"/>
              <a:gd name="connsiteY31" fmla="*/ 1642233 h 6199731"/>
              <a:gd name="connsiteX32" fmla="*/ 694015 w 5426208"/>
              <a:gd name="connsiteY32" fmla="*/ 2980839 h 6199731"/>
              <a:gd name="connsiteX33" fmla="*/ 1253280 w 5426208"/>
              <a:gd name="connsiteY33" fmla="*/ 4010799 h 6199731"/>
              <a:gd name="connsiteX34" fmla="*/ 2015715 w 5426208"/>
              <a:gd name="connsiteY34" fmla="*/ 4652101 h 6199731"/>
              <a:gd name="connsiteX35" fmla="*/ 2771689 w 5426208"/>
              <a:gd name="connsiteY35" fmla="*/ 5012094 h 6199731"/>
              <a:gd name="connsiteX36" fmla="*/ 2258473 w 5426208"/>
              <a:gd name="connsiteY36" fmla="*/ 5048147 h 6199731"/>
              <a:gd name="connsiteX37" fmla="*/ 1485802 w 5426208"/>
              <a:gd name="connsiteY37" fmla="*/ 4878465 h 6199731"/>
              <a:gd name="connsiteX38" fmla="*/ 760003 w 5426208"/>
              <a:gd name="connsiteY38" fmla="*/ 4187470 h 6199731"/>
              <a:gd name="connsiteX39" fmla="*/ 260382 w 5426208"/>
              <a:gd name="connsiteY39" fmla="*/ 3291924 h 6199731"/>
              <a:gd name="connsiteX40" fmla="*/ 5859 w 5426208"/>
              <a:gd name="connsiteY40" fmla="*/ 2924278 h 6199731"/>
              <a:gd name="connsiteX41" fmla="*/ 109554 w 5426208"/>
              <a:gd name="connsiteY41" fmla="*/ 3518167 h 6199731"/>
              <a:gd name="connsiteX42" fmla="*/ 420638 w 5426208"/>
              <a:gd name="connsiteY42" fmla="*/ 4922761 h 6199731"/>
              <a:gd name="connsiteX43" fmla="*/ 967661 w 5426208"/>
              <a:gd name="connsiteY43" fmla="*/ 5506212 h 6199731"/>
              <a:gd name="connsiteX44" fmla="*/ 1523574 w 5426208"/>
              <a:gd name="connsiteY44" fmla="*/ 5761746 h 6199731"/>
              <a:gd name="connsiteX45" fmla="*/ 2369727 w 5426208"/>
              <a:gd name="connsiteY45" fmla="*/ 5813692 h 6199731"/>
              <a:gd name="connsiteX46" fmla="*/ 3483886 w 5426208"/>
              <a:gd name="connsiteY46" fmla="*/ 5540095 h 6199731"/>
              <a:gd name="connsiteX47" fmla="*/ 3500869 w 5426208"/>
              <a:gd name="connsiteY47" fmla="*/ 5718513 h 6199731"/>
              <a:gd name="connsiteX48" fmla="*/ 3506134 w 5426208"/>
              <a:gd name="connsiteY48" fmla="*/ 6199731 h 6199731"/>
              <a:gd name="connsiteX0" fmla="*/ 4469964 w 5426208"/>
              <a:gd name="connsiteY0" fmla="*/ 6067996 h 6199731"/>
              <a:gd name="connsiteX1" fmla="*/ 4282215 w 5426208"/>
              <a:gd name="connsiteY1" fmla="*/ 5520241 h 6199731"/>
              <a:gd name="connsiteX2" fmla="*/ 4330110 w 5426208"/>
              <a:gd name="connsiteY2" fmla="*/ 5252182 h 6199731"/>
              <a:gd name="connsiteX3" fmla="*/ 4631881 w 5426208"/>
              <a:gd name="connsiteY3" fmla="*/ 4847196 h 6199731"/>
              <a:gd name="connsiteX4" fmla="*/ 5058626 w 5426208"/>
              <a:gd name="connsiteY4" fmla="*/ 3800971 h 6199731"/>
              <a:gd name="connsiteX5" fmla="*/ 5416844 w 5426208"/>
              <a:gd name="connsiteY5" fmla="*/ 2735742 h 6199731"/>
              <a:gd name="connsiteX6" fmla="*/ 5253752 w 5426208"/>
              <a:gd name="connsiteY6" fmla="*/ 2747942 h 6199731"/>
              <a:gd name="connsiteX7" fmla="*/ 4553133 w 5426208"/>
              <a:gd name="connsiteY7" fmla="*/ 3267459 h 6199731"/>
              <a:gd name="connsiteX8" fmla="*/ 3980892 w 5426208"/>
              <a:gd name="connsiteY8" fmla="*/ 4210612 h 6199731"/>
              <a:gd name="connsiteX9" fmla="*/ 4002122 w 5426208"/>
              <a:gd name="connsiteY9" fmla="*/ 3520514 h 6199731"/>
              <a:gd name="connsiteX10" fmla="*/ 4261463 w 5426208"/>
              <a:gd name="connsiteY10" fmla="*/ 1983300 h 6199731"/>
              <a:gd name="connsiteX11" fmla="*/ 4416873 w 5426208"/>
              <a:gd name="connsiteY11" fmla="*/ 1383760 h 6199731"/>
              <a:gd name="connsiteX12" fmla="*/ 4596120 w 5426208"/>
              <a:gd name="connsiteY12" fmla="*/ 925306 h 6199731"/>
              <a:gd name="connsiteX13" fmla="*/ 4049958 w 5426208"/>
              <a:gd name="connsiteY13" fmla="*/ 1199173 h 6199731"/>
              <a:gd name="connsiteX14" fmla="*/ 3488008 w 5426208"/>
              <a:gd name="connsiteY14" fmla="*/ 2315594 h 6199731"/>
              <a:gd name="connsiteX15" fmla="*/ 3287203 w 5426208"/>
              <a:gd name="connsiteY15" fmla="*/ 3409267 h 6199731"/>
              <a:gd name="connsiteX16" fmla="*/ 3292845 w 5426208"/>
              <a:gd name="connsiteY16" fmla="*/ 4093202 h 6199731"/>
              <a:gd name="connsiteX17" fmla="*/ 3192806 w 5426208"/>
              <a:gd name="connsiteY17" fmla="*/ 3842808 h 6199731"/>
              <a:gd name="connsiteX18" fmla="*/ 3006290 w 5426208"/>
              <a:gd name="connsiteY18" fmla="*/ 2973076 h 6199731"/>
              <a:gd name="connsiteX19" fmla="*/ 2437902 w 5426208"/>
              <a:gd name="connsiteY19" fmla="*/ 1628845 h 6199731"/>
              <a:gd name="connsiteX20" fmla="*/ 2086078 w 5426208"/>
              <a:gd name="connsiteY20" fmla="*/ 683692 h 6199731"/>
              <a:gd name="connsiteX21" fmla="*/ 1976061 w 5426208"/>
              <a:gd name="connsiteY21" fmla="*/ 237639 h 6199731"/>
              <a:gd name="connsiteX22" fmla="*/ 1853512 w 5426208"/>
              <a:gd name="connsiteY22" fmla="*/ 1969 h 6199731"/>
              <a:gd name="connsiteX23" fmla="*/ 1674403 w 5426208"/>
              <a:gd name="connsiteY23" fmla="*/ 360188 h 6199731"/>
              <a:gd name="connsiteX24" fmla="*/ 1504721 w 5426208"/>
              <a:gd name="connsiteY24" fmla="*/ 1415990 h 6199731"/>
              <a:gd name="connsiteX25" fmla="*/ 1919500 w 5426208"/>
              <a:gd name="connsiteY25" fmla="*/ 2745169 h 6199731"/>
              <a:gd name="connsiteX26" fmla="*/ 2511779 w 5426208"/>
              <a:gd name="connsiteY26" fmla="*/ 3912880 h 6199731"/>
              <a:gd name="connsiteX27" fmla="*/ 2507282 w 5426208"/>
              <a:gd name="connsiteY27" fmla="*/ 4079031 h 6199731"/>
              <a:gd name="connsiteX28" fmla="*/ 1259624 w 5426208"/>
              <a:gd name="connsiteY28" fmla="*/ 2566060 h 6199731"/>
              <a:gd name="connsiteX29" fmla="*/ 760003 w 5426208"/>
              <a:gd name="connsiteY29" fmla="*/ 2019305 h 6199731"/>
              <a:gd name="connsiteX30" fmla="*/ 213248 w 5426208"/>
              <a:gd name="connsiteY30" fmla="*/ 1510258 h 6199731"/>
              <a:gd name="connsiteX31" fmla="*/ 213248 w 5426208"/>
              <a:gd name="connsiteY31" fmla="*/ 1642233 h 6199731"/>
              <a:gd name="connsiteX32" fmla="*/ 694015 w 5426208"/>
              <a:gd name="connsiteY32" fmla="*/ 2980839 h 6199731"/>
              <a:gd name="connsiteX33" fmla="*/ 1253280 w 5426208"/>
              <a:gd name="connsiteY33" fmla="*/ 4010799 h 6199731"/>
              <a:gd name="connsiteX34" fmla="*/ 2015715 w 5426208"/>
              <a:gd name="connsiteY34" fmla="*/ 4652101 h 6199731"/>
              <a:gd name="connsiteX35" fmla="*/ 2771689 w 5426208"/>
              <a:gd name="connsiteY35" fmla="*/ 5012094 h 6199731"/>
              <a:gd name="connsiteX36" fmla="*/ 2258473 w 5426208"/>
              <a:gd name="connsiteY36" fmla="*/ 5048147 h 6199731"/>
              <a:gd name="connsiteX37" fmla="*/ 1485802 w 5426208"/>
              <a:gd name="connsiteY37" fmla="*/ 4878465 h 6199731"/>
              <a:gd name="connsiteX38" fmla="*/ 760003 w 5426208"/>
              <a:gd name="connsiteY38" fmla="*/ 4187470 h 6199731"/>
              <a:gd name="connsiteX39" fmla="*/ 260382 w 5426208"/>
              <a:gd name="connsiteY39" fmla="*/ 3291924 h 6199731"/>
              <a:gd name="connsiteX40" fmla="*/ 5859 w 5426208"/>
              <a:gd name="connsiteY40" fmla="*/ 2924278 h 6199731"/>
              <a:gd name="connsiteX41" fmla="*/ 109554 w 5426208"/>
              <a:gd name="connsiteY41" fmla="*/ 3518167 h 6199731"/>
              <a:gd name="connsiteX42" fmla="*/ 420638 w 5426208"/>
              <a:gd name="connsiteY42" fmla="*/ 4922761 h 6199731"/>
              <a:gd name="connsiteX43" fmla="*/ 967661 w 5426208"/>
              <a:gd name="connsiteY43" fmla="*/ 5506212 h 6199731"/>
              <a:gd name="connsiteX44" fmla="*/ 1523574 w 5426208"/>
              <a:gd name="connsiteY44" fmla="*/ 5761746 h 6199731"/>
              <a:gd name="connsiteX45" fmla="*/ 2369727 w 5426208"/>
              <a:gd name="connsiteY45" fmla="*/ 5813692 h 6199731"/>
              <a:gd name="connsiteX46" fmla="*/ 3384948 w 5426208"/>
              <a:gd name="connsiteY46" fmla="*/ 5645372 h 6199731"/>
              <a:gd name="connsiteX47" fmla="*/ 3500869 w 5426208"/>
              <a:gd name="connsiteY47" fmla="*/ 5718513 h 6199731"/>
              <a:gd name="connsiteX48" fmla="*/ 3506134 w 5426208"/>
              <a:gd name="connsiteY48" fmla="*/ 6199731 h 6199731"/>
              <a:gd name="connsiteX0" fmla="*/ 4469964 w 5426208"/>
              <a:gd name="connsiteY0" fmla="*/ 6067996 h 6199731"/>
              <a:gd name="connsiteX1" fmla="*/ 4282215 w 5426208"/>
              <a:gd name="connsiteY1" fmla="*/ 5520241 h 6199731"/>
              <a:gd name="connsiteX2" fmla="*/ 4330110 w 5426208"/>
              <a:gd name="connsiteY2" fmla="*/ 5252182 h 6199731"/>
              <a:gd name="connsiteX3" fmla="*/ 4631881 w 5426208"/>
              <a:gd name="connsiteY3" fmla="*/ 4847196 h 6199731"/>
              <a:gd name="connsiteX4" fmla="*/ 5058626 w 5426208"/>
              <a:gd name="connsiteY4" fmla="*/ 3800971 h 6199731"/>
              <a:gd name="connsiteX5" fmla="*/ 5416844 w 5426208"/>
              <a:gd name="connsiteY5" fmla="*/ 2735742 h 6199731"/>
              <a:gd name="connsiteX6" fmla="*/ 5253752 w 5426208"/>
              <a:gd name="connsiteY6" fmla="*/ 2747942 h 6199731"/>
              <a:gd name="connsiteX7" fmla="*/ 4553133 w 5426208"/>
              <a:gd name="connsiteY7" fmla="*/ 3267459 h 6199731"/>
              <a:gd name="connsiteX8" fmla="*/ 3980892 w 5426208"/>
              <a:gd name="connsiteY8" fmla="*/ 4210612 h 6199731"/>
              <a:gd name="connsiteX9" fmla="*/ 4002122 w 5426208"/>
              <a:gd name="connsiteY9" fmla="*/ 3520514 h 6199731"/>
              <a:gd name="connsiteX10" fmla="*/ 4261463 w 5426208"/>
              <a:gd name="connsiteY10" fmla="*/ 1983300 h 6199731"/>
              <a:gd name="connsiteX11" fmla="*/ 4416873 w 5426208"/>
              <a:gd name="connsiteY11" fmla="*/ 1383760 h 6199731"/>
              <a:gd name="connsiteX12" fmla="*/ 4596120 w 5426208"/>
              <a:gd name="connsiteY12" fmla="*/ 925306 h 6199731"/>
              <a:gd name="connsiteX13" fmla="*/ 4049958 w 5426208"/>
              <a:gd name="connsiteY13" fmla="*/ 1199173 h 6199731"/>
              <a:gd name="connsiteX14" fmla="*/ 3488008 w 5426208"/>
              <a:gd name="connsiteY14" fmla="*/ 2315594 h 6199731"/>
              <a:gd name="connsiteX15" fmla="*/ 3287203 w 5426208"/>
              <a:gd name="connsiteY15" fmla="*/ 3409267 h 6199731"/>
              <a:gd name="connsiteX16" fmla="*/ 3292845 w 5426208"/>
              <a:gd name="connsiteY16" fmla="*/ 4093202 h 6199731"/>
              <a:gd name="connsiteX17" fmla="*/ 3192806 w 5426208"/>
              <a:gd name="connsiteY17" fmla="*/ 3842808 h 6199731"/>
              <a:gd name="connsiteX18" fmla="*/ 3006290 w 5426208"/>
              <a:gd name="connsiteY18" fmla="*/ 2973076 h 6199731"/>
              <a:gd name="connsiteX19" fmla="*/ 2437902 w 5426208"/>
              <a:gd name="connsiteY19" fmla="*/ 1628845 h 6199731"/>
              <a:gd name="connsiteX20" fmla="*/ 2086078 w 5426208"/>
              <a:gd name="connsiteY20" fmla="*/ 683692 h 6199731"/>
              <a:gd name="connsiteX21" fmla="*/ 1976061 w 5426208"/>
              <a:gd name="connsiteY21" fmla="*/ 237639 h 6199731"/>
              <a:gd name="connsiteX22" fmla="*/ 1853512 w 5426208"/>
              <a:gd name="connsiteY22" fmla="*/ 1969 h 6199731"/>
              <a:gd name="connsiteX23" fmla="*/ 1674403 w 5426208"/>
              <a:gd name="connsiteY23" fmla="*/ 360188 h 6199731"/>
              <a:gd name="connsiteX24" fmla="*/ 1504721 w 5426208"/>
              <a:gd name="connsiteY24" fmla="*/ 1415990 h 6199731"/>
              <a:gd name="connsiteX25" fmla="*/ 1919500 w 5426208"/>
              <a:gd name="connsiteY25" fmla="*/ 2745169 h 6199731"/>
              <a:gd name="connsiteX26" fmla="*/ 2511779 w 5426208"/>
              <a:gd name="connsiteY26" fmla="*/ 3912880 h 6199731"/>
              <a:gd name="connsiteX27" fmla="*/ 2507282 w 5426208"/>
              <a:gd name="connsiteY27" fmla="*/ 4079031 h 6199731"/>
              <a:gd name="connsiteX28" fmla="*/ 1259624 w 5426208"/>
              <a:gd name="connsiteY28" fmla="*/ 2566060 h 6199731"/>
              <a:gd name="connsiteX29" fmla="*/ 760003 w 5426208"/>
              <a:gd name="connsiteY29" fmla="*/ 2019305 h 6199731"/>
              <a:gd name="connsiteX30" fmla="*/ 213248 w 5426208"/>
              <a:gd name="connsiteY30" fmla="*/ 1510258 h 6199731"/>
              <a:gd name="connsiteX31" fmla="*/ 213248 w 5426208"/>
              <a:gd name="connsiteY31" fmla="*/ 1642233 h 6199731"/>
              <a:gd name="connsiteX32" fmla="*/ 694015 w 5426208"/>
              <a:gd name="connsiteY32" fmla="*/ 2980839 h 6199731"/>
              <a:gd name="connsiteX33" fmla="*/ 1253280 w 5426208"/>
              <a:gd name="connsiteY33" fmla="*/ 4010799 h 6199731"/>
              <a:gd name="connsiteX34" fmla="*/ 2015715 w 5426208"/>
              <a:gd name="connsiteY34" fmla="*/ 4652101 h 6199731"/>
              <a:gd name="connsiteX35" fmla="*/ 2771689 w 5426208"/>
              <a:gd name="connsiteY35" fmla="*/ 5012094 h 6199731"/>
              <a:gd name="connsiteX36" fmla="*/ 2258473 w 5426208"/>
              <a:gd name="connsiteY36" fmla="*/ 5048147 h 6199731"/>
              <a:gd name="connsiteX37" fmla="*/ 1485802 w 5426208"/>
              <a:gd name="connsiteY37" fmla="*/ 4878465 h 6199731"/>
              <a:gd name="connsiteX38" fmla="*/ 760003 w 5426208"/>
              <a:gd name="connsiteY38" fmla="*/ 4187470 h 6199731"/>
              <a:gd name="connsiteX39" fmla="*/ 260382 w 5426208"/>
              <a:gd name="connsiteY39" fmla="*/ 3291924 h 6199731"/>
              <a:gd name="connsiteX40" fmla="*/ 5859 w 5426208"/>
              <a:gd name="connsiteY40" fmla="*/ 2924278 h 6199731"/>
              <a:gd name="connsiteX41" fmla="*/ 109554 w 5426208"/>
              <a:gd name="connsiteY41" fmla="*/ 3518167 h 6199731"/>
              <a:gd name="connsiteX42" fmla="*/ 420638 w 5426208"/>
              <a:gd name="connsiteY42" fmla="*/ 4922761 h 6199731"/>
              <a:gd name="connsiteX43" fmla="*/ 967661 w 5426208"/>
              <a:gd name="connsiteY43" fmla="*/ 5506212 h 6199731"/>
              <a:gd name="connsiteX44" fmla="*/ 1523574 w 5426208"/>
              <a:gd name="connsiteY44" fmla="*/ 5761746 h 6199731"/>
              <a:gd name="connsiteX45" fmla="*/ 2369727 w 5426208"/>
              <a:gd name="connsiteY45" fmla="*/ 5813692 h 6199731"/>
              <a:gd name="connsiteX46" fmla="*/ 3384948 w 5426208"/>
              <a:gd name="connsiteY46" fmla="*/ 5645372 h 6199731"/>
              <a:gd name="connsiteX47" fmla="*/ 3500869 w 5426208"/>
              <a:gd name="connsiteY47" fmla="*/ 5718513 h 6199731"/>
              <a:gd name="connsiteX48" fmla="*/ 3506134 w 5426208"/>
              <a:gd name="connsiteY48" fmla="*/ 6199731 h 6199731"/>
              <a:gd name="connsiteX0" fmla="*/ 4469964 w 5426208"/>
              <a:gd name="connsiteY0" fmla="*/ 6067996 h 6199731"/>
              <a:gd name="connsiteX1" fmla="*/ 4282215 w 5426208"/>
              <a:gd name="connsiteY1" fmla="*/ 5520241 h 6199731"/>
              <a:gd name="connsiteX2" fmla="*/ 4330110 w 5426208"/>
              <a:gd name="connsiteY2" fmla="*/ 5252182 h 6199731"/>
              <a:gd name="connsiteX3" fmla="*/ 4631881 w 5426208"/>
              <a:gd name="connsiteY3" fmla="*/ 4847196 h 6199731"/>
              <a:gd name="connsiteX4" fmla="*/ 5058626 w 5426208"/>
              <a:gd name="connsiteY4" fmla="*/ 3800971 h 6199731"/>
              <a:gd name="connsiteX5" fmla="*/ 5416844 w 5426208"/>
              <a:gd name="connsiteY5" fmla="*/ 2735742 h 6199731"/>
              <a:gd name="connsiteX6" fmla="*/ 5253752 w 5426208"/>
              <a:gd name="connsiteY6" fmla="*/ 2747942 h 6199731"/>
              <a:gd name="connsiteX7" fmla="*/ 4553133 w 5426208"/>
              <a:gd name="connsiteY7" fmla="*/ 3267459 h 6199731"/>
              <a:gd name="connsiteX8" fmla="*/ 3980892 w 5426208"/>
              <a:gd name="connsiteY8" fmla="*/ 4210612 h 6199731"/>
              <a:gd name="connsiteX9" fmla="*/ 4002122 w 5426208"/>
              <a:gd name="connsiteY9" fmla="*/ 3520514 h 6199731"/>
              <a:gd name="connsiteX10" fmla="*/ 4261463 w 5426208"/>
              <a:gd name="connsiteY10" fmla="*/ 1983300 h 6199731"/>
              <a:gd name="connsiteX11" fmla="*/ 4416873 w 5426208"/>
              <a:gd name="connsiteY11" fmla="*/ 1383760 h 6199731"/>
              <a:gd name="connsiteX12" fmla="*/ 4596120 w 5426208"/>
              <a:gd name="connsiteY12" fmla="*/ 925306 h 6199731"/>
              <a:gd name="connsiteX13" fmla="*/ 4049958 w 5426208"/>
              <a:gd name="connsiteY13" fmla="*/ 1199173 h 6199731"/>
              <a:gd name="connsiteX14" fmla="*/ 3488008 w 5426208"/>
              <a:gd name="connsiteY14" fmla="*/ 2315594 h 6199731"/>
              <a:gd name="connsiteX15" fmla="*/ 3287203 w 5426208"/>
              <a:gd name="connsiteY15" fmla="*/ 3409267 h 6199731"/>
              <a:gd name="connsiteX16" fmla="*/ 3292845 w 5426208"/>
              <a:gd name="connsiteY16" fmla="*/ 4093202 h 6199731"/>
              <a:gd name="connsiteX17" fmla="*/ 3192806 w 5426208"/>
              <a:gd name="connsiteY17" fmla="*/ 3842808 h 6199731"/>
              <a:gd name="connsiteX18" fmla="*/ 3006290 w 5426208"/>
              <a:gd name="connsiteY18" fmla="*/ 2973076 h 6199731"/>
              <a:gd name="connsiteX19" fmla="*/ 2437902 w 5426208"/>
              <a:gd name="connsiteY19" fmla="*/ 1628845 h 6199731"/>
              <a:gd name="connsiteX20" fmla="*/ 2086078 w 5426208"/>
              <a:gd name="connsiteY20" fmla="*/ 683692 h 6199731"/>
              <a:gd name="connsiteX21" fmla="*/ 1976061 w 5426208"/>
              <a:gd name="connsiteY21" fmla="*/ 237639 h 6199731"/>
              <a:gd name="connsiteX22" fmla="*/ 1853512 w 5426208"/>
              <a:gd name="connsiteY22" fmla="*/ 1969 h 6199731"/>
              <a:gd name="connsiteX23" fmla="*/ 1674403 w 5426208"/>
              <a:gd name="connsiteY23" fmla="*/ 360188 h 6199731"/>
              <a:gd name="connsiteX24" fmla="*/ 1504721 w 5426208"/>
              <a:gd name="connsiteY24" fmla="*/ 1415990 h 6199731"/>
              <a:gd name="connsiteX25" fmla="*/ 1919500 w 5426208"/>
              <a:gd name="connsiteY25" fmla="*/ 2745169 h 6199731"/>
              <a:gd name="connsiteX26" fmla="*/ 2511779 w 5426208"/>
              <a:gd name="connsiteY26" fmla="*/ 3912880 h 6199731"/>
              <a:gd name="connsiteX27" fmla="*/ 2507282 w 5426208"/>
              <a:gd name="connsiteY27" fmla="*/ 4079031 h 6199731"/>
              <a:gd name="connsiteX28" fmla="*/ 1259624 w 5426208"/>
              <a:gd name="connsiteY28" fmla="*/ 2566060 h 6199731"/>
              <a:gd name="connsiteX29" fmla="*/ 760003 w 5426208"/>
              <a:gd name="connsiteY29" fmla="*/ 2019305 h 6199731"/>
              <a:gd name="connsiteX30" fmla="*/ 213248 w 5426208"/>
              <a:gd name="connsiteY30" fmla="*/ 1510258 h 6199731"/>
              <a:gd name="connsiteX31" fmla="*/ 213248 w 5426208"/>
              <a:gd name="connsiteY31" fmla="*/ 1642233 h 6199731"/>
              <a:gd name="connsiteX32" fmla="*/ 694015 w 5426208"/>
              <a:gd name="connsiteY32" fmla="*/ 2980839 h 6199731"/>
              <a:gd name="connsiteX33" fmla="*/ 1253280 w 5426208"/>
              <a:gd name="connsiteY33" fmla="*/ 4010799 h 6199731"/>
              <a:gd name="connsiteX34" fmla="*/ 2015715 w 5426208"/>
              <a:gd name="connsiteY34" fmla="*/ 4652101 h 6199731"/>
              <a:gd name="connsiteX35" fmla="*/ 2771689 w 5426208"/>
              <a:gd name="connsiteY35" fmla="*/ 5012094 h 6199731"/>
              <a:gd name="connsiteX36" fmla="*/ 2258473 w 5426208"/>
              <a:gd name="connsiteY36" fmla="*/ 5048147 h 6199731"/>
              <a:gd name="connsiteX37" fmla="*/ 1485802 w 5426208"/>
              <a:gd name="connsiteY37" fmla="*/ 4878465 h 6199731"/>
              <a:gd name="connsiteX38" fmla="*/ 760003 w 5426208"/>
              <a:gd name="connsiteY38" fmla="*/ 4187470 h 6199731"/>
              <a:gd name="connsiteX39" fmla="*/ 260382 w 5426208"/>
              <a:gd name="connsiteY39" fmla="*/ 3291924 h 6199731"/>
              <a:gd name="connsiteX40" fmla="*/ 5859 w 5426208"/>
              <a:gd name="connsiteY40" fmla="*/ 2924278 h 6199731"/>
              <a:gd name="connsiteX41" fmla="*/ 109554 w 5426208"/>
              <a:gd name="connsiteY41" fmla="*/ 3518167 h 6199731"/>
              <a:gd name="connsiteX42" fmla="*/ 420638 w 5426208"/>
              <a:gd name="connsiteY42" fmla="*/ 4922761 h 6199731"/>
              <a:gd name="connsiteX43" fmla="*/ 967661 w 5426208"/>
              <a:gd name="connsiteY43" fmla="*/ 5506212 h 6199731"/>
              <a:gd name="connsiteX44" fmla="*/ 1523574 w 5426208"/>
              <a:gd name="connsiteY44" fmla="*/ 5761746 h 6199731"/>
              <a:gd name="connsiteX45" fmla="*/ 2471273 w 5426208"/>
              <a:gd name="connsiteY45" fmla="*/ 5841898 h 6199731"/>
              <a:gd name="connsiteX46" fmla="*/ 3384948 w 5426208"/>
              <a:gd name="connsiteY46" fmla="*/ 5645372 h 6199731"/>
              <a:gd name="connsiteX47" fmla="*/ 3500869 w 5426208"/>
              <a:gd name="connsiteY47" fmla="*/ 5718513 h 6199731"/>
              <a:gd name="connsiteX48" fmla="*/ 3506134 w 5426208"/>
              <a:gd name="connsiteY48" fmla="*/ 6199731 h 6199731"/>
              <a:gd name="connsiteX0" fmla="*/ 4469964 w 5426208"/>
              <a:gd name="connsiteY0" fmla="*/ 6067996 h 6199731"/>
              <a:gd name="connsiteX1" fmla="*/ 4282215 w 5426208"/>
              <a:gd name="connsiteY1" fmla="*/ 5520241 h 6199731"/>
              <a:gd name="connsiteX2" fmla="*/ 4330110 w 5426208"/>
              <a:gd name="connsiteY2" fmla="*/ 5252182 h 6199731"/>
              <a:gd name="connsiteX3" fmla="*/ 4631881 w 5426208"/>
              <a:gd name="connsiteY3" fmla="*/ 4847196 h 6199731"/>
              <a:gd name="connsiteX4" fmla="*/ 5058626 w 5426208"/>
              <a:gd name="connsiteY4" fmla="*/ 3800971 h 6199731"/>
              <a:gd name="connsiteX5" fmla="*/ 5416844 w 5426208"/>
              <a:gd name="connsiteY5" fmla="*/ 2735742 h 6199731"/>
              <a:gd name="connsiteX6" fmla="*/ 5253752 w 5426208"/>
              <a:gd name="connsiteY6" fmla="*/ 2747942 h 6199731"/>
              <a:gd name="connsiteX7" fmla="*/ 4553133 w 5426208"/>
              <a:gd name="connsiteY7" fmla="*/ 3267459 h 6199731"/>
              <a:gd name="connsiteX8" fmla="*/ 3980892 w 5426208"/>
              <a:gd name="connsiteY8" fmla="*/ 4210612 h 6199731"/>
              <a:gd name="connsiteX9" fmla="*/ 4002122 w 5426208"/>
              <a:gd name="connsiteY9" fmla="*/ 3520514 h 6199731"/>
              <a:gd name="connsiteX10" fmla="*/ 4261463 w 5426208"/>
              <a:gd name="connsiteY10" fmla="*/ 1983300 h 6199731"/>
              <a:gd name="connsiteX11" fmla="*/ 4416873 w 5426208"/>
              <a:gd name="connsiteY11" fmla="*/ 1383760 h 6199731"/>
              <a:gd name="connsiteX12" fmla="*/ 4596120 w 5426208"/>
              <a:gd name="connsiteY12" fmla="*/ 925306 h 6199731"/>
              <a:gd name="connsiteX13" fmla="*/ 4049958 w 5426208"/>
              <a:gd name="connsiteY13" fmla="*/ 1199173 h 6199731"/>
              <a:gd name="connsiteX14" fmla="*/ 3488008 w 5426208"/>
              <a:gd name="connsiteY14" fmla="*/ 2315594 h 6199731"/>
              <a:gd name="connsiteX15" fmla="*/ 3287203 w 5426208"/>
              <a:gd name="connsiteY15" fmla="*/ 3409267 h 6199731"/>
              <a:gd name="connsiteX16" fmla="*/ 3292845 w 5426208"/>
              <a:gd name="connsiteY16" fmla="*/ 4093202 h 6199731"/>
              <a:gd name="connsiteX17" fmla="*/ 3192806 w 5426208"/>
              <a:gd name="connsiteY17" fmla="*/ 3842808 h 6199731"/>
              <a:gd name="connsiteX18" fmla="*/ 3006290 w 5426208"/>
              <a:gd name="connsiteY18" fmla="*/ 2973076 h 6199731"/>
              <a:gd name="connsiteX19" fmla="*/ 2437902 w 5426208"/>
              <a:gd name="connsiteY19" fmla="*/ 1628845 h 6199731"/>
              <a:gd name="connsiteX20" fmla="*/ 2086078 w 5426208"/>
              <a:gd name="connsiteY20" fmla="*/ 683692 h 6199731"/>
              <a:gd name="connsiteX21" fmla="*/ 1976061 w 5426208"/>
              <a:gd name="connsiteY21" fmla="*/ 237639 h 6199731"/>
              <a:gd name="connsiteX22" fmla="*/ 1853512 w 5426208"/>
              <a:gd name="connsiteY22" fmla="*/ 1969 h 6199731"/>
              <a:gd name="connsiteX23" fmla="*/ 1674403 w 5426208"/>
              <a:gd name="connsiteY23" fmla="*/ 360188 h 6199731"/>
              <a:gd name="connsiteX24" fmla="*/ 1504721 w 5426208"/>
              <a:gd name="connsiteY24" fmla="*/ 1415990 h 6199731"/>
              <a:gd name="connsiteX25" fmla="*/ 1919500 w 5426208"/>
              <a:gd name="connsiteY25" fmla="*/ 2745169 h 6199731"/>
              <a:gd name="connsiteX26" fmla="*/ 2511779 w 5426208"/>
              <a:gd name="connsiteY26" fmla="*/ 3912880 h 6199731"/>
              <a:gd name="connsiteX27" fmla="*/ 2507282 w 5426208"/>
              <a:gd name="connsiteY27" fmla="*/ 4079031 h 6199731"/>
              <a:gd name="connsiteX28" fmla="*/ 1259624 w 5426208"/>
              <a:gd name="connsiteY28" fmla="*/ 2566060 h 6199731"/>
              <a:gd name="connsiteX29" fmla="*/ 760003 w 5426208"/>
              <a:gd name="connsiteY29" fmla="*/ 2019305 h 6199731"/>
              <a:gd name="connsiteX30" fmla="*/ 213248 w 5426208"/>
              <a:gd name="connsiteY30" fmla="*/ 1510258 h 6199731"/>
              <a:gd name="connsiteX31" fmla="*/ 213248 w 5426208"/>
              <a:gd name="connsiteY31" fmla="*/ 1642233 h 6199731"/>
              <a:gd name="connsiteX32" fmla="*/ 694015 w 5426208"/>
              <a:gd name="connsiteY32" fmla="*/ 2980839 h 6199731"/>
              <a:gd name="connsiteX33" fmla="*/ 1253280 w 5426208"/>
              <a:gd name="connsiteY33" fmla="*/ 4010799 h 6199731"/>
              <a:gd name="connsiteX34" fmla="*/ 2015715 w 5426208"/>
              <a:gd name="connsiteY34" fmla="*/ 4652101 h 6199731"/>
              <a:gd name="connsiteX35" fmla="*/ 2631307 w 5426208"/>
              <a:gd name="connsiteY35" fmla="*/ 4974554 h 6199731"/>
              <a:gd name="connsiteX36" fmla="*/ 2258473 w 5426208"/>
              <a:gd name="connsiteY36" fmla="*/ 5048147 h 6199731"/>
              <a:gd name="connsiteX37" fmla="*/ 1485802 w 5426208"/>
              <a:gd name="connsiteY37" fmla="*/ 4878465 h 6199731"/>
              <a:gd name="connsiteX38" fmla="*/ 760003 w 5426208"/>
              <a:gd name="connsiteY38" fmla="*/ 4187470 h 6199731"/>
              <a:gd name="connsiteX39" fmla="*/ 260382 w 5426208"/>
              <a:gd name="connsiteY39" fmla="*/ 3291924 h 6199731"/>
              <a:gd name="connsiteX40" fmla="*/ 5859 w 5426208"/>
              <a:gd name="connsiteY40" fmla="*/ 2924278 h 6199731"/>
              <a:gd name="connsiteX41" fmla="*/ 109554 w 5426208"/>
              <a:gd name="connsiteY41" fmla="*/ 3518167 h 6199731"/>
              <a:gd name="connsiteX42" fmla="*/ 420638 w 5426208"/>
              <a:gd name="connsiteY42" fmla="*/ 4922761 h 6199731"/>
              <a:gd name="connsiteX43" fmla="*/ 967661 w 5426208"/>
              <a:gd name="connsiteY43" fmla="*/ 5506212 h 6199731"/>
              <a:gd name="connsiteX44" fmla="*/ 1523574 w 5426208"/>
              <a:gd name="connsiteY44" fmla="*/ 5761746 h 6199731"/>
              <a:gd name="connsiteX45" fmla="*/ 2471273 w 5426208"/>
              <a:gd name="connsiteY45" fmla="*/ 5841898 h 6199731"/>
              <a:gd name="connsiteX46" fmla="*/ 3384948 w 5426208"/>
              <a:gd name="connsiteY46" fmla="*/ 5645372 h 6199731"/>
              <a:gd name="connsiteX47" fmla="*/ 3500869 w 5426208"/>
              <a:gd name="connsiteY47" fmla="*/ 5718513 h 6199731"/>
              <a:gd name="connsiteX48" fmla="*/ 3506134 w 5426208"/>
              <a:gd name="connsiteY48" fmla="*/ 6199731 h 6199731"/>
              <a:gd name="connsiteX0" fmla="*/ 4469964 w 5426208"/>
              <a:gd name="connsiteY0" fmla="*/ 6067996 h 6199731"/>
              <a:gd name="connsiteX1" fmla="*/ 4282215 w 5426208"/>
              <a:gd name="connsiteY1" fmla="*/ 5520241 h 6199731"/>
              <a:gd name="connsiteX2" fmla="*/ 4330110 w 5426208"/>
              <a:gd name="connsiteY2" fmla="*/ 5252182 h 6199731"/>
              <a:gd name="connsiteX3" fmla="*/ 4631881 w 5426208"/>
              <a:gd name="connsiteY3" fmla="*/ 4847196 h 6199731"/>
              <a:gd name="connsiteX4" fmla="*/ 5058626 w 5426208"/>
              <a:gd name="connsiteY4" fmla="*/ 3800971 h 6199731"/>
              <a:gd name="connsiteX5" fmla="*/ 5416844 w 5426208"/>
              <a:gd name="connsiteY5" fmla="*/ 2735742 h 6199731"/>
              <a:gd name="connsiteX6" fmla="*/ 5253752 w 5426208"/>
              <a:gd name="connsiteY6" fmla="*/ 2747942 h 6199731"/>
              <a:gd name="connsiteX7" fmla="*/ 4553133 w 5426208"/>
              <a:gd name="connsiteY7" fmla="*/ 3267459 h 6199731"/>
              <a:gd name="connsiteX8" fmla="*/ 3980892 w 5426208"/>
              <a:gd name="connsiteY8" fmla="*/ 4210612 h 6199731"/>
              <a:gd name="connsiteX9" fmla="*/ 4002122 w 5426208"/>
              <a:gd name="connsiteY9" fmla="*/ 3520514 h 6199731"/>
              <a:gd name="connsiteX10" fmla="*/ 4261463 w 5426208"/>
              <a:gd name="connsiteY10" fmla="*/ 1983300 h 6199731"/>
              <a:gd name="connsiteX11" fmla="*/ 4416873 w 5426208"/>
              <a:gd name="connsiteY11" fmla="*/ 1383760 h 6199731"/>
              <a:gd name="connsiteX12" fmla="*/ 4596120 w 5426208"/>
              <a:gd name="connsiteY12" fmla="*/ 925306 h 6199731"/>
              <a:gd name="connsiteX13" fmla="*/ 4049958 w 5426208"/>
              <a:gd name="connsiteY13" fmla="*/ 1199173 h 6199731"/>
              <a:gd name="connsiteX14" fmla="*/ 3488008 w 5426208"/>
              <a:gd name="connsiteY14" fmla="*/ 2315594 h 6199731"/>
              <a:gd name="connsiteX15" fmla="*/ 3287203 w 5426208"/>
              <a:gd name="connsiteY15" fmla="*/ 3409267 h 6199731"/>
              <a:gd name="connsiteX16" fmla="*/ 3292845 w 5426208"/>
              <a:gd name="connsiteY16" fmla="*/ 4093202 h 6199731"/>
              <a:gd name="connsiteX17" fmla="*/ 3192806 w 5426208"/>
              <a:gd name="connsiteY17" fmla="*/ 3842808 h 6199731"/>
              <a:gd name="connsiteX18" fmla="*/ 3006290 w 5426208"/>
              <a:gd name="connsiteY18" fmla="*/ 2973076 h 6199731"/>
              <a:gd name="connsiteX19" fmla="*/ 2437902 w 5426208"/>
              <a:gd name="connsiteY19" fmla="*/ 1628845 h 6199731"/>
              <a:gd name="connsiteX20" fmla="*/ 2086078 w 5426208"/>
              <a:gd name="connsiteY20" fmla="*/ 683692 h 6199731"/>
              <a:gd name="connsiteX21" fmla="*/ 1976061 w 5426208"/>
              <a:gd name="connsiteY21" fmla="*/ 237639 h 6199731"/>
              <a:gd name="connsiteX22" fmla="*/ 1853512 w 5426208"/>
              <a:gd name="connsiteY22" fmla="*/ 1969 h 6199731"/>
              <a:gd name="connsiteX23" fmla="*/ 1674403 w 5426208"/>
              <a:gd name="connsiteY23" fmla="*/ 360188 h 6199731"/>
              <a:gd name="connsiteX24" fmla="*/ 1504721 w 5426208"/>
              <a:gd name="connsiteY24" fmla="*/ 1415990 h 6199731"/>
              <a:gd name="connsiteX25" fmla="*/ 1919500 w 5426208"/>
              <a:gd name="connsiteY25" fmla="*/ 2745169 h 6199731"/>
              <a:gd name="connsiteX26" fmla="*/ 2511779 w 5426208"/>
              <a:gd name="connsiteY26" fmla="*/ 3912880 h 6199731"/>
              <a:gd name="connsiteX27" fmla="*/ 2507282 w 5426208"/>
              <a:gd name="connsiteY27" fmla="*/ 4079031 h 6199731"/>
              <a:gd name="connsiteX28" fmla="*/ 1259624 w 5426208"/>
              <a:gd name="connsiteY28" fmla="*/ 2566060 h 6199731"/>
              <a:gd name="connsiteX29" fmla="*/ 760003 w 5426208"/>
              <a:gd name="connsiteY29" fmla="*/ 2019305 h 6199731"/>
              <a:gd name="connsiteX30" fmla="*/ 213248 w 5426208"/>
              <a:gd name="connsiteY30" fmla="*/ 1510258 h 6199731"/>
              <a:gd name="connsiteX31" fmla="*/ 213248 w 5426208"/>
              <a:gd name="connsiteY31" fmla="*/ 1642233 h 6199731"/>
              <a:gd name="connsiteX32" fmla="*/ 694015 w 5426208"/>
              <a:gd name="connsiteY32" fmla="*/ 2980839 h 6199731"/>
              <a:gd name="connsiteX33" fmla="*/ 1253280 w 5426208"/>
              <a:gd name="connsiteY33" fmla="*/ 4010799 h 6199731"/>
              <a:gd name="connsiteX34" fmla="*/ 2015715 w 5426208"/>
              <a:gd name="connsiteY34" fmla="*/ 4652101 h 6199731"/>
              <a:gd name="connsiteX35" fmla="*/ 2631307 w 5426208"/>
              <a:gd name="connsiteY35" fmla="*/ 4974554 h 6199731"/>
              <a:gd name="connsiteX36" fmla="*/ 2258473 w 5426208"/>
              <a:gd name="connsiteY36" fmla="*/ 5048147 h 6199731"/>
              <a:gd name="connsiteX37" fmla="*/ 1485802 w 5426208"/>
              <a:gd name="connsiteY37" fmla="*/ 4878465 h 6199731"/>
              <a:gd name="connsiteX38" fmla="*/ 760003 w 5426208"/>
              <a:gd name="connsiteY38" fmla="*/ 4187470 h 6199731"/>
              <a:gd name="connsiteX39" fmla="*/ 260382 w 5426208"/>
              <a:gd name="connsiteY39" fmla="*/ 3291924 h 6199731"/>
              <a:gd name="connsiteX40" fmla="*/ 5859 w 5426208"/>
              <a:gd name="connsiteY40" fmla="*/ 2924278 h 6199731"/>
              <a:gd name="connsiteX41" fmla="*/ 109554 w 5426208"/>
              <a:gd name="connsiteY41" fmla="*/ 3518167 h 6199731"/>
              <a:gd name="connsiteX42" fmla="*/ 420638 w 5426208"/>
              <a:gd name="connsiteY42" fmla="*/ 4922761 h 6199731"/>
              <a:gd name="connsiteX43" fmla="*/ 967661 w 5426208"/>
              <a:gd name="connsiteY43" fmla="*/ 5506212 h 6199731"/>
              <a:gd name="connsiteX44" fmla="*/ 1523574 w 5426208"/>
              <a:gd name="connsiteY44" fmla="*/ 5761746 h 6199731"/>
              <a:gd name="connsiteX45" fmla="*/ 2471273 w 5426208"/>
              <a:gd name="connsiteY45" fmla="*/ 5841898 h 6199731"/>
              <a:gd name="connsiteX46" fmla="*/ 3384948 w 5426208"/>
              <a:gd name="connsiteY46" fmla="*/ 5645372 h 6199731"/>
              <a:gd name="connsiteX47" fmla="*/ 3500869 w 5426208"/>
              <a:gd name="connsiteY47" fmla="*/ 5718513 h 6199731"/>
              <a:gd name="connsiteX48" fmla="*/ 3506134 w 5426208"/>
              <a:gd name="connsiteY48" fmla="*/ 6199731 h 6199731"/>
              <a:gd name="connsiteX0" fmla="*/ 4469964 w 5426208"/>
              <a:gd name="connsiteY0" fmla="*/ 6067996 h 6199731"/>
              <a:gd name="connsiteX1" fmla="*/ 4282215 w 5426208"/>
              <a:gd name="connsiteY1" fmla="*/ 5520241 h 6199731"/>
              <a:gd name="connsiteX2" fmla="*/ 4330110 w 5426208"/>
              <a:gd name="connsiteY2" fmla="*/ 5252182 h 6199731"/>
              <a:gd name="connsiteX3" fmla="*/ 4631881 w 5426208"/>
              <a:gd name="connsiteY3" fmla="*/ 4847196 h 6199731"/>
              <a:gd name="connsiteX4" fmla="*/ 5058626 w 5426208"/>
              <a:gd name="connsiteY4" fmla="*/ 3800971 h 6199731"/>
              <a:gd name="connsiteX5" fmla="*/ 5416844 w 5426208"/>
              <a:gd name="connsiteY5" fmla="*/ 2735742 h 6199731"/>
              <a:gd name="connsiteX6" fmla="*/ 5253752 w 5426208"/>
              <a:gd name="connsiteY6" fmla="*/ 2747942 h 6199731"/>
              <a:gd name="connsiteX7" fmla="*/ 4553133 w 5426208"/>
              <a:gd name="connsiteY7" fmla="*/ 3267459 h 6199731"/>
              <a:gd name="connsiteX8" fmla="*/ 3980892 w 5426208"/>
              <a:gd name="connsiteY8" fmla="*/ 4210612 h 6199731"/>
              <a:gd name="connsiteX9" fmla="*/ 4002122 w 5426208"/>
              <a:gd name="connsiteY9" fmla="*/ 3520514 h 6199731"/>
              <a:gd name="connsiteX10" fmla="*/ 4261463 w 5426208"/>
              <a:gd name="connsiteY10" fmla="*/ 1983300 h 6199731"/>
              <a:gd name="connsiteX11" fmla="*/ 4416873 w 5426208"/>
              <a:gd name="connsiteY11" fmla="*/ 1383760 h 6199731"/>
              <a:gd name="connsiteX12" fmla="*/ 4596120 w 5426208"/>
              <a:gd name="connsiteY12" fmla="*/ 925306 h 6199731"/>
              <a:gd name="connsiteX13" fmla="*/ 4049958 w 5426208"/>
              <a:gd name="connsiteY13" fmla="*/ 1199173 h 6199731"/>
              <a:gd name="connsiteX14" fmla="*/ 3488008 w 5426208"/>
              <a:gd name="connsiteY14" fmla="*/ 2315594 h 6199731"/>
              <a:gd name="connsiteX15" fmla="*/ 3287203 w 5426208"/>
              <a:gd name="connsiteY15" fmla="*/ 3409267 h 6199731"/>
              <a:gd name="connsiteX16" fmla="*/ 3292845 w 5426208"/>
              <a:gd name="connsiteY16" fmla="*/ 4093202 h 6199731"/>
              <a:gd name="connsiteX17" fmla="*/ 3192806 w 5426208"/>
              <a:gd name="connsiteY17" fmla="*/ 3842808 h 6199731"/>
              <a:gd name="connsiteX18" fmla="*/ 3006290 w 5426208"/>
              <a:gd name="connsiteY18" fmla="*/ 2973076 h 6199731"/>
              <a:gd name="connsiteX19" fmla="*/ 2437902 w 5426208"/>
              <a:gd name="connsiteY19" fmla="*/ 1628845 h 6199731"/>
              <a:gd name="connsiteX20" fmla="*/ 2086078 w 5426208"/>
              <a:gd name="connsiteY20" fmla="*/ 683692 h 6199731"/>
              <a:gd name="connsiteX21" fmla="*/ 1976061 w 5426208"/>
              <a:gd name="connsiteY21" fmla="*/ 237639 h 6199731"/>
              <a:gd name="connsiteX22" fmla="*/ 1853512 w 5426208"/>
              <a:gd name="connsiteY22" fmla="*/ 1969 h 6199731"/>
              <a:gd name="connsiteX23" fmla="*/ 1674403 w 5426208"/>
              <a:gd name="connsiteY23" fmla="*/ 360188 h 6199731"/>
              <a:gd name="connsiteX24" fmla="*/ 1504721 w 5426208"/>
              <a:gd name="connsiteY24" fmla="*/ 1415990 h 6199731"/>
              <a:gd name="connsiteX25" fmla="*/ 1919500 w 5426208"/>
              <a:gd name="connsiteY25" fmla="*/ 2745169 h 6199731"/>
              <a:gd name="connsiteX26" fmla="*/ 2511779 w 5426208"/>
              <a:gd name="connsiteY26" fmla="*/ 3912880 h 6199731"/>
              <a:gd name="connsiteX27" fmla="*/ 2507282 w 5426208"/>
              <a:gd name="connsiteY27" fmla="*/ 4079031 h 6199731"/>
              <a:gd name="connsiteX28" fmla="*/ 1259624 w 5426208"/>
              <a:gd name="connsiteY28" fmla="*/ 2566060 h 6199731"/>
              <a:gd name="connsiteX29" fmla="*/ 760003 w 5426208"/>
              <a:gd name="connsiteY29" fmla="*/ 2019305 h 6199731"/>
              <a:gd name="connsiteX30" fmla="*/ 213248 w 5426208"/>
              <a:gd name="connsiteY30" fmla="*/ 1510258 h 6199731"/>
              <a:gd name="connsiteX31" fmla="*/ 213248 w 5426208"/>
              <a:gd name="connsiteY31" fmla="*/ 1642233 h 6199731"/>
              <a:gd name="connsiteX32" fmla="*/ 694015 w 5426208"/>
              <a:gd name="connsiteY32" fmla="*/ 2980839 h 6199731"/>
              <a:gd name="connsiteX33" fmla="*/ 1253280 w 5426208"/>
              <a:gd name="connsiteY33" fmla="*/ 4010799 h 6199731"/>
              <a:gd name="connsiteX34" fmla="*/ 2015715 w 5426208"/>
              <a:gd name="connsiteY34" fmla="*/ 4652101 h 6199731"/>
              <a:gd name="connsiteX35" fmla="*/ 2631307 w 5426208"/>
              <a:gd name="connsiteY35" fmla="*/ 4974554 h 6199731"/>
              <a:gd name="connsiteX36" fmla="*/ 2175214 w 5426208"/>
              <a:gd name="connsiteY36" fmla="*/ 5005357 h 6199731"/>
              <a:gd name="connsiteX37" fmla="*/ 1485802 w 5426208"/>
              <a:gd name="connsiteY37" fmla="*/ 4878465 h 6199731"/>
              <a:gd name="connsiteX38" fmla="*/ 760003 w 5426208"/>
              <a:gd name="connsiteY38" fmla="*/ 4187470 h 6199731"/>
              <a:gd name="connsiteX39" fmla="*/ 260382 w 5426208"/>
              <a:gd name="connsiteY39" fmla="*/ 3291924 h 6199731"/>
              <a:gd name="connsiteX40" fmla="*/ 5859 w 5426208"/>
              <a:gd name="connsiteY40" fmla="*/ 2924278 h 6199731"/>
              <a:gd name="connsiteX41" fmla="*/ 109554 w 5426208"/>
              <a:gd name="connsiteY41" fmla="*/ 3518167 h 6199731"/>
              <a:gd name="connsiteX42" fmla="*/ 420638 w 5426208"/>
              <a:gd name="connsiteY42" fmla="*/ 4922761 h 6199731"/>
              <a:gd name="connsiteX43" fmla="*/ 967661 w 5426208"/>
              <a:gd name="connsiteY43" fmla="*/ 5506212 h 6199731"/>
              <a:gd name="connsiteX44" fmla="*/ 1523574 w 5426208"/>
              <a:gd name="connsiteY44" fmla="*/ 5761746 h 6199731"/>
              <a:gd name="connsiteX45" fmla="*/ 2471273 w 5426208"/>
              <a:gd name="connsiteY45" fmla="*/ 5841898 h 6199731"/>
              <a:gd name="connsiteX46" fmla="*/ 3384948 w 5426208"/>
              <a:gd name="connsiteY46" fmla="*/ 5645372 h 6199731"/>
              <a:gd name="connsiteX47" fmla="*/ 3500869 w 5426208"/>
              <a:gd name="connsiteY47" fmla="*/ 5718513 h 6199731"/>
              <a:gd name="connsiteX48" fmla="*/ 3506134 w 5426208"/>
              <a:gd name="connsiteY48" fmla="*/ 6199731 h 6199731"/>
              <a:gd name="connsiteX0" fmla="*/ 4469964 w 5426208"/>
              <a:gd name="connsiteY0" fmla="*/ 6067996 h 6199731"/>
              <a:gd name="connsiteX1" fmla="*/ 4282215 w 5426208"/>
              <a:gd name="connsiteY1" fmla="*/ 5520241 h 6199731"/>
              <a:gd name="connsiteX2" fmla="*/ 4330110 w 5426208"/>
              <a:gd name="connsiteY2" fmla="*/ 5252182 h 6199731"/>
              <a:gd name="connsiteX3" fmla="*/ 4631881 w 5426208"/>
              <a:gd name="connsiteY3" fmla="*/ 4847196 h 6199731"/>
              <a:gd name="connsiteX4" fmla="*/ 5058626 w 5426208"/>
              <a:gd name="connsiteY4" fmla="*/ 3800971 h 6199731"/>
              <a:gd name="connsiteX5" fmla="*/ 5416844 w 5426208"/>
              <a:gd name="connsiteY5" fmla="*/ 2735742 h 6199731"/>
              <a:gd name="connsiteX6" fmla="*/ 5253752 w 5426208"/>
              <a:gd name="connsiteY6" fmla="*/ 2747942 h 6199731"/>
              <a:gd name="connsiteX7" fmla="*/ 4553133 w 5426208"/>
              <a:gd name="connsiteY7" fmla="*/ 3267459 h 6199731"/>
              <a:gd name="connsiteX8" fmla="*/ 3980892 w 5426208"/>
              <a:gd name="connsiteY8" fmla="*/ 4210612 h 6199731"/>
              <a:gd name="connsiteX9" fmla="*/ 4002122 w 5426208"/>
              <a:gd name="connsiteY9" fmla="*/ 3520514 h 6199731"/>
              <a:gd name="connsiteX10" fmla="*/ 4261463 w 5426208"/>
              <a:gd name="connsiteY10" fmla="*/ 1983300 h 6199731"/>
              <a:gd name="connsiteX11" fmla="*/ 4416873 w 5426208"/>
              <a:gd name="connsiteY11" fmla="*/ 1383760 h 6199731"/>
              <a:gd name="connsiteX12" fmla="*/ 4596120 w 5426208"/>
              <a:gd name="connsiteY12" fmla="*/ 925306 h 6199731"/>
              <a:gd name="connsiteX13" fmla="*/ 4049958 w 5426208"/>
              <a:gd name="connsiteY13" fmla="*/ 1199173 h 6199731"/>
              <a:gd name="connsiteX14" fmla="*/ 3488008 w 5426208"/>
              <a:gd name="connsiteY14" fmla="*/ 2315594 h 6199731"/>
              <a:gd name="connsiteX15" fmla="*/ 3287203 w 5426208"/>
              <a:gd name="connsiteY15" fmla="*/ 3409267 h 6199731"/>
              <a:gd name="connsiteX16" fmla="*/ 3292845 w 5426208"/>
              <a:gd name="connsiteY16" fmla="*/ 4093202 h 6199731"/>
              <a:gd name="connsiteX17" fmla="*/ 3192806 w 5426208"/>
              <a:gd name="connsiteY17" fmla="*/ 3842808 h 6199731"/>
              <a:gd name="connsiteX18" fmla="*/ 3006290 w 5426208"/>
              <a:gd name="connsiteY18" fmla="*/ 2973076 h 6199731"/>
              <a:gd name="connsiteX19" fmla="*/ 2437902 w 5426208"/>
              <a:gd name="connsiteY19" fmla="*/ 1628845 h 6199731"/>
              <a:gd name="connsiteX20" fmla="*/ 2086078 w 5426208"/>
              <a:gd name="connsiteY20" fmla="*/ 683692 h 6199731"/>
              <a:gd name="connsiteX21" fmla="*/ 1976061 w 5426208"/>
              <a:gd name="connsiteY21" fmla="*/ 237639 h 6199731"/>
              <a:gd name="connsiteX22" fmla="*/ 1853512 w 5426208"/>
              <a:gd name="connsiteY22" fmla="*/ 1969 h 6199731"/>
              <a:gd name="connsiteX23" fmla="*/ 1674403 w 5426208"/>
              <a:gd name="connsiteY23" fmla="*/ 360188 h 6199731"/>
              <a:gd name="connsiteX24" fmla="*/ 1504721 w 5426208"/>
              <a:gd name="connsiteY24" fmla="*/ 1415990 h 6199731"/>
              <a:gd name="connsiteX25" fmla="*/ 1919500 w 5426208"/>
              <a:gd name="connsiteY25" fmla="*/ 2745169 h 6199731"/>
              <a:gd name="connsiteX26" fmla="*/ 2511779 w 5426208"/>
              <a:gd name="connsiteY26" fmla="*/ 3912880 h 6199731"/>
              <a:gd name="connsiteX27" fmla="*/ 2507282 w 5426208"/>
              <a:gd name="connsiteY27" fmla="*/ 4079031 h 6199731"/>
              <a:gd name="connsiteX28" fmla="*/ 1259624 w 5426208"/>
              <a:gd name="connsiteY28" fmla="*/ 2566060 h 6199731"/>
              <a:gd name="connsiteX29" fmla="*/ 760003 w 5426208"/>
              <a:gd name="connsiteY29" fmla="*/ 2019305 h 6199731"/>
              <a:gd name="connsiteX30" fmla="*/ 213248 w 5426208"/>
              <a:gd name="connsiteY30" fmla="*/ 1510258 h 6199731"/>
              <a:gd name="connsiteX31" fmla="*/ 213248 w 5426208"/>
              <a:gd name="connsiteY31" fmla="*/ 1642233 h 6199731"/>
              <a:gd name="connsiteX32" fmla="*/ 694015 w 5426208"/>
              <a:gd name="connsiteY32" fmla="*/ 2980839 h 6199731"/>
              <a:gd name="connsiteX33" fmla="*/ 1253280 w 5426208"/>
              <a:gd name="connsiteY33" fmla="*/ 4010799 h 6199731"/>
              <a:gd name="connsiteX34" fmla="*/ 2015715 w 5426208"/>
              <a:gd name="connsiteY34" fmla="*/ 4652101 h 6199731"/>
              <a:gd name="connsiteX35" fmla="*/ 2631307 w 5426208"/>
              <a:gd name="connsiteY35" fmla="*/ 4974554 h 6199731"/>
              <a:gd name="connsiteX36" fmla="*/ 2175214 w 5426208"/>
              <a:gd name="connsiteY36" fmla="*/ 5005357 h 6199731"/>
              <a:gd name="connsiteX37" fmla="*/ 1502268 w 5426208"/>
              <a:gd name="connsiteY37" fmla="*/ 4791324 h 6199731"/>
              <a:gd name="connsiteX38" fmla="*/ 760003 w 5426208"/>
              <a:gd name="connsiteY38" fmla="*/ 4187470 h 6199731"/>
              <a:gd name="connsiteX39" fmla="*/ 260382 w 5426208"/>
              <a:gd name="connsiteY39" fmla="*/ 3291924 h 6199731"/>
              <a:gd name="connsiteX40" fmla="*/ 5859 w 5426208"/>
              <a:gd name="connsiteY40" fmla="*/ 2924278 h 6199731"/>
              <a:gd name="connsiteX41" fmla="*/ 109554 w 5426208"/>
              <a:gd name="connsiteY41" fmla="*/ 3518167 h 6199731"/>
              <a:gd name="connsiteX42" fmla="*/ 420638 w 5426208"/>
              <a:gd name="connsiteY42" fmla="*/ 4922761 h 6199731"/>
              <a:gd name="connsiteX43" fmla="*/ 967661 w 5426208"/>
              <a:gd name="connsiteY43" fmla="*/ 5506212 h 6199731"/>
              <a:gd name="connsiteX44" fmla="*/ 1523574 w 5426208"/>
              <a:gd name="connsiteY44" fmla="*/ 5761746 h 6199731"/>
              <a:gd name="connsiteX45" fmla="*/ 2471273 w 5426208"/>
              <a:gd name="connsiteY45" fmla="*/ 5841898 h 6199731"/>
              <a:gd name="connsiteX46" fmla="*/ 3384948 w 5426208"/>
              <a:gd name="connsiteY46" fmla="*/ 5645372 h 6199731"/>
              <a:gd name="connsiteX47" fmla="*/ 3500869 w 5426208"/>
              <a:gd name="connsiteY47" fmla="*/ 5718513 h 6199731"/>
              <a:gd name="connsiteX48" fmla="*/ 3506134 w 5426208"/>
              <a:gd name="connsiteY48" fmla="*/ 6199731 h 6199731"/>
              <a:gd name="connsiteX0" fmla="*/ 4469964 w 5426208"/>
              <a:gd name="connsiteY0" fmla="*/ 6067996 h 6199731"/>
              <a:gd name="connsiteX1" fmla="*/ 4282215 w 5426208"/>
              <a:gd name="connsiteY1" fmla="*/ 5520241 h 6199731"/>
              <a:gd name="connsiteX2" fmla="*/ 4330110 w 5426208"/>
              <a:gd name="connsiteY2" fmla="*/ 5252182 h 6199731"/>
              <a:gd name="connsiteX3" fmla="*/ 4631881 w 5426208"/>
              <a:gd name="connsiteY3" fmla="*/ 4847196 h 6199731"/>
              <a:gd name="connsiteX4" fmla="*/ 5058626 w 5426208"/>
              <a:gd name="connsiteY4" fmla="*/ 3800971 h 6199731"/>
              <a:gd name="connsiteX5" fmla="*/ 5416844 w 5426208"/>
              <a:gd name="connsiteY5" fmla="*/ 2735742 h 6199731"/>
              <a:gd name="connsiteX6" fmla="*/ 5253752 w 5426208"/>
              <a:gd name="connsiteY6" fmla="*/ 2747942 h 6199731"/>
              <a:gd name="connsiteX7" fmla="*/ 4553133 w 5426208"/>
              <a:gd name="connsiteY7" fmla="*/ 3267459 h 6199731"/>
              <a:gd name="connsiteX8" fmla="*/ 3980892 w 5426208"/>
              <a:gd name="connsiteY8" fmla="*/ 4210612 h 6199731"/>
              <a:gd name="connsiteX9" fmla="*/ 4002122 w 5426208"/>
              <a:gd name="connsiteY9" fmla="*/ 3520514 h 6199731"/>
              <a:gd name="connsiteX10" fmla="*/ 4261463 w 5426208"/>
              <a:gd name="connsiteY10" fmla="*/ 1983300 h 6199731"/>
              <a:gd name="connsiteX11" fmla="*/ 4416873 w 5426208"/>
              <a:gd name="connsiteY11" fmla="*/ 1383760 h 6199731"/>
              <a:gd name="connsiteX12" fmla="*/ 4596120 w 5426208"/>
              <a:gd name="connsiteY12" fmla="*/ 925306 h 6199731"/>
              <a:gd name="connsiteX13" fmla="*/ 4049958 w 5426208"/>
              <a:gd name="connsiteY13" fmla="*/ 1199173 h 6199731"/>
              <a:gd name="connsiteX14" fmla="*/ 3488008 w 5426208"/>
              <a:gd name="connsiteY14" fmla="*/ 2315594 h 6199731"/>
              <a:gd name="connsiteX15" fmla="*/ 3287203 w 5426208"/>
              <a:gd name="connsiteY15" fmla="*/ 3409267 h 6199731"/>
              <a:gd name="connsiteX16" fmla="*/ 3292845 w 5426208"/>
              <a:gd name="connsiteY16" fmla="*/ 4093202 h 6199731"/>
              <a:gd name="connsiteX17" fmla="*/ 3192806 w 5426208"/>
              <a:gd name="connsiteY17" fmla="*/ 3842808 h 6199731"/>
              <a:gd name="connsiteX18" fmla="*/ 3006290 w 5426208"/>
              <a:gd name="connsiteY18" fmla="*/ 2973076 h 6199731"/>
              <a:gd name="connsiteX19" fmla="*/ 2437902 w 5426208"/>
              <a:gd name="connsiteY19" fmla="*/ 1628845 h 6199731"/>
              <a:gd name="connsiteX20" fmla="*/ 2086078 w 5426208"/>
              <a:gd name="connsiteY20" fmla="*/ 683692 h 6199731"/>
              <a:gd name="connsiteX21" fmla="*/ 1976061 w 5426208"/>
              <a:gd name="connsiteY21" fmla="*/ 237639 h 6199731"/>
              <a:gd name="connsiteX22" fmla="*/ 1853512 w 5426208"/>
              <a:gd name="connsiteY22" fmla="*/ 1969 h 6199731"/>
              <a:gd name="connsiteX23" fmla="*/ 1674403 w 5426208"/>
              <a:gd name="connsiteY23" fmla="*/ 360188 h 6199731"/>
              <a:gd name="connsiteX24" fmla="*/ 1504721 w 5426208"/>
              <a:gd name="connsiteY24" fmla="*/ 1415990 h 6199731"/>
              <a:gd name="connsiteX25" fmla="*/ 1919500 w 5426208"/>
              <a:gd name="connsiteY25" fmla="*/ 2745169 h 6199731"/>
              <a:gd name="connsiteX26" fmla="*/ 2511779 w 5426208"/>
              <a:gd name="connsiteY26" fmla="*/ 3912880 h 6199731"/>
              <a:gd name="connsiteX27" fmla="*/ 2507282 w 5426208"/>
              <a:gd name="connsiteY27" fmla="*/ 4079031 h 6199731"/>
              <a:gd name="connsiteX28" fmla="*/ 1259624 w 5426208"/>
              <a:gd name="connsiteY28" fmla="*/ 2566060 h 6199731"/>
              <a:gd name="connsiteX29" fmla="*/ 760003 w 5426208"/>
              <a:gd name="connsiteY29" fmla="*/ 2019305 h 6199731"/>
              <a:gd name="connsiteX30" fmla="*/ 213248 w 5426208"/>
              <a:gd name="connsiteY30" fmla="*/ 1510258 h 6199731"/>
              <a:gd name="connsiteX31" fmla="*/ 213248 w 5426208"/>
              <a:gd name="connsiteY31" fmla="*/ 1642233 h 6199731"/>
              <a:gd name="connsiteX32" fmla="*/ 694015 w 5426208"/>
              <a:gd name="connsiteY32" fmla="*/ 2980839 h 6199731"/>
              <a:gd name="connsiteX33" fmla="*/ 1253280 w 5426208"/>
              <a:gd name="connsiteY33" fmla="*/ 4010799 h 6199731"/>
              <a:gd name="connsiteX34" fmla="*/ 2015715 w 5426208"/>
              <a:gd name="connsiteY34" fmla="*/ 4652101 h 6199731"/>
              <a:gd name="connsiteX35" fmla="*/ 2631307 w 5426208"/>
              <a:gd name="connsiteY35" fmla="*/ 4974554 h 6199731"/>
              <a:gd name="connsiteX36" fmla="*/ 2175214 w 5426208"/>
              <a:gd name="connsiteY36" fmla="*/ 5005357 h 6199731"/>
              <a:gd name="connsiteX37" fmla="*/ 1502268 w 5426208"/>
              <a:gd name="connsiteY37" fmla="*/ 4791324 h 6199731"/>
              <a:gd name="connsiteX38" fmla="*/ 760003 w 5426208"/>
              <a:gd name="connsiteY38" fmla="*/ 4187470 h 6199731"/>
              <a:gd name="connsiteX39" fmla="*/ 260382 w 5426208"/>
              <a:gd name="connsiteY39" fmla="*/ 3291924 h 6199731"/>
              <a:gd name="connsiteX40" fmla="*/ 5859 w 5426208"/>
              <a:gd name="connsiteY40" fmla="*/ 2924278 h 6199731"/>
              <a:gd name="connsiteX41" fmla="*/ 109554 w 5426208"/>
              <a:gd name="connsiteY41" fmla="*/ 3518167 h 6199731"/>
              <a:gd name="connsiteX42" fmla="*/ 420638 w 5426208"/>
              <a:gd name="connsiteY42" fmla="*/ 4922761 h 6199731"/>
              <a:gd name="connsiteX43" fmla="*/ 967661 w 5426208"/>
              <a:gd name="connsiteY43" fmla="*/ 5506212 h 6199731"/>
              <a:gd name="connsiteX44" fmla="*/ 1523574 w 5426208"/>
              <a:gd name="connsiteY44" fmla="*/ 5761746 h 6199731"/>
              <a:gd name="connsiteX45" fmla="*/ 2471273 w 5426208"/>
              <a:gd name="connsiteY45" fmla="*/ 5841898 h 6199731"/>
              <a:gd name="connsiteX46" fmla="*/ 3384948 w 5426208"/>
              <a:gd name="connsiteY46" fmla="*/ 5645372 h 6199731"/>
              <a:gd name="connsiteX47" fmla="*/ 3500869 w 5426208"/>
              <a:gd name="connsiteY47" fmla="*/ 5718513 h 6199731"/>
              <a:gd name="connsiteX48" fmla="*/ 3506134 w 5426208"/>
              <a:gd name="connsiteY48" fmla="*/ 6199731 h 6199731"/>
              <a:gd name="connsiteX0" fmla="*/ 4469964 w 5426208"/>
              <a:gd name="connsiteY0" fmla="*/ 6068369 h 6200104"/>
              <a:gd name="connsiteX1" fmla="*/ 4282215 w 5426208"/>
              <a:gd name="connsiteY1" fmla="*/ 5520614 h 6200104"/>
              <a:gd name="connsiteX2" fmla="*/ 4330110 w 5426208"/>
              <a:gd name="connsiteY2" fmla="*/ 5252555 h 6200104"/>
              <a:gd name="connsiteX3" fmla="*/ 4631881 w 5426208"/>
              <a:gd name="connsiteY3" fmla="*/ 4847569 h 6200104"/>
              <a:gd name="connsiteX4" fmla="*/ 5058626 w 5426208"/>
              <a:gd name="connsiteY4" fmla="*/ 3801344 h 6200104"/>
              <a:gd name="connsiteX5" fmla="*/ 5416844 w 5426208"/>
              <a:gd name="connsiteY5" fmla="*/ 2736115 h 6200104"/>
              <a:gd name="connsiteX6" fmla="*/ 5253752 w 5426208"/>
              <a:gd name="connsiteY6" fmla="*/ 2748315 h 6200104"/>
              <a:gd name="connsiteX7" fmla="*/ 4553133 w 5426208"/>
              <a:gd name="connsiteY7" fmla="*/ 3267832 h 6200104"/>
              <a:gd name="connsiteX8" fmla="*/ 3980892 w 5426208"/>
              <a:gd name="connsiteY8" fmla="*/ 4210985 h 6200104"/>
              <a:gd name="connsiteX9" fmla="*/ 4002122 w 5426208"/>
              <a:gd name="connsiteY9" fmla="*/ 3520887 h 6200104"/>
              <a:gd name="connsiteX10" fmla="*/ 4261463 w 5426208"/>
              <a:gd name="connsiteY10" fmla="*/ 1983673 h 6200104"/>
              <a:gd name="connsiteX11" fmla="*/ 4416873 w 5426208"/>
              <a:gd name="connsiteY11" fmla="*/ 1384133 h 6200104"/>
              <a:gd name="connsiteX12" fmla="*/ 4596120 w 5426208"/>
              <a:gd name="connsiteY12" fmla="*/ 925679 h 6200104"/>
              <a:gd name="connsiteX13" fmla="*/ 4049958 w 5426208"/>
              <a:gd name="connsiteY13" fmla="*/ 1199546 h 6200104"/>
              <a:gd name="connsiteX14" fmla="*/ 3488008 w 5426208"/>
              <a:gd name="connsiteY14" fmla="*/ 2315967 h 6200104"/>
              <a:gd name="connsiteX15" fmla="*/ 3287203 w 5426208"/>
              <a:gd name="connsiteY15" fmla="*/ 3409640 h 6200104"/>
              <a:gd name="connsiteX16" fmla="*/ 3292845 w 5426208"/>
              <a:gd name="connsiteY16" fmla="*/ 4093575 h 6200104"/>
              <a:gd name="connsiteX17" fmla="*/ 3192806 w 5426208"/>
              <a:gd name="connsiteY17" fmla="*/ 3843181 h 6200104"/>
              <a:gd name="connsiteX18" fmla="*/ 3006290 w 5426208"/>
              <a:gd name="connsiteY18" fmla="*/ 2973449 h 6200104"/>
              <a:gd name="connsiteX19" fmla="*/ 2437902 w 5426208"/>
              <a:gd name="connsiteY19" fmla="*/ 1629218 h 6200104"/>
              <a:gd name="connsiteX20" fmla="*/ 2116465 w 5426208"/>
              <a:gd name="connsiteY20" fmla="*/ 842913 h 6200104"/>
              <a:gd name="connsiteX21" fmla="*/ 1976061 w 5426208"/>
              <a:gd name="connsiteY21" fmla="*/ 238012 h 6200104"/>
              <a:gd name="connsiteX22" fmla="*/ 1853512 w 5426208"/>
              <a:gd name="connsiteY22" fmla="*/ 2342 h 6200104"/>
              <a:gd name="connsiteX23" fmla="*/ 1674403 w 5426208"/>
              <a:gd name="connsiteY23" fmla="*/ 360561 h 6200104"/>
              <a:gd name="connsiteX24" fmla="*/ 1504721 w 5426208"/>
              <a:gd name="connsiteY24" fmla="*/ 1416363 h 6200104"/>
              <a:gd name="connsiteX25" fmla="*/ 1919500 w 5426208"/>
              <a:gd name="connsiteY25" fmla="*/ 2745542 h 6200104"/>
              <a:gd name="connsiteX26" fmla="*/ 2511779 w 5426208"/>
              <a:gd name="connsiteY26" fmla="*/ 3913253 h 6200104"/>
              <a:gd name="connsiteX27" fmla="*/ 2507282 w 5426208"/>
              <a:gd name="connsiteY27" fmla="*/ 4079404 h 6200104"/>
              <a:gd name="connsiteX28" fmla="*/ 1259624 w 5426208"/>
              <a:gd name="connsiteY28" fmla="*/ 2566433 h 6200104"/>
              <a:gd name="connsiteX29" fmla="*/ 760003 w 5426208"/>
              <a:gd name="connsiteY29" fmla="*/ 2019678 h 6200104"/>
              <a:gd name="connsiteX30" fmla="*/ 213248 w 5426208"/>
              <a:gd name="connsiteY30" fmla="*/ 1510631 h 6200104"/>
              <a:gd name="connsiteX31" fmla="*/ 213248 w 5426208"/>
              <a:gd name="connsiteY31" fmla="*/ 1642606 h 6200104"/>
              <a:gd name="connsiteX32" fmla="*/ 694015 w 5426208"/>
              <a:gd name="connsiteY32" fmla="*/ 2981212 h 6200104"/>
              <a:gd name="connsiteX33" fmla="*/ 1253280 w 5426208"/>
              <a:gd name="connsiteY33" fmla="*/ 4011172 h 6200104"/>
              <a:gd name="connsiteX34" fmla="*/ 2015715 w 5426208"/>
              <a:gd name="connsiteY34" fmla="*/ 4652474 h 6200104"/>
              <a:gd name="connsiteX35" fmla="*/ 2631307 w 5426208"/>
              <a:gd name="connsiteY35" fmla="*/ 4974927 h 6200104"/>
              <a:gd name="connsiteX36" fmla="*/ 2175214 w 5426208"/>
              <a:gd name="connsiteY36" fmla="*/ 5005730 h 6200104"/>
              <a:gd name="connsiteX37" fmla="*/ 1502268 w 5426208"/>
              <a:gd name="connsiteY37" fmla="*/ 4791697 h 6200104"/>
              <a:gd name="connsiteX38" fmla="*/ 760003 w 5426208"/>
              <a:gd name="connsiteY38" fmla="*/ 4187843 h 6200104"/>
              <a:gd name="connsiteX39" fmla="*/ 260382 w 5426208"/>
              <a:gd name="connsiteY39" fmla="*/ 3292297 h 6200104"/>
              <a:gd name="connsiteX40" fmla="*/ 5859 w 5426208"/>
              <a:gd name="connsiteY40" fmla="*/ 2924651 h 6200104"/>
              <a:gd name="connsiteX41" fmla="*/ 109554 w 5426208"/>
              <a:gd name="connsiteY41" fmla="*/ 3518540 h 6200104"/>
              <a:gd name="connsiteX42" fmla="*/ 420638 w 5426208"/>
              <a:gd name="connsiteY42" fmla="*/ 4923134 h 6200104"/>
              <a:gd name="connsiteX43" fmla="*/ 967661 w 5426208"/>
              <a:gd name="connsiteY43" fmla="*/ 5506585 h 6200104"/>
              <a:gd name="connsiteX44" fmla="*/ 1523574 w 5426208"/>
              <a:gd name="connsiteY44" fmla="*/ 5762119 h 6200104"/>
              <a:gd name="connsiteX45" fmla="*/ 2471273 w 5426208"/>
              <a:gd name="connsiteY45" fmla="*/ 5842271 h 6200104"/>
              <a:gd name="connsiteX46" fmla="*/ 3384948 w 5426208"/>
              <a:gd name="connsiteY46" fmla="*/ 5645745 h 6200104"/>
              <a:gd name="connsiteX47" fmla="*/ 3500869 w 5426208"/>
              <a:gd name="connsiteY47" fmla="*/ 5718886 h 6200104"/>
              <a:gd name="connsiteX48" fmla="*/ 3506134 w 5426208"/>
              <a:gd name="connsiteY48" fmla="*/ 6200104 h 6200104"/>
              <a:gd name="connsiteX0" fmla="*/ 4469964 w 5426208"/>
              <a:gd name="connsiteY0" fmla="*/ 6083203 h 6214938"/>
              <a:gd name="connsiteX1" fmla="*/ 4282215 w 5426208"/>
              <a:gd name="connsiteY1" fmla="*/ 5535448 h 6214938"/>
              <a:gd name="connsiteX2" fmla="*/ 4330110 w 5426208"/>
              <a:gd name="connsiteY2" fmla="*/ 5267389 h 6214938"/>
              <a:gd name="connsiteX3" fmla="*/ 4631881 w 5426208"/>
              <a:gd name="connsiteY3" fmla="*/ 4862403 h 6214938"/>
              <a:gd name="connsiteX4" fmla="*/ 5058626 w 5426208"/>
              <a:gd name="connsiteY4" fmla="*/ 3816178 h 6214938"/>
              <a:gd name="connsiteX5" fmla="*/ 5416844 w 5426208"/>
              <a:gd name="connsiteY5" fmla="*/ 2750949 h 6214938"/>
              <a:gd name="connsiteX6" fmla="*/ 5253752 w 5426208"/>
              <a:gd name="connsiteY6" fmla="*/ 2763149 h 6214938"/>
              <a:gd name="connsiteX7" fmla="*/ 4553133 w 5426208"/>
              <a:gd name="connsiteY7" fmla="*/ 3282666 h 6214938"/>
              <a:gd name="connsiteX8" fmla="*/ 3980892 w 5426208"/>
              <a:gd name="connsiteY8" fmla="*/ 4225819 h 6214938"/>
              <a:gd name="connsiteX9" fmla="*/ 4002122 w 5426208"/>
              <a:gd name="connsiteY9" fmla="*/ 3535721 h 6214938"/>
              <a:gd name="connsiteX10" fmla="*/ 4261463 w 5426208"/>
              <a:gd name="connsiteY10" fmla="*/ 1998507 h 6214938"/>
              <a:gd name="connsiteX11" fmla="*/ 4416873 w 5426208"/>
              <a:gd name="connsiteY11" fmla="*/ 1398967 h 6214938"/>
              <a:gd name="connsiteX12" fmla="*/ 4596120 w 5426208"/>
              <a:gd name="connsiteY12" fmla="*/ 940513 h 6214938"/>
              <a:gd name="connsiteX13" fmla="*/ 4049958 w 5426208"/>
              <a:gd name="connsiteY13" fmla="*/ 1214380 h 6214938"/>
              <a:gd name="connsiteX14" fmla="*/ 3488008 w 5426208"/>
              <a:gd name="connsiteY14" fmla="*/ 2330801 h 6214938"/>
              <a:gd name="connsiteX15" fmla="*/ 3287203 w 5426208"/>
              <a:gd name="connsiteY15" fmla="*/ 3424474 h 6214938"/>
              <a:gd name="connsiteX16" fmla="*/ 3292845 w 5426208"/>
              <a:gd name="connsiteY16" fmla="*/ 4108409 h 6214938"/>
              <a:gd name="connsiteX17" fmla="*/ 3192806 w 5426208"/>
              <a:gd name="connsiteY17" fmla="*/ 3858015 h 6214938"/>
              <a:gd name="connsiteX18" fmla="*/ 3006290 w 5426208"/>
              <a:gd name="connsiteY18" fmla="*/ 2988283 h 6214938"/>
              <a:gd name="connsiteX19" fmla="*/ 2437902 w 5426208"/>
              <a:gd name="connsiteY19" fmla="*/ 1644052 h 6214938"/>
              <a:gd name="connsiteX20" fmla="*/ 2116465 w 5426208"/>
              <a:gd name="connsiteY20" fmla="*/ 857747 h 6214938"/>
              <a:gd name="connsiteX21" fmla="*/ 1976061 w 5426208"/>
              <a:gd name="connsiteY21" fmla="*/ 252846 h 6214938"/>
              <a:gd name="connsiteX22" fmla="*/ 1853512 w 5426208"/>
              <a:gd name="connsiteY22" fmla="*/ 17176 h 6214938"/>
              <a:gd name="connsiteX23" fmla="*/ 1612673 w 5426208"/>
              <a:gd name="connsiteY23" fmla="*/ 683202 h 6214938"/>
              <a:gd name="connsiteX24" fmla="*/ 1504721 w 5426208"/>
              <a:gd name="connsiteY24" fmla="*/ 1431197 h 6214938"/>
              <a:gd name="connsiteX25" fmla="*/ 1919500 w 5426208"/>
              <a:gd name="connsiteY25" fmla="*/ 2760376 h 6214938"/>
              <a:gd name="connsiteX26" fmla="*/ 2511779 w 5426208"/>
              <a:gd name="connsiteY26" fmla="*/ 3928087 h 6214938"/>
              <a:gd name="connsiteX27" fmla="*/ 2507282 w 5426208"/>
              <a:gd name="connsiteY27" fmla="*/ 4094238 h 6214938"/>
              <a:gd name="connsiteX28" fmla="*/ 1259624 w 5426208"/>
              <a:gd name="connsiteY28" fmla="*/ 2581267 h 6214938"/>
              <a:gd name="connsiteX29" fmla="*/ 760003 w 5426208"/>
              <a:gd name="connsiteY29" fmla="*/ 2034512 h 6214938"/>
              <a:gd name="connsiteX30" fmla="*/ 213248 w 5426208"/>
              <a:gd name="connsiteY30" fmla="*/ 1525465 h 6214938"/>
              <a:gd name="connsiteX31" fmla="*/ 213248 w 5426208"/>
              <a:gd name="connsiteY31" fmla="*/ 1657440 h 6214938"/>
              <a:gd name="connsiteX32" fmla="*/ 694015 w 5426208"/>
              <a:gd name="connsiteY32" fmla="*/ 2996046 h 6214938"/>
              <a:gd name="connsiteX33" fmla="*/ 1253280 w 5426208"/>
              <a:gd name="connsiteY33" fmla="*/ 4026006 h 6214938"/>
              <a:gd name="connsiteX34" fmla="*/ 2015715 w 5426208"/>
              <a:gd name="connsiteY34" fmla="*/ 4667308 h 6214938"/>
              <a:gd name="connsiteX35" fmla="*/ 2631307 w 5426208"/>
              <a:gd name="connsiteY35" fmla="*/ 4989761 h 6214938"/>
              <a:gd name="connsiteX36" fmla="*/ 2175214 w 5426208"/>
              <a:gd name="connsiteY36" fmla="*/ 5020564 h 6214938"/>
              <a:gd name="connsiteX37" fmla="*/ 1502268 w 5426208"/>
              <a:gd name="connsiteY37" fmla="*/ 4806531 h 6214938"/>
              <a:gd name="connsiteX38" fmla="*/ 760003 w 5426208"/>
              <a:gd name="connsiteY38" fmla="*/ 4202677 h 6214938"/>
              <a:gd name="connsiteX39" fmla="*/ 260382 w 5426208"/>
              <a:gd name="connsiteY39" fmla="*/ 3307131 h 6214938"/>
              <a:gd name="connsiteX40" fmla="*/ 5859 w 5426208"/>
              <a:gd name="connsiteY40" fmla="*/ 2939485 h 6214938"/>
              <a:gd name="connsiteX41" fmla="*/ 109554 w 5426208"/>
              <a:gd name="connsiteY41" fmla="*/ 3533374 h 6214938"/>
              <a:gd name="connsiteX42" fmla="*/ 420638 w 5426208"/>
              <a:gd name="connsiteY42" fmla="*/ 4937968 h 6214938"/>
              <a:gd name="connsiteX43" fmla="*/ 967661 w 5426208"/>
              <a:gd name="connsiteY43" fmla="*/ 5521419 h 6214938"/>
              <a:gd name="connsiteX44" fmla="*/ 1523574 w 5426208"/>
              <a:gd name="connsiteY44" fmla="*/ 5776953 h 6214938"/>
              <a:gd name="connsiteX45" fmla="*/ 2471273 w 5426208"/>
              <a:gd name="connsiteY45" fmla="*/ 5857105 h 6214938"/>
              <a:gd name="connsiteX46" fmla="*/ 3384948 w 5426208"/>
              <a:gd name="connsiteY46" fmla="*/ 5660579 h 6214938"/>
              <a:gd name="connsiteX47" fmla="*/ 3500869 w 5426208"/>
              <a:gd name="connsiteY47" fmla="*/ 5733720 h 6214938"/>
              <a:gd name="connsiteX48" fmla="*/ 3506134 w 5426208"/>
              <a:gd name="connsiteY48" fmla="*/ 6214938 h 6214938"/>
              <a:gd name="connsiteX0" fmla="*/ 4469964 w 5426208"/>
              <a:gd name="connsiteY0" fmla="*/ 6068032 h 6199767"/>
              <a:gd name="connsiteX1" fmla="*/ 4282215 w 5426208"/>
              <a:gd name="connsiteY1" fmla="*/ 5520277 h 6199767"/>
              <a:gd name="connsiteX2" fmla="*/ 4330110 w 5426208"/>
              <a:gd name="connsiteY2" fmla="*/ 5252218 h 6199767"/>
              <a:gd name="connsiteX3" fmla="*/ 4631881 w 5426208"/>
              <a:gd name="connsiteY3" fmla="*/ 4847232 h 6199767"/>
              <a:gd name="connsiteX4" fmla="*/ 5058626 w 5426208"/>
              <a:gd name="connsiteY4" fmla="*/ 3801007 h 6199767"/>
              <a:gd name="connsiteX5" fmla="*/ 5416844 w 5426208"/>
              <a:gd name="connsiteY5" fmla="*/ 2735778 h 6199767"/>
              <a:gd name="connsiteX6" fmla="*/ 5253752 w 5426208"/>
              <a:gd name="connsiteY6" fmla="*/ 2747978 h 6199767"/>
              <a:gd name="connsiteX7" fmla="*/ 4553133 w 5426208"/>
              <a:gd name="connsiteY7" fmla="*/ 3267495 h 6199767"/>
              <a:gd name="connsiteX8" fmla="*/ 3980892 w 5426208"/>
              <a:gd name="connsiteY8" fmla="*/ 4210648 h 6199767"/>
              <a:gd name="connsiteX9" fmla="*/ 4002122 w 5426208"/>
              <a:gd name="connsiteY9" fmla="*/ 3520550 h 6199767"/>
              <a:gd name="connsiteX10" fmla="*/ 4261463 w 5426208"/>
              <a:gd name="connsiteY10" fmla="*/ 1983336 h 6199767"/>
              <a:gd name="connsiteX11" fmla="*/ 4416873 w 5426208"/>
              <a:gd name="connsiteY11" fmla="*/ 1383796 h 6199767"/>
              <a:gd name="connsiteX12" fmla="*/ 4596120 w 5426208"/>
              <a:gd name="connsiteY12" fmla="*/ 925342 h 6199767"/>
              <a:gd name="connsiteX13" fmla="*/ 4049958 w 5426208"/>
              <a:gd name="connsiteY13" fmla="*/ 1199209 h 6199767"/>
              <a:gd name="connsiteX14" fmla="*/ 3488008 w 5426208"/>
              <a:gd name="connsiteY14" fmla="*/ 2315630 h 6199767"/>
              <a:gd name="connsiteX15" fmla="*/ 3287203 w 5426208"/>
              <a:gd name="connsiteY15" fmla="*/ 3409303 h 6199767"/>
              <a:gd name="connsiteX16" fmla="*/ 3292845 w 5426208"/>
              <a:gd name="connsiteY16" fmla="*/ 4093238 h 6199767"/>
              <a:gd name="connsiteX17" fmla="*/ 3192806 w 5426208"/>
              <a:gd name="connsiteY17" fmla="*/ 3842844 h 6199767"/>
              <a:gd name="connsiteX18" fmla="*/ 3006290 w 5426208"/>
              <a:gd name="connsiteY18" fmla="*/ 2973112 h 6199767"/>
              <a:gd name="connsiteX19" fmla="*/ 2437902 w 5426208"/>
              <a:gd name="connsiteY19" fmla="*/ 1628881 h 6199767"/>
              <a:gd name="connsiteX20" fmla="*/ 2116465 w 5426208"/>
              <a:gd name="connsiteY20" fmla="*/ 842576 h 6199767"/>
              <a:gd name="connsiteX21" fmla="*/ 1945144 w 5426208"/>
              <a:gd name="connsiteY21" fmla="*/ 474671 h 6199767"/>
              <a:gd name="connsiteX22" fmla="*/ 1853512 w 5426208"/>
              <a:gd name="connsiteY22" fmla="*/ 2005 h 6199767"/>
              <a:gd name="connsiteX23" fmla="*/ 1612673 w 5426208"/>
              <a:gd name="connsiteY23" fmla="*/ 668031 h 6199767"/>
              <a:gd name="connsiteX24" fmla="*/ 1504721 w 5426208"/>
              <a:gd name="connsiteY24" fmla="*/ 1416026 h 6199767"/>
              <a:gd name="connsiteX25" fmla="*/ 1919500 w 5426208"/>
              <a:gd name="connsiteY25" fmla="*/ 2745205 h 6199767"/>
              <a:gd name="connsiteX26" fmla="*/ 2511779 w 5426208"/>
              <a:gd name="connsiteY26" fmla="*/ 3912916 h 6199767"/>
              <a:gd name="connsiteX27" fmla="*/ 2507282 w 5426208"/>
              <a:gd name="connsiteY27" fmla="*/ 4079067 h 6199767"/>
              <a:gd name="connsiteX28" fmla="*/ 1259624 w 5426208"/>
              <a:gd name="connsiteY28" fmla="*/ 2566096 h 6199767"/>
              <a:gd name="connsiteX29" fmla="*/ 760003 w 5426208"/>
              <a:gd name="connsiteY29" fmla="*/ 2019341 h 6199767"/>
              <a:gd name="connsiteX30" fmla="*/ 213248 w 5426208"/>
              <a:gd name="connsiteY30" fmla="*/ 1510294 h 6199767"/>
              <a:gd name="connsiteX31" fmla="*/ 213248 w 5426208"/>
              <a:gd name="connsiteY31" fmla="*/ 1642269 h 6199767"/>
              <a:gd name="connsiteX32" fmla="*/ 694015 w 5426208"/>
              <a:gd name="connsiteY32" fmla="*/ 2980875 h 6199767"/>
              <a:gd name="connsiteX33" fmla="*/ 1253280 w 5426208"/>
              <a:gd name="connsiteY33" fmla="*/ 4010835 h 6199767"/>
              <a:gd name="connsiteX34" fmla="*/ 2015715 w 5426208"/>
              <a:gd name="connsiteY34" fmla="*/ 4652137 h 6199767"/>
              <a:gd name="connsiteX35" fmla="*/ 2631307 w 5426208"/>
              <a:gd name="connsiteY35" fmla="*/ 4974590 h 6199767"/>
              <a:gd name="connsiteX36" fmla="*/ 2175214 w 5426208"/>
              <a:gd name="connsiteY36" fmla="*/ 5005393 h 6199767"/>
              <a:gd name="connsiteX37" fmla="*/ 1502268 w 5426208"/>
              <a:gd name="connsiteY37" fmla="*/ 4791360 h 6199767"/>
              <a:gd name="connsiteX38" fmla="*/ 760003 w 5426208"/>
              <a:gd name="connsiteY38" fmla="*/ 4187506 h 6199767"/>
              <a:gd name="connsiteX39" fmla="*/ 260382 w 5426208"/>
              <a:gd name="connsiteY39" fmla="*/ 3291960 h 6199767"/>
              <a:gd name="connsiteX40" fmla="*/ 5859 w 5426208"/>
              <a:gd name="connsiteY40" fmla="*/ 2924314 h 6199767"/>
              <a:gd name="connsiteX41" fmla="*/ 109554 w 5426208"/>
              <a:gd name="connsiteY41" fmla="*/ 3518203 h 6199767"/>
              <a:gd name="connsiteX42" fmla="*/ 420638 w 5426208"/>
              <a:gd name="connsiteY42" fmla="*/ 4922797 h 6199767"/>
              <a:gd name="connsiteX43" fmla="*/ 967661 w 5426208"/>
              <a:gd name="connsiteY43" fmla="*/ 5506248 h 6199767"/>
              <a:gd name="connsiteX44" fmla="*/ 1523574 w 5426208"/>
              <a:gd name="connsiteY44" fmla="*/ 5761782 h 6199767"/>
              <a:gd name="connsiteX45" fmla="*/ 2471273 w 5426208"/>
              <a:gd name="connsiteY45" fmla="*/ 5841934 h 6199767"/>
              <a:gd name="connsiteX46" fmla="*/ 3384948 w 5426208"/>
              <a:gd name="connsiteY46" fmla="*/ 5645408 h 6199767"/>
              <a:gd name="connsiteX47" fmla="*/ 3500869 w 5426208"/>
              <a:gd name="connsiteY47" fmla="*/ 5718549 h 6199767"/>
              <a:gd name="connsiteX48" fmla="*/ 3506134 w 5426208"/>
              <a:gd name="connsiteY48" fmla="*/ 6199767 h 6199767"/>
              <a:gd name="connsiteX0" fmla="*/ 4469964 w 5426208"/>
              <a:gd name="connsiteY0" fmla="*/ 5783028 h 5914763"/>
              <a:gd name="connsiteX1" fmla="*/ 4282215 w 5426208"/>
              <a:gd name="connsiteY1" fmla="*/ 5235273 h 5914763"/>
              <a:gd name="connsiteX2" fmla="*/ 4330110 w 5426208"/>
              <a:gd name="connsiteY2" fmla="*/ 4967214 h 5914763"/>
              <a:gd name="connsiteX3" fmla="*/ 4631881 w 5426208"/>
              <a:gd name="connsiteY3" fmla="*/ 4562228 h 5914763"/>
              <a:gd name="connsiteX4" fmla="*/ 5058626 w 5426208"/>
              <a:gd name="connsiteY4" fmla="*/ 3516003 h 5914763"/>
              <a:gd name="connsiteX5" fmla="*/ 5416844 w 5426208"/>
              <a:gd name="connsiteY5" fmla="*/ 2450774 h 5914763"/>
              <a:gd name="connsiteX6" fmla="*/ 5253752 w 5426208"/>
              <a:gd name="connsiteY6" fmla="*/ 2462974 h 5914763"/>
              <a:gd name="connsiteX7" fmla="*/ 4553133 w 5426208"/>
              <a:gd name="connsiteY7" fmla="*/ 2982491 h 5914763"/>
              <a:gd name="connsiteX8" fmla="*/ 3980892 w 5426208"/>
              <a:gd name="connsiteY8" fmla="*/ 3925644 h 5914763"/>
              <a:gd name="connsiteX9" fmla="*/ 4002122 w 5426208"/>
              <a:gd name="connsiteY9" fmla="*/ 3235546 h 5914763"/>
              <a:gd name="connsiteX10" fmla="*/ 4261463 w 5426208"/>
              <a:gd name="connsiteY10" fmla="*/ 1698332 h 5914763"/>
              <a:gd name="connsiteX11" fmla="*/ 4416873 w 5426208"/>
              <a:gd name="connsiteY11" fmla="*/ 1098792 h 5914763"/>
              <a:gd name="connsiteX12" fmla="*/ 4596120 w 5426208"/>
              <a:gd name="connsiteY12" fmla="*/ 640338 h 5914763"/>
              <a:gd name="connsiteX13" fmla="*/ 4049958 w 5426208"/>
              <a:gd name="connsiteY13" fmla="*/ 914205 h 5914763"/>
              <a:gd name="connsiteX14" fmla="*/ 3488008 w 5426208"/>
              <a:gd name="connsiteY14" fmla="*/ 2030626 h 5914763"/>
              <a:gd name="connsiteX15" fmla="*/ 3287203 w 5426208"/>
              <a:gd name="connsiteY15" fmla="*/ 3124299 h 5914763"/>
              <a:gd name="connsiteX16" fmla="*/ 3292845 w 5426208"/>
              <a:gd name="connsiteY16" fmla="*/ 3808234 h 5914763"/>
              <a:gd name="connsiteX17" fmla="*/ 3192806 w 5426208"/>
              <a:gd name="connsiteY17" fmla="*/ 3557840 h 5914763"/>
              <a:gd name="connsiteX18" fmla="*/ 3006290 w 5426208"/>
              <a:gd name="connsiteY18" fmla="*/ 2688108 h 5914763"/>
              <a:gd name="connsiteX19" fmla="*/ 2437902 w 5426208"/>
              <a:gd name="connsiteY19" fmla="*/ 1343877 h 5914763"/>
              <a:gd name="connsiteX20" fmla="*/ 2116465 w 5426208"/>
              <a:gd name="connsiteY20" fmla="*/ 557572 h 5914763"/>
              <a:gd name="connsiteX21" fmla="*/ 1945144 w 5426208"/>
              <a:gd name="connsiteY21" fmla="*/ 189667 h 5914763"/>
              <a:gd name="connsiteX22" fmla="*/ 1791527 w 5426208"/>
              <a:gd name="connsiteY22" fmla="*/ 5193 h 5914763"/>
              <a:gd name="connsiteX23" fmla="*/ 1612673 w 5426208"/>
              <a:gd name="connsiteY23" fmla="*/ 383027 h 5914763"/>
              <a:gd name="connsiteX24" fmla="*/ 1504721 w 5426208"/>
              <a:gd name="connsiteY24" fmla="*/ 1131022 h 5914763"/>
              <a:gd name="connsiteX25" fmla="*/ 1919500 w 5426208"/>
              <a:gd name="connsiteY25" fmla="*/ 2460201 h 5914763"/>
              <a:gd name="connsiteX26" fmla="*/ 2511779 w 5426208"/>
              <a:gd name="connsiteY26" fmla="*/ 3627912 h 5914763"/>
              <a:gd name="connsiteX27" fmla="*/ 2507282 w 5426208"/>
              <a:gd name="connsiteY27" fmla="*/ 3794063 h 5914763"/>
              <a:gd name="connsiteX28" fmla="*/ 1259624 w 5426208"/>
              <a:gd name="connsiteY28" fmla="*/ 2281092 h 5914763"/>
              <a:gd name="connsiteX29" fmla="*/ 760003 w 5426208"/>
              <a:gd name="connsiteY29" fmla="*/ 1734337 h 5914763"/>
              <a:gd name="connsiteX30" fmla="*/ 213248 w 5426208"/>
              <a:gd name="connsiteY30" fmla="*/ 1225290 h 5914763"/>
              <a:gd name="connsiteX31" fmla="*/ 213248 w 5426208"/>
              <a:gd name="connsiteY31" fmla="*/ 1357265 h 5914763"/>
              <a:gd name="connsiteX32" fmla="*/ 694015 w 5426208"/>
              <a:gd name="connsiteY32" fmla="*/ 2695871 h 5914763"/>
              <a:gd name="connsiteX33" fmla="*/ 1253280 w 5426208"/>
              <a:gd name="connsiteY33" fmla="*/ 3725831 h 5914763"/>
              <a:gd name="connsiteX34" fmla="*/ 2015715 w 5426208"/>
              <a:gd name="connsiteY34" fmla="*/ 4367133 h 5914763"/>
              <a:gd name="connsiteX35" fmla="*/ 2631307 w 5426208"/>
              <a:gd name="connsiteY35" fmla="*/ 4689586 h 5914763"/>
              <a:gd name="connsiteX36" fmla="*/ 2175214 w 5426208"/>
              <a:gd name="connsiteY36" fmla="*/ 4720389 h 5914763"/>
              <a:gd name="connsiteX37" fmla="*/ 1502268 w 5426208"/>
              <a:gd name="connsiteY37" fmla="*/ 4506356 h 5914763"/>
              <a:gd name="connsiteX38" fmla="*/ 760003 w 5426208"/>
              <a:gd name="connsiteY38" fmla="*/ 3902502 h 5914763"/>
              <a:gd name="connsiteX39" fmla="*/ 260382 w 5426208"/>
              <a:gd name="connsiteY39" fmla="*/ 3006956 h 5914763"/>
              <a:gd name="connsiteX40" fmla="*/ 5859 w 5426208"/>
              <a:gd name="connsiteY40" fmla="*/ 2639310 h 5914763"/>
              <a:gd name="connsiteX41" fmla="*/ 109554 w 5426208"/>
              <a:gd name="connsiteY41" fmla="*/ 3233199 h 5914763"/>
              <a:gd name="connsiteX42" fmla="*/ 420638 w 5426208"/>
              <a:gd name="connsiteY42" fmla="*/ 4637793 h 5914763"/>
              <a:gd name="connsiteX43" fmla="*/ 967661 w 5426208"/>
              <a:gd name="connsiteY43" fmla="*/ 5221244 h 5914763"/>
              <a:gd name="connsiteX44" fmla="*/ 1523574 w 5426208"/>
              <a:gd name="connsiteY44" fmla="*/ 5476778 h 5914763"/>
              <a:gd name="connsiteX45" fmla="*/ 2471273 w 5426208"/>
              <a:gd name="connsiteY45" fmla="*/ 5556930 h 5914763"/>
              <a:gd name="connsiteX46" fmla="*/ 3384948 w 5426208"/>
              <a:gd name="connsiteY46" fmla="*/ 5360404 h 5914763"/>
              <a:gd name="connsiteX47" fmla="*/ 3500869 w 5426208"/>
              <a:gd name="connsiteY47" fmla="*/ 5433545 h 5914763"/>
              <a:gd name="connsiteX48" fmla="*/ 3506134 w 5426208"/>
              <a:gd name="connsiteY48" fmla="*/ 5914763 h 5914763"/>
              <a:gd name="connsiteX0" fmla="*/ 4469964 w 5426208"/>
              <a:gd name="connsiteY0" fmla="*/ 5781273 h 5913008"/>
              <a:gd name="connsiteX1" fmla="*/ 4282215 w 5426208"/>
              <a:gd name="connsiteY1" fmla="*/ 5233518 h 5913008"/>
              <a:gd name="connsiteX2" fmla="*/ 4330110 w 5426208"/>
              <a:gd name="connsiteY2" fmla="*/ 4965459 h 5913008"/>
              <a:gd name="connsiteX3" fmla="*/ 4631881 w 5426208"/>
              <a:gd name="connsiteY3" fmla="*/ 4560473 h 5913008"/>
              <a:gd name="connsiteX4" fmla="*/ 5058626 w 5426208"/>
              <a:gd name="connsiteY4" fmla="*/ 3514248 h 5913008"/>
              <a:gd name="connsiteX5" fmla="*/ 5416844 w 5426208"/>
              <a:gd name="connsiteY5" fmla="*/ 2449019 h 5913008"/>
              <a:gd name="connsiteX6" fmla="*/ 5253752 w 5426208"/>
              <a:gd name="connsiteY6" fmla="*/ 2461219 h 5913008"/>
              <a:gd name="connsiteX7" fmla="*/ 4553133 w 5426208"/>
              <a:gd name="connsiteY7" fmla="*/ 2980736 h 5913008"/>
              <a:gd name="connsiteX8" fmla="*/ 3980892 w 5426208"/>
              <a:gd name="connsiteY8" fmla="*/ 3923889 h 5913008"/>
              <a:gd name="connsiteX9" fmla="*/ 4002122 w 5426208"/>
              <a:gd name="connsiteY9" fmla="*/ 3233791 h 5913008"/>
              <a:gd name="connsiteX10" fmla="*/ 4261463 w 5426208"/>
              <a:gd name="connsiteY10" fmla="*/ 1696577 h 5913008"/>
              <a:gd name="connsiteX11" fmla="*/ 4416873 w 5426208"/>
              <a:gd name="connsiteY11" fmla="*/ 1097037 h 5913008"/>
              <a:gd name="connsiteX12" fmla="*/ 4596120 w 5426208"/>
              <a:gd name="connsiteY12" fmla="*/ 638583 h 5913008"/>
              <a:gd name="connsiteX13" fmla="*/ 4049958 w 5426208"/>
              <a:gd name="connsiteY13" fmla="*/ 912450 h 5913008"/>
              <a:gd name="connsiteX14" fmla="*/ 3488008 w 5426208"/>
              <a:gd name="connsiteY14" fmla="*/ 2028871 h 5913008"/>
              <a:gd name="connsiteX15" fmla="*/ 3287203 w 5426208"/>
              <a:gd name="connsiteY15" fmla="*/ 3122544 h 5913008"/>
              <a:gd name="connsiteX16" fmla="*/ 3292845 w 5426208"/>
              <a:gd name="connsiteY16" fmla="*/ 3806479 h 5913008"/>
              <a:gd name="connsiteX17" fmla="*/ 3192806 w 5426208"/>
              <a:gd name="connsiteY17" fmla="*/ 3556085 h 5913008"/>
              <a:gd name="connsiteX18" fmla="*/ 3006290 w 5426208"/>
              <a:gd name="connsiteY18" fmla="*/ 2686353 h 5913008"/>
              <a:gd name="connsiteX19" fmla="*/ 2437902 w 5426208"/>
              <a:gd name="connsiteY19" fmla="*/ 1342122 h 5913008"/>
              <a:gd name="connsiteX20" fmla="*/ 2116465 w 5426208"/>
              <a:gd name="connsiteY20" fmla="*/ 555817 h 5913008"/>
              <a:gd name="connsiteX21" fmla="*/ 1934158 w 5426208"/>
              <a:gd name="connsiteY21" fmla="*/ 214606 h 5913008"/>
              <a:gd name="connsiteX22" fmla="*/ 1791527 w 5426208"/>
              <a:gd name="connsiteY22" fmla="*/ 3438 h 5913008"/>
              <a:gd name="connsiteX23" fmla="*/ 1612673 w 5426208"/>
              <a:gd name="connsiteY23" fmla="*/ 381272 h 5913008"/>
              <a:gd name="connsiteX24" fmla="*/ 1504721 w 5426208"/>
              <a:gd name="connsiteY24" fmla="*/ 1129267 h 5913008"/>
              <a:gd name="connsiteX25" fmla="*/ 1919500 w 5426208"/>
              <a:gd name="connsiteY25" fmla="*/ 2458446 h 5913008"/>
              <a:gd name="connsiteX26" fmla="*/ 2511779 w 5426208"/>
              <a:gd name="connsiteY26" fmla="*/ 3626157 h 5913008"/>
              <a:gd name="connsiteX27" fmla="*/ 2507282 w 5426208"/>
              <a:gd name="connsiteY27" fmla="*/ 3792308 h 5913008"/>
              <a:gd name="connsiteX28" fmla="*/ 1259624 w 5426208"/>
              <a:gd name="connsiteY28" fmla="*/ 2279337 h 5913008"/>
              <a:gd name="connsiteX29" fmla="*/ 760003 w 5426208"/>
              <a:gd name="connsiteY29" fmla="*/ 1732582 h 5913008"/>
              <a:gd name="connsiteX30" fmla="*/ 213248 w 5426208"/>
              <a:gd name="connsiteY30" fmla="*/ 1223535 h 5913008"/>
              <a:gd name="connsiteX31" fmla="*/ 213248 w 5426208"/>
              <a:gd name="connsiteY31" fmla="*/ 1355510 h 5913008"/>
              <a:gd name="connsiteX32" fmla="*/ 694015 w 5426208"/>
              <a:gd name="connsiteY32" fmla="*/ 2694116 h 5913008"/>
              <a:gd name="connsiteX33" fmla="*/ 1253280 w 5426208"/>
              <a:gd name="connsiteY33" fmla="*/ 3724076 h 5913008"/>
              <a:gd name="connsiteX34" fmla="*/ 2015715 w 5426208"/>
              <a:gd name="connsiteY34" fmla="*/ 4365378 h 5913008"/>
              <a:gd name="connsiteX35" fmla="*/ 2631307 w 5426208"/>
              <a:gd name="connsiteY35" fmla="*/ 4687831 h 5913008"/>
              <a:gd name="connsiteX36" fmla="*/ 2175214 w 5426208"/>
              <a:gd name="connsiteY36" fmla="*/ 4718634 h 5913008"/>
              <a:gd name="connsiteX37" fmla="*/ 1502268 w 5426208"/>
              <a:gd name="connsiteY37" fmla="*/ 4504601 h 5913008"/>
              <a:gd name="connsiteX38" fmla="*/ 760003 w 5426208"/>
              <a:gd name="connsiteY38" fmla="*/ 3900747 h 5913008"/>
              <a:gd name="connsiteX39" fmla="*/ 260382 w 5426208"/>
              <a:gd name="connsiteY39" fmla="*/ 3005201 h 5913008"/>
              <a:gd name="connsiteX40" fmla="*/ 5859 w 5426208"/>
              <a:gd name="connsiteY40" fmla="*/ 2637555 h 5913008"/>
              <a:gd name="connsiteX41" fmla="*/ 109554 w 5426208"/>
              <a:gd name="connsiteY41" fmla="*/ 3231444 h 5913008"/>
              <a:gd name="connsiteX42" fmla="*/ 420638 w 5426208"/>
              <a:gd name="connsiteY42" fmla="*/ 4636038 h 5913008"/>
              <a:gd name="connsiteX43" fmla="*/ 967661 w 5426208"/>
              <a:gd name="connsiteY43" fmla="*/ 5219489 h 5913008"/>
              <a:gd name="connsiteX44" fmla="*/ 1523574 w 5426208"/>
              <a:gd name="connsiteY44" fmla="*/ 5475023 h 5913008"/>
              <a:gd name="connsiteX45" fmla="*/ 2471273 w 5426208"/>
              <a:gd name="connsiteY45" fmla="*/ 5555175 h 5913008"/>
              <a:gd name="connsiteX46" fmla="*/ 3384948 w 5426208"/>
              <a:gd name="connsiteY46" fmla="*/ 5358649 h 5913008"/>
              <a:gd name="connsiteX47" fmla="*/ 3500869 w 5426208"/>
              <a:gd name="connsiteY47" fmla="*/ 5431790 h 5913008"/>
              <a:gd name="connsiteX48" fmla="*/ 3506134 w 5426208"/>
              <a:gd name="connsiteY48" fmla="*/ 5913008 h 5913008"/>
              <a:gd name="connsiteX0" fmla="*/ 4469964 w 5426208"/>
              <a:gd name="connsiteY0" fmla="*/ 5823370 h 5955105"/>
              <a:gd name="connsiteX1" fmla="*/ 4282215 w 5426208"/>
              <a:gd name="connsiteY1" fmla="*/ 5275615 h 5955105"/>
              <a:gd name="connsiteX2" fmla="*/ 4330110 w 5426208"/>
              <a:gd name="connsiteY2" fmla="*/ 5007556 h 5955105"/>
              <a:gd name="connsiteX3" fmla="*/ 4631881 w 5426208"/>
              <a:gd name="connsiteY3" fmla="*/ 4602570 h 5955105"/>
              <a:gd name="connsiteX4" fmla="*/ 5058626 w 5426208"/>
              <a:gd name="connsiteY4" fmla="*/ 3556345 h 5955105"/>
              <a:gd name="connsiteX5" fmla="*/ 5416844 w 5426208"/>
              <a:gd name="connsiteY5" fmla="*/ 2491116 h 5955105"/>
              <a:gd name="connsiteX6" fmla="*/ 5253752 w 5426208"/>
              <a:gd name="connsiteY6" fmla="*/ 2503316 h 5955105"/>
              <a:gd name="connsiteX7" fmla="*/ 4553133 w 5426208"/>
              <a:gd name="connsiteY7" fmla="*/ 3022833 h 5955105"/>
              <a:gd name="connsiteX8" fmla="*/ 3980892 w 5426208"/>
              <a:gd name="connsiteY8" fmla="*/ 3965986 h 5955105"/>
              <a:gd name="connsiteX9" fmla="*/ 4002122 w 5426208"/>
              <a:gd name="connsiteY9" fmla="*/ 3275888 h 5955105"/>
              <a:gd name="connsiteX10" fmla="*/ 4261463 w 5426208"/>
              <a:gd name="connsiteY10" fmla="*/ 1738674 h 5955105"/>
              <a:gd name="connsiteX11" fmla="*/ 4416873 w 5426208"/>
              <a:gd name="connsiteY11" fmla="*/ 1139134 h 5955105"/>
              <a:gd name="connsiteX12" fmla="*/ 4596120 w 5426208"/>
              <a:gd name="connsiteY12" fmla="*/ 680680 h 5955105"/>
              <a:gd name="connsiteX13" fmla="*/ 4049958 w 5426208"/>
              <a:gd name="connsiteY13" fmla="*/ 954547 h 5955105"/>
              <a:gd name="connsiteX14" fmla="*/ 3488008 w 5426208"/>
              <a:gd name="connsiteY14" fmla="*/ 2070968 h 5955105"/>
              <a:gd name="connsiteX15" fmla="*/ 3287203 w 5426208"/>
              <a:gd name="connsiteY15" fmla="*/ 3164641 h 5955105"/>
              <a:gd name="connsiteX16" fmla="*/ 3292845 w 5426208"/>
              <a:gd name="connsiteY16" fmla="*/ 3848576 h 5955105"/>
              <a:gd name="connsiteX17" fmla="*/ 3192806 w 5426208"/>
              <a:gd name="connsiteY17" fmla="*/ 3598182 h 5955105"/>
              <a:gd name="connsiteX18" fmla="*/ 3006290 w 5426208"/>
              <a:gd name="connsiteY18" fmla="*/ 2728450 h 5955105"/>
              <a:gd name="connsiteX19" fmla="*/ 2437902 w 5426208"/>
              <a:gd name="connsiteY19" fmla="*/ 1384219 h 5955105"/>
              <a:gd name="connsiteX20" fmla="*/ 2116465 w 5426208"/>
              <a:gd name="connsiteY20" fmla="*/ 597914 h 5955105"/>
              <a:gd name="connsiteX21" fmla="*/ 1934158 w 5426208"/>
              <a:gd name="connsiteY21" fmla="*/ 256703 h 5955105"/>
              <a:gd name="connsiteX22" fmla="*/ 1791527 w 5426208"/>
              <a:gd name="connsiteY22" fmla="*/ 45535 h 5955105"/>
              <a:gd name="connsiteX23" fmla="*/ 1504721 w 5426208"/>
              <a:gd name="connsiteY23" fmla="*/ 1171364 h 5955105"/>
              <a:gd name="connsiteX24" fmla="*/ 1919500 w 5426208"/>
              <a:gd name="connsiteY24" fmla="*/ 2500543 h 5955105"/>
              <a:gd name="connsiteX25" fmla="*/ 2511779 w 5426208"/>
              <a:gd name="connsiteY25" fmla="*/ 3668254 h 5955105"/>
              <a:gd name="connsiteX26" fmla="*/ 2507282 w 5426208"/>
              <a:gd name="connsiteY26" fmla="*/ 3834405 h 5955105"/>
              <a:gd name="connsiteX27" fmla="*/ 1259624 w 5426208"/>
              <a:gd name="connsiteY27" fmla="*/ 2321434 h 5955105"/>
              <a:gd name="connsiteX28" fmla="*/ 760003 w 5426208"/>
              <a:gd name="connsiteY28" fmla="*/ 1774679 h 5955105"/>
              <a:gd name="connsiteX29" fmla="*/ 213248 w 5426208"/>
              <a:gd name="connsiteY29" fmla="*/ 1265632 h 5955105"/>
              <a:gd name="connsiteX30" fmla="*/ 213248 w 5426208"/>
              <a:gd name="connsiteY30" fmla="*/ 1397607 h 5955105"/>
              <a:gd name="connsiteX31" fmla="*/ 694015 w 5426208"/>
              <a:gd name="connsiteY31" fmla="*/ 2736213 h 5955105"/>
              <a:gd name="connsiteX32" fmla="*/ 1253280 w 5426208"/>
              <a:gd name="connsiteY32" fmla="*/ 3766173 h 5955105"/>
              <a:gd name="connsiteX33" fmla="*/ 2015715 w 5426208"/>
              <a:gd name="connsiteY33" fmla="*/ 4407475 h 5955105"/>
              <a:gd name="connsiteX34" fmla="*/ 2631307 w 5426208"/>
              <a:gd name="connsiteY34" fmla="*/ 4729928 h 5955105"/>
              <a:gd name="connsiteX35" fmla="*/ 2175214 w 5426208"/>
              <a:gd name="connsiteY35" fmla="*/ 4760731 h 5955105"/>
              <a:gd name="connsiteX36" fmla="*/ 1502268 w 5426208"/>
              <a:gd name="connsiteY36" fmla="*/ 4546698 h 5955105"/>
              <a:gd name="connsiteX37" fmla="*/ 760003 w 5426208"/>
              <a:gd name="connsiteY37" fmla="*/ 3942844 h 5955105"/>
              <a:gd name="connsiteX38" fmla="*/ 260382 w 5426208"/>
              <a:gd name="connsiteY38" fmla="*/ 3047298 h 5955105"/>
              <a:gd name="connsiteX39" fmla="*/ 5859 w 5426208"/>
              <a:gd name="connsiteY39" fmla="*/ 2679652 h 5955105"/>
              <a:gd name="connsiteX40" fmla="*/ 109554 w 5426208"/>
              <a:gd name="connsiteY40" fmla="*/ 3273541 h 5955105"/>
              <a:gd name="connsiteX41" fmla="*/ 420638 w 5426208"/>
              <a:gd name="connsiteY41" fmla="*/ 4678135 h 5955105"/>
              <a:gd name="connsiteX42" fmla="*/ 967661 w 5426208"/>
              <a:gd name="connsiteY42" fmla="*/ 5261586 h 5955105"/>
              <a:gd name="connsiteX43" fmla="*/ 1523574 w 5426208"/>
              <a:gd name="connsiteY43" fmla="*/ 5517120 h 5955105"/>
              <a:gd name="connsiteX44" fmla="*/ 2471273 w 5426208"/>
              <a:gd name="connsiteY44" fmla="*/ 5597272 h 5955105"/>
              <a:gd name="connsiteX45" fmla="*/ 3384948 w 5426208"/>
              <a:gd name="connsiteY45" fmla="*/ 5400746 h 5955105"/>
              <a:gd name="connsiteX46" fmla="*/ 3500869 w 5426208"/>
              <a:gd name="connsiteY46" fmla="*/ 5473887 h 5955105"/>
              <a:gd name="connsiteX47" fmla="*/ 3506134 w 5426208"/>
              <a:gd name="connsiteY47" fmla="*/ 5955105 h 5955105"/>
              <a:gd name="connsiteX0" fmla="*/ 4469964 w 5426208"/>
              <a:gd name="connsiteY0" fmla="*/ 5830286 h 5962021"/>
              <a:gd name="connsiteX1" fmla="*/ 4282215 w 5426208"/>
              <a:gd name="connsiteY1" fmla="*/ 5282531 h 5962021"/>
              <a:gd name="connsiteX2" fmla="*/ 4330110 w 5426208"/>
              <a:gd name="connsiteY2" fmla="*/ 5014472 h 5962021"/>
              <a:gd name="connsiteX3" fmla="*/ 4631881 w 5426208"/>
              <a:gd name="connsiteY3" fmla="*/ 4609486 h 5962021"/>
              <a:gd name="connsiteX4" fmla="*/ 5058626 w 5426208"/>
              <a:gd name="connsiteY4" fmla="*/ 3563261 h 5962021"/>
              <a:gd name="connsiteX5" fmla="*/ 5416844 w 5426208"/>
              <a:gd name="connsiteY5" fmla="*/ 2498032 h 5962021"/>
              <a:gd name="connsiteX6" fmla="*/ 5253752 w 5426208"/>
              <a:gd name="connsiteY6" fmla="*/ 2510232 h 5962021"/>
              <a:gd name="connsiteX7" fmla="*/ 4553133 w 5426208"/>
              <a:gd name="connsiteY7" fmla="*/ 3029749 h 5962021"/>
              <a:gd name="connsiteX8" fmla="*/ 3980892 w 5426208"/>
              <a:gd name="connsiteY8" fmla="*/ 3972902 h 5962021"/>
              <a:gd name="connsiteX9" fmla="*/ 4002122 w 5426208"/>
              <a:gd name="connsiteY9" fmla="*/ 3282804 h 5962021"/>
              <a:gd name="connsiteX10" fmla="*/ 4261463 w 5426208"/>
              <a:gd name="connsiteY10" fmla="*/ 1745590 h 5962021"/>
              <a:gd name="connsiteX11" fmla="*/ 4416873 w 5426208"/>
              <a:gd name="connsiteY11" fmla="*/ 1146050 h 5962021"/>
              <a:gd name="connsiteX12" fmla="*/ 4596120 w 5426208"/>
              <a:gd name="connsiteY12" fmla="*/ 687596 h 5962021"/>
              <a:gd name="connsiteX13" fmla="*/ 4049958 w 5426208"/>
              <a:gd name="connsiteY13" fmla="*/ 961463 h 5962021"/>
              <a:gd name="connsiteX14" fmla="*/ 3488008 w 5426208"/>
              <a:gd name="connsiteY14" fmla="*/ 2077884 h 5962021"/>
              <a:gd name="connsiteX15" fmla="*/ 3287203 w 5426208"/>
              <a:gd name="connsiteY15" fmla="*/ 3171557 h 5962021"/>
              <a:gd name="connsiteX16" fmla="*/ 3292845 w 5426208"/>
              <a:gd name="connsiteY16" fmla="*/ 3855492 h 5962021"/>
              <a:gd name="connsiteX17" fmla="*/ 3192806 w 5426208"/>
              <a:gd name="connsiteY17" fmla="*/ 3605098 h 5962021"/>
              <a:gd name="connsiteX18" fmla="*/ 3006290 w 5426208"/>
              <a:gd name="connsiteY18" fmla="*/ 2735366 h 5962021"/>
              <a:gd name="connsiteX19" fmla="*/ 2437902 w 5426208"/>
              <a:gd name="connsiteY19" fmla="*/ 1391135 h 5962021"/>
              <a:gd name="connsiteX20" fmla="*/ 2116465 w 5426208"/>
              <a:gd name="connsiteY20" fmla="*/ 604830 h 5962021"/>
              <a:gd name="connsiteX21" fmla="*/ 1934158 w 5426208"/>
              <a:gd name="connsiteY21" fmla="*/ 263619 h 5962021"/>
              <a:gd name="connsiteX22" fmla="*/ 1759700 w 5426208"/>
              <a:gd name="connsiteY22" fmla="*/ 44801 h 5962021"/>
              <a:gd name="connsiteX23" fmla="*/ 1504721 w 5426208"/>
              <a:gd name="connsiteY23" fmla="*/ 1178280 h 5962021"/>
              <a:gd name="connsiteX24" fmla="*/ 1919500 w 5426208"/>
              <a:gd name="connsiteY24" fmla="*/ 2507459 h 5962021"/>
              <a:gd name="connsiteX25" fmla="*/ 2511779 w 5426208"/>
              <a:gd name="connsiteY25" fmla="*/ 3675170 h 5962021"/>
              <a:gd name="connsiteX26" fmla="*/ 2507282 w 5426208"/>
              <a:gd name="connsiteY26" fmla="*/ 3841321 h 5962021"/>
              <a:gd name="connsiteX27" fmla="*/ 1259624 w 5426208"/>
              <a:gd name="connsiteY27" fmla="*/ 2328350 h 5962021"/>
              <a:gd name="connsiteX28" fmla="*/ 760003 w 5426208"/>
              <a:gd name="connsiteY28" fmla="*/ 1781595 h 5962021"/>
              <a:gd name="connsiteX29" fmla="*/ 213248 w 5426208"/>
              <a:gd name="connsiteY29" fmla="*/ 1272548 h 5962021"/>
              <a:gd name="connsiteX30" fmla="*/ 213248 w 5426208"/>
              <a:gd name="connsiteY30" fmla="*/ 1404523 h 5962021"/>
              <a:gd name="connsiteX31" fmla="*/ 694015 w 5426208"/>
              <a:gd name="connsiteY31" fmla="*/ 2743129 h 5962021"/>
              <a:gd name="connsiteX32" fmla="*/ 1253280 w 5426208"/>
              <a:gd name="connsiteY32" fmla="*/ 3773089 h 5962021"/>
              <a:gd name="connsiteX33" fmla="*/ 2015715 w 5426208"/>
              <a:gd name="connsiteY33" fmla="*/ 4414391 h 5962021"/>
              <a:gd name="connsiteX34" fmla="*/ 2631307 w 5426208"/>
              <a:gd name="connsiteY34" fmla="*/ 4736844 h 5962021"/>
              <a:gd name="connsiteX35" fmla="*/ 2175214 w 5426208"/>
              <a:gd name="connsiteY35" fmla="*/ 4767647 h 5962021"/>
              <a:gd name="connsiteX36" fmla="*/ 1502268 w 5426208"/>
              <a:gd name="connsiteY36" fmla="*/ 4553614 h 5962021"/>
              <a:gd name="connsiteX37" fmla="*/ 760003 w 5426208"/>
              <a:gd name="connsiteY37" fmla="*/ 3949760 h 5962021"/>
              <a:gd name="connsiteX38" fmla="*/ 260382 w 5426208"/>
              <a:gd name="connsiteY38" fmla="*/ 3054214 h 5962021"/>
              <a:gd name="connsiteX39" fmla="*/ 5859 w 5426208"/>
              <a:gd name="connsiteY39" fmla="*/ 2686568 h 5962021"/>
              <a:gd name="connsiteX40" fmla="*/ 109554 w 5426208"/>
              <a:gd name="connsiteY40" fmla="*/ 3280457 h 5962021"/>
              <a:gd name="connsiteX41" fmla="*/ 420638 w 5426208"/>
              <a:gd name="connsiteY41" fmla="*/ 4685051 h 5962021"/>
              <a:gd name="connsiteX42" fmla="*/ 967661 w 5426208"/>
              <a:gd name="connsiteY42" fmla="*/ 5268502 h 5962021"/>
              <a:gd name="connsiteX43" fmla="*/ 1523574 w 5426208"/>
              <a:gd name="connsiteY43" fmla="*/ 5524036 h 5962021"/>
              <a:gd name="connsiteX44" fmla="*/ 2471273 w 5426208"/>
              <a:gd name="connsiteY44" fmla="*/ 5604188 h 5962021"/>
              <a:gd name="connsiteX45" fmla="*/ 3384948 w 5426208"/>
              <a:gd name="connsiteY45" fmla="*/ 5407662 h 5962021"/>
              <a:gd name="connsiteX46" fmla="*/ 3500869 w 5426208"/>
              <a:gd name="connsiteY46" fmla="*/ 5480803 h 5962021"/>
              <a:gd name="connsiteX47" fmla="*/ 3506134 w 5426208"/>
              <a:gd name="connsiteY47" fmla="*/ 5962021 h 5962021"/>
              <a:gd name="connsiteX0" fmla="*/ 4469964 w 5426208"/>
              <a:gd name="connsiteY0" fmla="*/ 5848022 h 5979757"/>
              <a:gd name="connsiteX1" fmla="*/ 4282215 w 5426208"/>
              <a:gd name="connsiteY1" fmla="*/ 5300267 h 5979757"/>
              <a:gd name="connsiteX2" fmla="*/ 4330110 w 5426208"/>
              <a:gd name="connsiteY2" fmla="*/ 5032208 h 5979757"/>
              <a:gd name="connsiteX3" fmla="*/ 4631881 w 5426208"/>
              <a:gd name="connsiteY3" fmla="*/ 4627222 h 5979757"/>
              <a:gd name="connsiteX4" fmla="*/ 5058626 w 5426208"/>
              <a:gd name="connsiteY4" fmla="*/ 3580997 h 5979757"/>
              <a:gd name="connsiteX5" fmla="*/ 5416844 w 5426208"/>
              <a:gd name="connsiteY5" fmla="*/ 2515768 h 5979757"/>
              <a:gd name="connsiteX6" fmla="*/ 5253752 w 5426208"/>
              <a:gd name="connsiteY6" fmla="*/ 2527968 h 5979757"/>
              <a:gd name="connsiteX7" fmla="*/ 4553133 w 5426208"/>
              <a:gd name="connsiteY7" fmla="*/ 3047485 h 5979757"/>
              <a:gd name="connsiteX8" fmla="*/ 3980892 w 5426208"/>
              <a:gd name="connsiteY8" fmla="*/ 3990638 h 5979757"/>
              <a:gd name="connsiteX9" fmla="*/ 4002122 w 5426208"/>
              <a:gd name="connsiteY9" fmla="*/ 3300540 h 5979757"/>
              <a:gd name="connsiteX10" fmla="*/ 4261463 w 5426208"/>
              <a:gd name="connsiteY10" fmla="*/ 1763326 h 5979757"/>
              <a:gd name="connsiteX11" fmla="*/ 4416873 w 5426208"/>
              <a:gd name="connsiteY11" fmla="*/ 1163786 h 5979757"/>
              <a:gd name="connsiteX12" fmla="*/ 4596120 w 5426208"/>
              <a:gd name="connsiteY12" fmla="*/ 705332 h 5979757"/>
              <a:gd name="connsiteX13" fmla="*/ 4049958 w 5426208"/>
              <a:gd name="connsiteY13" fmla="*/ 979199 h 5979757"/>
              <a:gd name="connsiteX14" fmla="*/ 3488008 w 5426208"/>
              <a:gd name="connsiteY14" fmla="*/ 2095620 h 5979757"/>
              <a:gd name="connsiteX15" fmla="*/ 3287203 w 5426208"/>
              <a:gd name="connsiteY15" fmla="*/ 3189293 h 5979757"/>
              <a:gd name="connsiteX16" fmla="*/ 3292845 w 5426208"/>
              <a:gd name="connsiteY16" fmla="*/ 3873228 h 5979757"/>
              <a:gd name="connsiteX17" fmla="*/ 3192806 w 5426208"/>
              <a:gd name="connsiteY17" fmla="*/ 3622834 h 5979757"/>
              <a:gd name="connsiteX18" fmla="*/ 3006290 w 5426208"/>
              <a:gd name="connsiteY18" fmla="*/ 2753102 h 5979757"/>
              <a:gd name="connsiteX19" fmla="*/ 2437902 w 5426208"/>
              <a:gd name="connsiteY19" fmla="*/ 1408871 h 5979757"/>
              <a:gd name="connsiteX20" fmla="*/ 1934158 w 5426208"/>
              <a:gd name="connsiteY20" fmla="*/ 281355 h 5979757"/>
              <a:gd name="connsiteX21" fmla="*/ 1759700 w 5426208"/>
              <a:gd name="connsiteY21" fmla="*/ 62537 h 5979757"/>
              <a:gd name="connsiteX22" fmla="*/ 1504721 w 5426208"/>
              <a:gd name="connsiteY22" fmla="*/ 1196016 h 5979757"/>
              <a:gd name="connsiteX23" fmla="*/ 1919500 w 5426208"/>
              <a:gd name="connsiteY23" fmla="*/ 2525195 h 5979757"/>
              <a:gd name="connsiteX24" fmla="*/ 2511779 w 5426208"/>
              <a:gd name="connsiteY24" fmla="*/ 3692906 h 5979757"/>
              <a:gd name="connsiteX25" fmla="*/ 2507282 w 5426208"/>
              <a:gd name="connsiteY25" fmla="*/ 3859057 h 5979757"/>
              <a:gd name="connsiteX26" fmla="*/ 1259624 w 5426208"/>
              <a:gd name="connsiteY26" fmla="*/ 2346086 h 5979757"/>
              <a:gd name="connsiteX27" fmla="*/ 760003 w 5426208"/>
              <a:gd name="connsiteY27" fmla="*/ 1799331 h 5979757"/>
              <a:gd name="connsiteX28" fmla="*/ 213248 w 5426208"/>
              <a:gd name="connsiteY28" fmla="*/ 1290284 h 5979757"/>
              <a:gd name="connsiteX29" fmla="*/ 213248 w 5426208"/>
              <a:gd name="connsiteY29" fmla="*/ 1422259 h 5979757"/>
              <a:gd name="connsiteX30" fmla="*/ 694015 w 5426208"/>
              <a:gd name="connsiteY30" fmla="*/ 2760865 h 5979757"/>
              <a:gd name="connsiteX31" fmla="*/ 1253280 w 5426208"/>
              <a:gd name="connsiteY31" fmla="*/ 3790825 h 5979757"/>
              <a:gd name="connsiteX32" fmla="*/ 2015715 w 5426208"/>
              <a:gd name="connsiteY32" fmla="*/ 4432127 h 5979757"/>
              <a:gd name="connsiteX33" fmla="*/ 2631307 w 5426208"/>
              <a:gd name="connsiteY33" fmla="*/ 4754580 h 5979757"/>
              <a:gd name="connsiteX34" fmla="*/ 2175214 w 5426208"/>
              <a:gd name="connsiteY34" fmla="*/ 4785383 h 5979757"/>
              <a:gd name="connsiteX35" fmla="*/ 1502268 w 5426208"/>
              <a:gd name="connsiteY35" fmla="*/ 4571350 h 5979757"/>
              <a:gd name="connsiteX36" fmla="*/ 760003 w 5426208"/>
              <a:gd name="connsiteY36" fmla="*/ 3967496 h 5979757"/>
              <a:gd name="connsiteX37" fmla="*/ 260382 w 5426208"/>
              <a:gd name="connsiteY37" fmla="*/ 3071950 h 5979757"/>
              <a:gd name="connsiteX38" fmla="*/ 5859 w 5426208"/>
              <a:gd name="connsiteY38" fmla="*/ 2704304 h 5979757"/>
              <a:gd name="connsiteX39" fmla="*/ 109554 w 5426208"/>
              <a:gd name="connsiteY39" fmla="*/ 3298193 h 5979757"/>
              <a:gd name="connsiteX40" fmla="*/ 420638 w 5426208"/>
              <a:gd name="connsiteY40" fmla="*/ 4702787 h 5979757"/>
              <a:gd name="connsiteX41" fmla="*/ 967661 w 5426208"/>
              <a:gd name="connsiteY41" fmla="*/ 5286238 h 5979757"/>
              <a:gd name="connsiteX42" fmla="*/ 1523574 w 5426208"/>
              <a:gd name="connsiteY42" fmla="*/ 5541772 h 5979757"/>
              <a:gd name="connsiteX43" fmla="*/ 2471273 w 5426208"/>
              <a:gd name="connsiteY43" fmla="*/ 5621924 h 5979757"/>
              <a:gd name="connsiteX44" fmla="*/ 3384948 w 5426208"/>
              <a:gd name="connsiteY44" fmla="*/ 5425398 h 5979757"/>
              <a:gd name="connsiteX45" fmla="*/ 3500869 w 5426208"/>
              <a:gd name="connsiteY45" fmla="*/ 5498539 h 5979757"/>
              <a:gd name="connsiteX46" fmla="*/ 3506134 w 5426208"/>
              <a:gd name="connsiteY46" fmla="*/ 5979757 h 5979757"/>
              <a:gd name="connsiteX0" fmla="*/ 4469964 w 5426208"/>
              <a:gd name="connsiteY0" fmla="*/ 5848022 h 5979757"/>
              <a:gd name="connsiteX1" fmla="*/ 4282215 w 5426208"/>
              <a:gd name="connsiteY1" fmla="*/ 5300267 h 5979757"/>
              <a:gd name="connsiteX2" fmla="*/ 4330110 w 5426208"/>
              <a:gd name="connsiteY2" fmla="*/ 5032208 h 5979757"/>
              <a:gd name="connsiteX3" fmla="*/ 4631881 w 5426208"/>
              <a:gd name="connsiteY3" fmla="*/ 4627222 h 5979757"/>
              <a:gd name="connsiteX4" fmla="*/ 5058626 w 5426208"/>
              <a:gd name="connsiteY4" fmla="*/ 3580997 h 5979757"/>
              <a:gd name="connsiteX5" fmla="*/ 5416844 w 5426208"/>
              <a:gd name="connsiteY5" fmla="*/ 2515768 h 5979757"/>
              <a:gd name="connsiteX6" fmla="*/ 5253752 w 5426208"/>
              <a:gd name="connsiteY6" fmla="*/ 2527968 h 5979757"/>
              <a:gd name="connsiteX7" fmla="*/ 4553133 w 5426208"/>
              <a:gd name="connsiteY7" fmla="*/ 3047485 h 5979757"/>
              <a:gd name="connsiteX8" fmla="*/ 3980892 w 5426208"/>
              <a:gd name="connsiteY8" fmla="*/ 3990638 h 5979757"/>
              <a:gd name="connsiteX9" fmla="*/ 4002122 w 5426208"/>
              <a:gd name="connsiteY9" fmla="*/ 3300540 h 5979757"/>
              <a:gd name="connsiteX10" fmla="*/ 4261463 w 5426208"/>
              <a:gd name="connsiteY10" fmla="*/ 1763326 h 5979757"/>
              <a:gd name="connsiteX11" fmla="*/ 4416873 w 5426208"/>
              <a:gd name="connsiteY11" fmla="*/ 1163786 h 5979757"/>
              <a:gd name="connsiteX12" fmla="*/ 4596120 w 5426208"/>
              <a:gd name="connsiteY12" fmla="*/ 705332 h 5979757"/>
              <a:gd name="connsiteX13" fmla="*/ 4049958 w 5426208"/>
              <a:gd name="connsiteY13" fmla="*/ 979199 h 5979757"/>
              <a:gd name="connsiteX14" fmla="*/ 3488008 w 5426208"/>
              <a:gd name="connsiteY14" fmla="*/ 2095620 h 5979757"/>
              <a:gd name="connsiteX15" fmla="*/ 3287203 w 5426208"/>
              <a:gd name="connsiteY15" fmla="*/ 3189293 h 5979757"/>
              <a:gd name="connsiteX16" fmla="*/ 3292845 w 5426208"/>
              <a:gd name="connsiteY16" fmla="*/ 3873228 h 5979757"/>
              <a:gd name="connsiteX17" fmla="*/ 3192806 w 5426208"/>
              <a:gd name="connsiteY17" fmla="*/ 3622834 h 5979757"/>
              <a:gd name="connsiteX18" fmla="*/ 2964295 w 5426208"/>
              <a:gd name="connsiteY18" fmla="*/ 2747898 h 5979757"/>
              <a:gd name="connsiteX19" fmla="*/ 2437902 w 5426208"/>
              <a:gd name="connsiteY19" fmla="*/ 1408871 h 5979757"/>
              <a:gd name="connsiteX20" fmla="*/ 1934158 w 5426208"/>
              <a:gd name="connsiteY20" fmla="*/ 281355 h 5979757"/>
              <a:gd name="connsiteX21" fmla="*/ 1759700 w 5426208"/>
              <a:gd name="connsiteY21" fmla="*/ 62537 h 5979757"/>
              <a:gd name="connsiteX22" fmla="*/ 1504721 w 5426208"/>
              <a:gd name="connsiteY22" fmla="*/ 1196016 h 5979757"/>
              <a:gd name="connsiteX23" fmla="*/ 1919500 w 5426208"/>
              <a:gd name="connsiteY23" fmla="*/ 2525195 h 5979757"/>
              <a:gd name="connsiteX24" fmla="*/ 2511779 w 5426208"/>
              <a:gd name="connsiteY24" fmla="*/ 3692906 h 5979757"/>
              <a:gd name="connsiteX25" fmla="*/ 2507282 w 5426208"/>
              <a:gd name="connsiteY25" fmla="*/ 3859057 h 5979757"/>
              <a:gd name="connsiteX26" fmla="*/ 1259624 w 5426208"/>
              <a:gd name="connsiteY26" fmla="*/ 2346086 h 5979757"/>
              <a:gd name="connsiteX27" fmla="*/ 760003 w 5426208"/>
              <a:gd name="connsiteY27" fmla="*/ 1799331 h 5979757"/>
              <a:gd name="connsiteX28" fmla="*/ 213248 w 5426208"/>
              <a:gd name="connsiteY28" fmla="*/ 1290284 h 5979757"/>
              <a:gd name="connsiteX29" fmla="*/ 213248 w 5426208"/>
              <a:gd name="connsiteY29" fmla="*/ 1422259 h 5979757"/>
              <a:gd name="connsiteX30" fmla="*/ 694015 w 5426208"/>
              <a:gd name="connsiteY30" fmla="*/ 2760865 h 5979757"/>
              <a:gd name="connsiteX31" fmla="*/ 1253280 w 5426208"/>
              <a:gd name="connsiteY31" fmla="*/ 3790825 h 5979757"/>
              <a:gd name="connsiteX32" fmla="*/ 2015715 w 5426208"/>
              <a:gd name="connsiteY32" fmla="*/ 4432127 h 5979757"/>
              <a:gd name="connsiteX33" fmla="*/ 2631307 w 5426208"/>
              <a:gd name="connsiteY33" fmla="*/ 4754580 h 5979757"/>
              <a:gd name="connsiteX34" fmla="*/ 2175214 w 5426208"/>
              <a:gd name="connsiteY34" fmla="*/ 4785383 h 5979757"/>
              <a:gd name="connsiteX35" fmla="*/ 1502268 w 5426208"/>
              <a:gd name="connsiteY35" fmla="*/ 4571350 h 5979757"/>
              <a:gd name="connsiteX36" fmla="*/ 760003 w 5426208"/>
              <a:gd name="connsiteY36" fmla="*/ 3967496 h 5979757"/>
              <a:gd name="connsiteX37" fmla="*/ 260382 w 5426208"/>
              <a:gd name="connsiteY37" fmla="*/ 3071950 h 5979757"/>
              <a:gd name="connsiteX38" fmla="*/ 5859 w 5426208"/>
              <a:gd name="connsiteY38" fmla="*/ 2704304 h 5979757"/>
              <a:gd name="connsiteX39" fmla="*/ 109554 w 5426208"/>
              <a:gd name="connsiteY39" fmla="*/ 3298193 h 5979757"/>
              <a:gd name="connsiteX40" fmla="*/ 420638 w 5426208"/>
              <a:gd name="connsiteY40" fmla="*/ 4702787 h 5979757"/>
              <a:gd name="connsiteX41" fmla="*/ 967661 w 5426208"/>
              <a:gd name="connsiteY41" fmla="*/ 5286238 h 5979757"/>
              <a:gd name="connsiteX42" fmla="*/ 1523574 w 5426208"/>
              <a:gd name="connsiteY42" fmla="*/ 5541772 h 5979757"/>
              <a:gd name="connsiteX43" fmla="*/ 2471273 w 5426208"/>
              <a:gd name="connsiteY43" fmla="*/ 5621924 h 5979757"/>
              <a:gd name="connsiteX44" fmla="*/ 3384948 w 5426208"/>
              <a:gd name="connsiteY44" fmla="*/ 5425398 h 5979757"/>
              <a:gd name="connsiteX45" fmla="*/ 3500869 w 5426208"/>
              <a:gd name="connsiteY45" fmla="*/ 5498539 h 5979757"/>
              <a:gd name="connsiteX46" fmla="*/ 3506134 w 5426208"/>
              <a:gd name="connsiteY46" fmla="*/ 5979757 h 5979757"/>
              <a:gd name="connsiteX0" fmla="*/ 4469964 w 5426208"/>
              <a:gd name="connsiteY0" fmla="*/ 5848022 h 5979757"/>
              <a:gd name="connsiteX1" fmla="*/ 4282215 w 5426208"/>
              <a:gd name="connsiteY1" fmla="*/ 5300267 h 5979757"/>
              <a:gd name="connsiteX2" fmla="*/ 4330110 w 5426208"/>
              <a:gd name="connsiteY2" fmla="*/ 5032208 h 5979757"/>
              <a:gd name="connsiteX3" fmla="*/ 4631881 w 5426208"/>
              <a:gd name="connsiteY3" fmla="*/ 4627222 h 5979757"/>
              <a:gd name="connsiteX4" fmla="*/ 5058626 w 5426208"/>
              <a:gd name="connsiteY4" fmla="*/ 3580997 h 5979757"/>
              <a:gd name="connsiteX5" fmla="*/ 5416844 w 5426208"/>
              <a:gd name="connsiteY5" fmla="*/ 2515768 h 5979757"/>
              <a:gd name="connsiteX6" fmla="*/ 5253752 w 5426208"/>
              <a:gd name="connsiteY6" fmla="*/ 2527968 h 5979757"/>
              <a:gd name="connsiteX7" fmla="*/ 4553133 w 5426208"/>
              <a:gd name="connsiteY7" fmla="*/ 3047485 h 5979757"/>
              <a:gd name="connsiteX8" fmla="*/ 3980892 w 5426208"/>
              <a:gd name="connsiteY8" fmla="*/ 3990638 h 5979757"/>
              <a:gd name="connsiteX9" fmla="*/ 4002122 w 5426208"/>
              <a:gd name="connsiteY9" fmla="*/ 3300540 h 5979757"/>
              <a:gd name="connsiteX10" fmla="*/ 4261463 w 5426208"/>
              <a:gd name="connsiteY10" fmla="*/ 1763326 h 5979757"/>
              <a:gd name="connsiteX11" fmla="*/ 4416873 w 5426208"/>
              <a:gd name="connsiteY11" fmla="*/ 1163786 h 5979757"/>
              <a:gd name="connsiteX12" fmla="*/ 4596120 w 5426208"/>
              <a:gd name="connsiteY12" fmla="*/ 705332 h 5979757"/>
              <a:gd name="connsiteX13" fmla="*/ 4049958 w 5426208"/>
              <a:gd name="connsiteY13" fmla="*/ 979199 h 5979757"/>
              <a:gd name="connsiteX14" fmla="*/ 3488008 w 5426208"/>
              <a:gd name="connsiteY14" fmla="*/ 2095620 h 5979757"/>
              <a:gd name="connsiteX15" fmla="*/ 3287203 w 5426208"/>
              <a:gd name="connsiteY15" fmla="*/ 3189293 h 5979757"/>
              <a:gd name="connsiteX16" fmla="*/ 3292845 w 5426208"/>
              <a:gd name="connsiteY16" fmla="*/ 3873228 h 5979757"/>
              <a:gd name="connsiteX17" fmla="*/ 3192806 w 5426208"/>
              <a:gd name="connsiteY17" fmla="*/ 3622834 h 5979757"/>
              <a:gd name="connsiteX18" fmla="*/ 2932473 w 5426208"/>
              <a:gd name="connsiteY18" fmla="*/ 2740246 h 5979757"/>
              <a:gd name="connsiteX19" fmla="*/ 2437902 w 5426208"/>
              <a:gd name="connsiteY19" fmla="*/ 1408871 h 5979757"/>
              <a:gd name="connsiteX20" fmla="*/ 1934158 w 5426208"/>
              <a:gd name="connsiteY20" fmla="*/ 281355 h 5979757"/>
              <a:gd name="connsiteX21" fmla="*/ 1759700 w 5426208"/>
              <a:gd name="connsiteY21" fmla="*/ 62537 h 5979757"/>
              <a:gd name="connsiteX22" fmla="*/ 1504721 w 5426208"/>
              <a:gd name="connsiteY22" fmla="*/ 1196016 h 5979757"/>
              <a:gd name="connsiteX23" fmla="*/ 1919500 w 5426208"/>
              <a:gd name="connsiteY23" fmla="*/ 2525195 h 5979757"/>
              <a:gd name="connsiteX24" fmla="*/ 2511779 w 5426208"/>
              <a:gd name="connsiteY24" fmla="*/ 3692906 h 5979757"/>
              <a:gd name="connsiteX25" fmla="*/ 2507282 w 5426208"/>
              <a:gd name="connsiteY25" fmla="*/ 3859057 h 5979757"/>
              <a:gd name="connsiteX26" fmla="*/ 1259624 w 5426208"/>
              <a:gd name="connsiteY26" fmla="*/ 2346086 h 5979757"/>
              <a:gd name="connsiteX27" fmla="*/ 760003 w 5426208"/>
              <a:gd name="connsiteY27" fmla="*/ 1799331 h 5979757"/>
              <a:gd name="connsiteX28" fmla="*/ 213248 w 5426208"/>
              <a:gd name="connsiteY28" fmla="*/ 1290284 h 5979757"/>
              <a:gd name="connsiteX29" fmla="*/ 213248 w 5426208"/>
              <a:gd name="connsiteY29" fmla="*/ 1422259 h 5979757"/>
              <a:gd name="connsiteX30" fmla="*/ 694015 w 5426208"/>
              <a:gd name="connsiteY30" fmla="*/ 2760865 h 5979757"/>
              <a:gd name="connsiteX31" fmla="*/ 1253280 w 5426208"/>
              <a:gd name="connsiteY31" fmla="*/ 3790825 h 5979757"/>
              <a:gd name="connsiteX32" fmla="*/ 2015715 w 5426208"/>
              <a:gd name="connsiteY32" fmla="*/ 4432127 h 5979757"/>
              <a:gd name="connsiteX33" fmla="*/ 2631307 w 5426208"/>
              <a:gd name="connsiteY33" fmla="*/ 4754580 h 5979757"/>
              <a:gd name="connsiteX34" fmla="*/ 2175214 w 5426208"/>
              <a:gd name="connsiteY34" fmla="*/ 4785383 h 5979757"/>
              <a:gd name="connsiteX35" fmla="*/ 1502268 w 5426208"/>
              <a:gd name="connsiteY35" fmla="*/ 4571350 h 5979757"/>
              <a:gd name="connsiteX36" fmla="*/ 760003 w 5426208"/>
              <a:gd name="connsiteY36" fmla="*/ 3967496 h 5979757"/>
              <a:gd name="connsiteX37" fmla="*/ 260382 w 5426208"/>
              <a:gd name="connsiteY37" fmla="*/ 3071950 h 5979757"/>
              <a:gd name="connsiteX38" fmla="*/ 5859 w 5426208"/>
              <a:gd name="connsiteY38" fmla="*/ 2704304 h 5979757"/>
              <a:gd name="connsiteX39" fmla="*/ 109554 w 5426208"/>
              <a:gd name="connsiteY39" fmla="*/ 3298193 h 5979757"/>
              <a:gd name="connsiteX40" fmla="*/ 420638 w 5426208"/>
              <a:gd name="connsiteY40" fmla="*/ 4702787 h 5979757"/>
              <a:gd name="connsiteX41" fmla="*/ 967661 w 5426208"/>
              <a:gd name="connsiteY41" fmla="*/ 5286238 h 5979757"/>
              <a:gd name="connsiteX42" fmla="*/ 1523574 w 5426208"/>
              <a:gd name="connsiteY42" fmla="*/ 5541772 h 5979757"/>
              <a:gd name="connsiteX43" fmla="*/ 2471273 w 5426208"/>
              <a:gd name="connsiteY43" fmla="*/ 5621924 h 5979757"/>
              <a:gd name="connsiteX44" fmla="*/ 3384948 w 5426208"/>
              <a:gd name="connsiteY44" fmla="*/ 5425398 h 5979757"/>
              <a:gd name="connsiteX45" fmla="*/ 3500869 w 5426208"/>
              <a:gd name="connsiteY45" fmla="*/ 5498539 h 5979757"/>
              <a:gd name="connsiteX46" fmla="*/ 3506134 w 5426208"/>
              <a:gd name="connsiteY46" fmla="*/ 5979757 h 5979757"/>
              <a:gd name="connsiteX0" fmla="*/ 4469964 w 5426208"/>
              <a:gd name="connsiteY0" fmla="*/ 5848036 h 5979771"/>
              <a:gd name="connsiteX1" fmla="*/ 4282215 w 5426208"/>
              <a:gd name="connsiteY1" fmla="*/ 5300281 h 5979771"/>
              <a:gd name="connsiteX2" fmla="*/ 4330110 w 5426208"/>
              <a:gd name="connsiteY2" fmla="*/ 5032222 h 5979771"/>
              <a:gd name="connsiteX3" fmla="*/ 4631881 w 5426208"/>
              <a:gd name="connsiteY3" fmla="*/ 4627236 h 5979771"/>
              <a:gd name="connsiteX4" fmla="*/ 5058626 w 5426208"/>
              <a:gd name="connsiteY4" fmla="*/ 3581011 h 5979771"/>
              <a:gd name="connsiteX5" fmla="*/ 5416844 w 5426208"/>
              <a:gd name="connsiteY5" fmla="*/ 2515782 h 5979771"/>
              <a:gd name="connsiteX6" fmla="*/ 5253752 w 5426208"/>
              <a:gd name="connsiteY6" fmla="*/ 2527982 h 5979771"/>
              <a:gd name="connsiteX7" fmla="*/ 4553133 w 5426208"/>
              <a:gd name="connsiteY7" fmla="*/ 3047499 h 5979771"/>
              <a:gd name="connsiteX8" fmla="*/ 3980892 w 5426208"/>
              <a:gd name="connsiteY8" fmla="*/ 3990652 h 5979771"/>
              <a:gd name="connsiteX9" fmla="*/ 4002122 w 5426208"/>
              <a:gd name="connsiteY9" fmla="*/ 3300554 h 5979771"/>
              <a:gd name="connsiteX10" fmla="*/ 4261463 w 5426208"/>
              <a:gd name="connsiteY10" fmla="*/ 1763340 h 5979771"/>
              <a:gd name="connsiteX11" fmla="*/ 4416873 w 5426208"/>
              <a:gd name="connsiteY11" fmla="*/ 1163800 h 5979771"/>
              <a:gd name="connsiteX12" fmla="*/ 4596120 w 5426208"/>
              <a:gd name="connsiteY12" fmla="*/ 705346 h 5979771"/>
              <a:gd name="connsiteX13" fmla="*/ 4049958 w 5426208"/>
              <a:gd name="connsiteY13" fmla="*/ 979213 h 5979771"/>
              <a:gd name="connsiteX14" fmla="*/ 3488008 w 5426208"/>
              <a:gd name="connsiteY14" fmla="*/ 2095634 h 5979771"/>
              <a:gd name="connsiteX15" fmla="*/ 3287203 w 5426208"/>
              <a:gd name="connsiteY15" fmla="*/ 3189307 h 5979771"/>
              <a:gd name="connsiteX16" fmla="*/ 3292845 w 5426208"/>
              <a:gd name="connsiteY16" fmla="*/ 3873242 h 5979771"/>
              <a:gd name="connsiteX17" fmla="*/ 3192806 w 5426208"/>
              <a:gd name="connsiteY17" fmla="*/ 3622848 h 5979771"/>
              <a:gd name="connsiteX18" fmla="*/ 2932473 w 5426208"/>
              <a:gd name="connsiteY18" fmla="*/ 2740260 h 5979771"/>
              <a:gd name="connsiteX19" fmla="*/ 2399382 w 5426208"/>
              <a:gd name="connsiteY19" fmla="*/ 1409403 h 5979771"/>
              <a:gd name="connsiteX20" fmla="*/ 1934158 w 5426208"/>
              <a:gd name="connsiteY20" fmla="*/ 281369 h 5979771"/>
              <a:gd name="connsiteX21" fmla="*/ 1759700 w 5426208"/>
              <a:gd name="connsiteY21" fmla="*/ 62551 h 5979771"/>
              <a:gd name="connsiteX22" fmla="*/ 1504721 w 5426208"/>
              <a:gd name="connsiteY22" fmla="*/ 1196030 h 5979771"/>
              <a:gd name="connsiteX23" fmla="*/ 1919500 w 5426208"/>
              <a:gd name="connsiteY23" fmla="*/ 2525209 h 5979771"/>
              <a:gd name="connsiteX24" fmla="*/ 2511779 w 5426208"/>
              <a:gd name="connsiteY24" fmla="*/ 3692920 h 5979771"/>
              <a:gd name="connsiteX25" fmla="*/ 2507282 w 5426208"/>
              <a:gd name="connsiteY25" fmla="*/ 3859071 h 5979771"/>
              <a:gd name="connsiteX26" fmla="*/ 1259624 w 5426208"/>
              <a:gd name="connsiteY26" fmla="*/ 2346100 h 5979771"/>
              <a:gd name="connsiteX27" fmla="*/ 760003 w 5426208"/>
              <a:gd name="connsiteY27" fmla="*/ 1799345 h 5979771"/>
              <a:gd name="connsiteX28" fmla="*/ 213248 w 5426208"/>
              <a:gd name="connsiteY28" fmla="*/ 1290298 h 5979771"/>
              <a:gd name="connsiteX29" fmla="*/ 213248 w 5426208"/>
              <a:gd name="connsiteY29" fmla="*/ 1422273 h 5979771"/>
              <a:gd name="connsiteX30" fmla="*/ 694015 w 5426208"/>
              <a:gd name="connsiteY30" fmla="*/ 2760879 h 5979771"/>
              <a:gd name="connsiteX31" fmla="*/ 1253280 w 5426208"/>
              <a:gd name="connsiteY31" fmla="*/ 3790839 h 5979771"/>
              <a:gd name="connsiteX32" fmla="*/ 2015715 w 5426208"/>
              <a:gd name="connsiteY32" fmla="*/ 4432141 h 5979771"/>
              <a:gd name="connsiteX33" fmla="*/ 2631307 w 5426208"/>
              <a:gd name="connsiteY33" fmla="*/ 4754594 h 5979771"/>
              <a:gd name="connsiteX34" fmla="*/ 2175214 w 5426208"/>
              <a:gd name="connsiteY34" fmla="*/ 4785397 h 5979771"/>
              <a:gd name="connsiteX35" fmla="*/ 1502268 w 5426208"/>
              <a:gd name="connsiteY35" fmla="*/ 4571364 h 5979771"/>
              <a:gd name="connsiteX36" fmla="*/ 760003 w 5426208"/>
              <a:gd name="connsiteY36" fmla="*/ 3967510 h 5979771"/>
              <a:gd name="connsiteX37" fmla="*/ 260382 w 5426208"/>
              <a:gd name="connsiteY37" fmla="*/ 3071964 h 5979771"/>
              <a:gd name="connsiteX38" fmla="*/ 5859 w 5426208"/>
              <a:gd name="connsiteY38" fmla="*/ 2704318 h 5979771"/>
              <a:gd name="connsiteX39" fmla="*/ 109554 w 5426208"/>
              <a:gd name="connsiteY39" fmla="*/ 3298207 h 5979771"/>
              <a:gd name="connsiteX40" fmla="*/ 420638 w 5426208"/>
              <a:gd name="connsiteY40" fmla="*/ 4702801 h 5979771"/>
              <a:gd name="connsiteX41" fmla="*/ 967661 w 5426208"/>
              <a:gd name="connsiteY41" fmla="*/ 5286252 h 5979771"/>
              <a:gd name="connsiteX42" fmla="*/ 1523574 w 5426208"/>
              <a:gd name="connsiteY42" fmla="*/ 5541786 h 5979771"/>
              <a:gd name="connsiteX43" fmla="*/ 2471273 w 5426208"/>
              <a:gd name="connsiteY43" fmla="*/ 5621938 h 5979771"/>
              <a:gd name="connsiteX44" fmla="*/ 3384948 w 5426208"/>
              <a:gd name="connsiteY44" fmla="*/ 5425412 h 5979771"/>
              <a:gd name="connsiteX45" fmla="*/ 3500869 w 5426208"/>
              <a:gd name="connsiteY45" fmla="*/ 5498553 h 5979771"/>
              <a:gd name="connsiteX46" fmla="*/ 3506134 w 5426208"/>
              <a:gd name="connsiteY46" fmla="*/ 5979771 h 5979771"/>
              <a:gd name="connsiteX0" fmla="*/ 4469964 w 5426208"/>
              <a:gd name="connsiteY0" fmla="*/ 5831812 h 5963547"/>
              <a:gd name="connsiteX1" fmla="*/ 4282215 w 5426208"/>
              <a:gd name="connsiteY1" fmla="*/ 5284057 h 5963547"/>
              <a:gd name="connsiteX2" fmla="*/ 4330110 w 5426208"/>
              <a:gd name="connsiteY2" fmla="*/ 5015998 h 5963547"/>
              <a:gd name="connsiteX3" fmla="*/ 4631881 w 5426208"/>
              <a:gd name="connsiteY3" fmla="*/ 4611012 h 5963547"/>
              <a:gd name="connsiteX4" fmla="*/ 5058626 w 5426208"/>
              <a:gd name="connsiteY4" fmla="*/ 3564787 h 5963547"/>
              <a:gd name="connsiteX5" fmla="*/ 5416844 w 5426208"/>
              <a:gd name="connsiteY5" fmla="*/ 2499558 h 5963547"/>
              <a:gd name="connsiteX6" fmla="*/ 5253752 w 5426208"/>
              <a:gd name="connsiteY6" fmla="*/ 2511758 h 5963547"/>
              <a:gd name="connsiteX7" fmla="*/ 4553133 w 5426208"/>
              <a:gd name="connsiteY7" fmla="*/ 3031275 h 5963547"/>
              <a:gd name="connsiteX8" fmla="*/ 3980892 w 5426208"/>
              <a:gd name="connsiteY8" fmla="*/ 3974428 h 5963547"/>
              <a:gd name="connsiteX9" fmla="*/ 4002122 w 5426208"/>
              <a:gd name="connsiteY9" fmla="*/ 3284330 h 5963547"/>
              <a:gd name="connsiteX10" fmla="*/ 4261463 w 5426208"/>
              <a:gd name="connsiteY10" fmla="*/ 1747116 h 5963547"/>
              <a:gd name="connsiteX11" fmla="*/ 4416873 w 5426208"/>
              <a:gd name="connsiteY11" fmla="*/ 1147576 h 5963547"/>
              <a:gd name="connsiteX12" fmla="*/ 4596120 w 5426208"/>
              <a:gd name="connsiteY12" fmla="*/ 689122 h 5963547"/>
              <a:gd name="connsiteX13" fmla="*/ 4049958 w 5426208"/>
              <a:gd name="connsiteY13" fmla="*/ 962989 h 5963547"/>
              <a:gd name="connsiteX14" fmla="*/ 3488008 w 5426208"/>
              <a:gd name="connsiteY14" fmla="*/ 2079410 h 5963547"/>
              <a:gd name="connsiteX15" fmla="*/ 3287203 w 5426208"/>
              <a:gd name="connsiteY15" fmla="*/ 3173083 h 5963547"/>
              <a:gd name="connsiteX16" fmla="*/ 3292845 w 5426208"/>
              <a:gd name="connsiteY16" fmla="*/ 3857018 h 5963547"/>
              <a:gd name="connsiteX17" fmla="*/ 3192806 w 5426208"/>
              <a:gd name="connsiteY17" fmla="*/ 3606624 h 5963547"/>
              <a:gd name="connsiteX18" fmla="*/ 2932473 w 5426208"/>
              <a:gd name="connsiteY18" fmla="*/ 2724036 h 5963547"/>
              <a:gd name="connsiteX19" fmla="*/ 2399382 w 5426208"/>
              <a:gd name="connsiteY19" fmla="*/ 1393179 h 5963547"/>
              <a:gd name="connsiteX20" fmla="*/ 1918061 w 5426208"/>
              <a:gd name="connsiteY20" fmla="*/ 334605 h 5963547"/>
              <a:gd name="connsiteX21" fmla="*/ 1759700 w 5426208"/>
              <a:gd name="connsiteY21" fmla="*/ 46327 h 5963547"/>
              <a:gd name="connsiteX22" fmla="*/ 1504721 w 5426208"/>
              <a:gd name="connsiteY22" fmla="*/ 1179806 h 5963547"/>
              <a:gd name="connsiteX23" fmla="*/ 1919500 w 5426208"/>
              <a:gd name="connsiteY23" fmla="*/ 2508985 h 5963547"/>
              <a:gd name="connsiteX24" fmla="*/ 2511779 w 5426208"/>
              <a:gd name="connsiteY24" fmla="*/ 3676696 h 5963547"/>
              <a:gd name="connsiteX25" fmla="*/ 2507282 w 5426208"/>
              <a:gd name="connsiteY25" fmla="*/ 3842847 h 5963547"/>
              <a:gd name="connsiteX26" fmla="*/ 1259624 w 5426208"/>
              <a:gd name="connsiteY26" fmla="*/ 2329876 h 5963547"/>
              <a:gd name="connsiteX27" fmla="*/ 760003 w 5426208"/>
              <a:gd name="connsiteY27" fmla="*/ 1783121 h 5963547"/>
              <a:gd name="connsiteX28" fmla="*/ 213248 w 5426208"/>
              <a:gd name="connsiteY28" fmla="*/ 1274074 h 5963547"/>
              <a:gd name="connsiteX29" fmla="*/ 213248 w 5426208"/>
              <a:gd name="connsiteY29" fmla="*/ 1406049 h 5963547"/>
              <a:gd name="connsiteX30" fmla="*/ 694015 w 5426208"/>
              <a:gd name="connsiteY30" fmla="*/ 2744655 h 5963547"/>
              <a:gd name="connsiteX31" fmla="*/ 1253280 w 5426208"/>
              <a:gd name="connsiteY31" fmla="*/ 3774615 h 5963547"/>
              <a:gd name="connsiteX32" fmla="*/ 2015715 w 5426208"/>
              <a:gd name="connsiteY32" fmla="*/ 4415917 h 5963547"/>
              <a:gd name="connsiteX33" fmla="*/ 2631307 w 5426208"/>
              <a:gd name="connsiteY33" fmla="*/ 4738370 h 5963547"/>
              <a:gd name="connsiteX34" fmla="*/ 2175214 w 5426208"/>
              <a:gd name="connsiteY34" fmla="*/ 4769173 h 5963547"/>
              <a:gd name="connsiteX35" fmla="*/ 1502268 w 5426208"/>
              <a:gd name="connsiteY35" fmla="*/ 4555140 h 5963547"/>
              <a:gd name="connsiteX36" fmla="*/ 760003 w 5426208"/>
              <a:gd name="connsiteY36" fmla="*/ 3951286 h 5963547"/>
              <a:gd name="connsiteX37" fmla="*/ 260382 w 5426208"/>
              <a:gd name="connsiteY37" fmla="*/ 3055740 h 5963547"/>
              <a:gd name="connsiteX38" fmla="*/ 5859 w 5426208"/>
              <a:gd name="connsiteY38" fmla="*/ 2688094 h 5963547"/>
              <a:gd name="connsiteX39" fmla="*/ 109554 w 5426208"/>
              <a:gd name="connsiteY39" fmla="*/ 3281983 h 5963547"/>
              <a:gd name="connsiteX40" fmla="*/ 420638 w 5426208"/>
              <a:gd name="connsiteY40" fmla="*/ 4686577 h 5963547"/>
              <a:gd name="connsiteX41" fmla="*/ 967661 w 5426208"/>
              <a:gd name="connsiteY41" fmla="*/ 5270028 h 5963547"/>
              <a:gd name="connsiteX42" fmla="*/ 1523574 w 5426208"/>
              <a:gd name="connsiteY42" fmla="*/ 5525562 h 5963547"/>
              <a:gd name="connsiteX43" fmla="*/ 2471273 w 5426208"/>
              <a:gd name="connsiteY43" fmla="*/ 5605714 h 5963547"/>
              <a:gd name="connsiteX44" fmla="*/ 3384948 w 5426208"/>
              <a:gd name="connsiteY44" fmla="*/ 5409188 h 5963547"/>
              <a:gd name="connsiteX45" fmla="*/ 3500869 w 5426208"/>
              <a:gd name="connsiteY45" fmla="*/ 5482329 h 5963547"/>
              <a:gd name="connsiteX46" fmla="*/ 3506134 w 5426208"/>
              <a:gd name="connsiteY46" fmla="*/ 5963547 h 5963547"/>
              <a:gd name="connsiteX0" fmla="*/ 4469964 w 5426208"/>
              <a:gd name="connsiteY0" fmla="*/ 5831812 h 5963547"/>
              <a:gd name="connsiteX1" fmla="*/ 4282215 w 5426208"/>
              <a:gd name="connsiteY1" fmla="*/ 5284057 h 5963547"/>
              <a:gd name="connsiteX2" fmla="*/ 4330110 w 5426208"/>
              <a:gd name="connsiteY2" fmla="*/ 5015998 h 5963547"/>
              <a:gd name="connsiteX3" fmla="*/ 4631881 w 5426208"/>
              <a:gd name="connsiteY3" fmla="*/ 4611012 h 5963547"/>
              <a:gd name="connsiteX4" fmla="*/ 5058626 w 5426208"/>
              <a:gd name="connsiteY4" fmla="*/ 3564787 h 5963547"/>
              <a:gd name="connsiteX5" fmla="*/ 5416844 w 5426208"/>
              <a:gd name="connsiteY5" fmla="*/ 2499558 h 5963547"/>
              <a:gd name="connsiteX6" fmla="*/ 5253752 w 5426208"/>
              <a:gd name="connsiteY6" fmla="*/ 2511758 h 5963547"/>
              <a:gd name="connsiteX7" fmla="*/ 4553133 w 5426208"/>
              <a:gd name="connsiteY7" fmla="*/ 3031275 h 5963547"/>
              <a:gd name="connsiteX8" fmla="*/ 3980892 w 5426208"/>
              <a:gd name="connsiteY8" fmla="*/ 3974428 h 5963547"/>
              <a:gd name="connsiteX9" fmla="*/ 4002122 w 5426208"/>
              <a:gd name="connsiteY9" fmla="*/ 3284330 h 5963547"/>
              <a:gd name="connsiteX10" fmla="*/ 4261463 w 5426208"/>
              <a:gd name="connsiteY10" fmla="*/ 1747116 h 5963547"/>
              <a:gd name="connsiteX11" fmla="*/ 4416873 w 5426208"/>
              <a:gd name="connsiteY11" fmla="*/ 1147576 h 5963547"/>
              <a:gd name="connsiteX12" fmla="*/ 4484533 w 5426208"/>
              <a:gd name="connsiteY12" fmla="*/ 653647 h 5963547"/>
              <a:gd name="connsiteX13" fmla="*/ 4049958 w 5426208"/>
              <a:gd name="connsiteY13" fmla="*/ 962989 h 5963547"/>
              <a:gd name="connsiteX14" fmla="*/ 3488008 w 5426208"/>
              <a:gd name="connsiteY14" fmla="*/ 2079410 h 5963547"/>
              <a:gd name="connsiteX15" fmla="*/ 3287203 w 5426208"/>
              <a:gd name="connsiteY15" fmla="*/ 3173083 h 5963547"/>
              <a:gd name="connsiteX16" fmla="*/ 3292845 w 5426208"/>
              <a:gd name="connsiteY16" fmla="*/ 3857018 h 5963547"/>
              <a:gd name="connsiteX17" fmla="*/ 3192806 w 5426208"/>
              <a:gd name="connsiteY17" fmla="*/ 3606624 h 5963547"/>
              <a:gd name="connsiteX18" fmla="*/ 2932473 w 5426208"/>
              <a:gd name="connsiteY18" fmla="*/ 2724036 h 5963547"/>
              <a:gd name="connsiteX19" fmla="*/ 2399382 w 5426208"/>
              <a:gd name="connsiteY19" fmla="*/ 1393179 h 5963547"/>
              <a:gd name="connsiteX20" fmla="*/ 1918061 w 5426208"/>
              <a:gd name="connsiteY20" fmla="*/ 334605 h 5963547"/>
              <a:gd name="connsiteX21" fmla="*/ 1759700 w 5426208"/>
              <a:gd name="connsiteY21" fmla="*/ 46327 h 5963547"/>
              <a:gd name="connsiteX22" fmla="*/ 1504721 w 5426208"/>
              <a:gd name="connsiteY22" fmla="*/ 1179806 h 5963547"/>
              <a:gd name="connsiteX23" fmla="*/ 1919500 w 5426208"/>
              <a:gd name="connsiteY23" fmla="*/ 2508985 h 5963547"/>
              <a:gd name="connsiteX24" fmla="*/ 2511779 w 5426208"/>
              <a:gd name="connsiteY24" fmla="*/ 3676696 h 5963547"/>
              <a:gd name="connsiteX25" fmla="*/ 2507282 w 5426208"/>
              <a:gd name="connsiteY25" fmla="*/ 3842847 h 5963547"/>
              <a:gd name="connsiteX26" fmla="*/ 1259624 w 5426208"/>
              <a:gd name="connsiteY26" fmla="*/ 2329876 h 5963547"/>
              <a:gd name="connsiteX27" fmla="*/ 760003 w 5426208"/>
              <a:gd name="connsiteY27" fmla="*/ 1783121 h 5963547"/>
              <a:gd name="connsiteX28" fmla="*/ 213248 w 5426208"/>
              <a:gd name="connsiteY28" fmla="*/ 1274074 h 5963547"/>
              <a:gd name="connsiteX29" fmla="*/ 213248 w 5426208"/>
              <a:gd name="connsiteY29" fmla="*/ 1406049 h 5963547"/>
              <a:gd name="connsiteX30" fmla="*/ 694015 w 5426208"/>
              <a:gd name="connsiteY30" fmla="*/ 2744655 h 5963547"/>
              <a:gd name="connsiteX31" fmla="*/ 1253280 w 5426208"/>
              <a:gd name="connsiteY31" fmla="*/ 3774615 h 5963547"/>
              <a:gd name="connsiteX32" fmla="*/ 2015715 w 5426208"/>
              <a:gd name="connsiteY32" fmla="*/ 4415917 h 5963547"/>
              <a:gd name="connsiteX33" fmla="*/ 2631307 w 5426208"/>
              <a:gd name="connsiteY33" fmla="*/ 4738370 h 5963547"/>
              <a:gd name="connsiteX34" fmla="*/ 2175214 w 5426208"/>
              <a:gd name="connsiteY34" fmla="*/ 4769173 h 5963547"/>
              <a:gd name="connsiteX35" fmla="*/ 1502268 w 5426208"/>
              <a:gd name="connsiteY35" fmla="*/ 4555140 h 5963547"/>
              <a:gd name="connsiteX36" fmla="*/ 760003 w 5426208"/>
              <a:gd name="connsiteY36" fmla="*/ 3951286 h 5963547"/>
              <a:gd name="connsiteX37" fmla="*/ 260382 w 5426208"/>
              <a:gd name="connsiteY37" fmla="*/ 3055740 h 5963547"/>
              <a:gd name="connsiteX38" fmla="*/ 5859 w 5426208"/>
              <a:gd name="connsiteY38" fmla="*/ 2688094 h 5963547"/>
              <a:gd name="connsiteX39" fmla="*/ 109554 w 5426208"/>
              <a:gd name="connsiteY39" fmla="*/ 3281983 h 5963547"/>
              <a:gd name="connsiteX40" fmla="*/ 420638 w 5426208"/>
              <a:gd name="connsiteY40" fmla="*/ 4686577 h 5963547"/>
              <a:gd name="connsiteX41" fmla="*/ 967661 w 5426208"/>
              <a:gd name="connsiteY41" fmla="*/ 5270028 h 5963547"/>
              <a:gd name="connsiteX42" fmla="*/ 1523574 w 5426208"/>
              <a:gd name="connsiteY42" fmla="*/ 5525562 h 5963547"/>
              <a:gd name="connsiteX43" fmla="*/ 2471273 w 5426208"/>
              <a:gd name="connsiteY43" fmla="*/ 5605714 h 5963547"/>
              <a:gd name="connsiteX44" fmla="*/ 3384948 w 5426208"/>
              <a:gd name="connsiteY44" fmla="*/ 5409188 h 5963547"/>
              <a:gd name="connsiteX45" fmla="*/ 3500869 w 5426208"/>
              <a:gd name="connsiteY45" fmla="*/ 5482329 h 5963547"/>
              <a:gd name="connsiteX46" fmla="*/ 3506134 w 5426208"/>
              <a:gd name="connsiteY46" fmla="*/ 5963547 h 5963547"/>
              <a:gd name="connsiteX0" fmla="*/ 4469964 w 5426208"/>
              <a:gd name="connsiteY0" fmla="*/ 5831812 h 5963547"/>
              <a:gd name="connsiteX1" fmla="*/ 4282215 w 5426208"/>
              <a:gd name="connsiteY1" fmla="*/ 5284057 h 5963547"/>
              <a:gd name="connsiteX2" fmla="*/ 4330110 w 5426208"/>
              <a:gd name="connsiteY2" fmla="*/ 5015998 h 5963547"/>
              <a:gd name="connsiteX3" fmla="*/ 4631881 w 5426208"/>
              <a:gd name="connsiteY3" fmla="*/ 4611012 h 5963547"/>
              <a:gd name="connsiteX4" fmla="*/ 5058626 w 5426208"/>
              <a:gd name="connsiteY4" fmla="*/ 3564787 h 5963547"/>
              <a:gd name="connsiteX5" fmla="*/ 5416844 w 5426208"/>
              <a:gd name="connsiteY5" fmla="*/ 2499558 h 5963547"/>
              <a:gd name="connsiteX6" fmla="*/ 5253752 w 5426208"/>
              <a:gd name="connsiteY6" fmla="*/ 2511758 h 5963547"/>
              <a:gd name="connsiteX7" fmla="*/ 4553133 w 5426208"/>
              <a:gd name="connsiteY7" fmla="*/ 3031275 h 5963547"/>
              <a:gd name="connsiteX8" fmla="*/ 3980892 w 5426208"/>
              <a:gd name="connsiteY8" fmla="*/ 3974428 h 5963547"/>
              <a:gd name="connsiteX9" fmla="*/ 4002122 w 5426208"/>
              <a:gd name="connsiteY9" fmla="*/ 3284330 h 5963547"/>
              <a:gd name="connsiteX10" fmla="*/ 4261463 w 5426208"/>
              <a:gd name="connsiteY10" fmla="*/ 1747116 h 5963547"/>
              <a:gd name="connsiteX11" fmla="*/ 4416873 w 5426208"/>
              <a:gd name="connsiteY11" fmla="*/ 1147576 h 5963547"/>
              <a:gd name="connsiteX12" fmla="*/ 4484533 w 5426208"/>
              <a:gd name="connsiteY12" fmla="*/ 653647 h 5963547"/>
              <a:gd name="connsiteX13" fmla="*/ 4049958 w 5426208"/>
              <a:gd name="connsiteY13" fmla="*/ 962989 h 5963547"/>
              <a:gd name="connsiteX14" fmla="*/ 3488008 w 5426208"/>
              <a:gd name="connsiteY14" fmla="*/ 2079410 h 5963547"/>
              <a:gd name="connsiteX15" fmla="*/ 3287203 w 5426208"/>
              <a:gd name="connsiteY15" fmla="*/ 3173083 h 5963547"/>
              <a:gd name="connsiteX16" fmla="*/ 3292845 w 5426208"/>
              <a:gd name="connsiteY16" fmla="*/ 3857018 h 5963547"/>
              <a:gd name="connsiteX17" fmla="*/ 3192806 w 5426208"/>
              <a:gd name="connsiteY17" fmla="*/ 3606624 h 5963547"/>
              <a:gd name="connsiteX18" fmla="*/ 2932473 w 5426208"/>
              <a:gd name="connsiteY18" fmla="*/ 2724036 h 5963547"/>
              <a:gd name="connsiteX19" fmla="*/ 2399382 w 5426208"/>
              <a:gd name="connsiteY19" fmla="*/ 1393179 h 5963547"/>
              <a:gd name="connsiteX20" fmla="*/ 1918061 w 5426208"/>
              <a:gd name="connsiteY20" fmla="*/ 334605 h 5963547"/>
              <a:gd name="connsiteX21" fmla="*/ 1759700 w 5426208"/>
              <a:gd name="connsiteY21" fmla="*/ 46327 h 5963547"/>
              <a:gd name="connsiteX22" fmla="*/ 1504721 w 5426208"/>
              <a:gd name="connsiteY22" fmla="*/ 1179806 h 5963547"/>
              <a:gd name="connsiteX23" fmla="*/ 1919500 w 5426208"/>
              <a:gd name="connsiteY23" fmla="*/ 2508985 h 5963547"/>
              <a:gd name="connsiteX24" fmla="*/ 2511779 w 5426208"/>
              <a:gd name="connsiteY24" fmla="*/ 3676696 h 5963547"/>
              <a:gd name="connsiteX25" fmla="*/ 2507282 w 5426208"/>
              <a:gd name="connsiteY25" fmla="*/ 3842847 h 5963547"/>
              <a:gd name="connsiteX26" fmla="*/ 1259624 w 5426208"/>
              <a:gd name="connsiteY26" fmla="*/ 2329876 h 5963547"/>
              <a:gd name="connsiteX27" fmla="*/ 760003 w 5426208"/>
              <a:gd name="connsiteY27" fmla="*/ 1783121 h 5963547"/>
              <a:gd name="connsiteX28" fmla="*/ 213248 w 5426208"/>
              <a:gd name="connsiteY28" fmla="*/ 1274074 h 5963547"/>
              <a:gd name="connsiteX29" fmla="*/ 213248 w 5426208"/>
              <a:gd name="connsiteY29" fmla="*/ 1406049 h 5963547"/>
              <a:gd name="connsiteX30" fmla="*/ 694015 w 5426208"/>
              <a:gd name="connsiteY30" fmla="*/ 2744655 h 5963547"/>
              <a:gd name="connsiteX31" fmla="*/ 1253280 w 5426208"/>
              <a:gd name="connsiteY31" fmla="*/ 3774615 h 5963547"/>
              <a:gd name="connsiteX32" fmla="*/ 2015715 w 5426208"/>
              <a:gd name="connsiteY32" fmla="*/ 4415917 h 5963547"/>
              <a:gd name="connsiteX33" fmla="*/ 2631307 w 5426208"/>
              <a:gd name="connsiteY33" fmla="*/ 4738370 h 5963547"/>
              <a:gd name="connsiteX34" fmla="*/ 2175214 w 5426208"/>
              <a:gd name="connsiteY34" fmla="*/ 4769173 h 5963547"/>
              <a:gd name="connsiteX35" fmla="*/ 1502268 w 5426208"/>
              <a:gd name="connsiteY35" fmla="*/ 4555140 h 5963547"/>
              <a:gd name="connsiteX36" fmla="*/ 760003 w 5426208"/>
              <a:gd name="connsiteY36" fmla="*/ 3951286 h 5963547"/>
              <a:gd name="connsiteX37" fmla="*/ 260382 w 5426208"/>
              <a:gd name="connsiteY37" fmla="*/ 3055740 h 5963547"/>
              <a:gd name="connsiteX38" fmla="*/ 5859 w 5426208"/>
              <a:gd name="connsiteY38" fmla="*/ 2688094 h 5963547"/>
              <a:gd name="connsiteX39" fmla="*/ 109554 w 5426208"/>
              <a:gd name="connsiteY39" fmla="*/ 3281983 h 5963547"/>
              <a:gd name="connsiteX40" fmla="*/ 420638 w 5426208"/>
              <a:gd name="connsiteY40" fmla="*/ 4686577 h 5963547"/>
              <a:gd name="connsiteX41" fmla="*/ 967661 w 5426208"/>
              <a:gd name="connsiteY41" fmla="*/ 5270028 h 5963547"/>
              <a:gd name="connsiteX42" fmla="*/ 1523574 w 5426208"/>
              <a:gd name="connsiteY42" fmla="*/ 5525562 h 5963547"/>
              <a:gd name="connsiteX43" fmla="*/ 2471273 w 5426208"/>
              <a:gd name="connsiteY43" fmla="*/ 5605714 h 5963547"/>
              <a:gd name="connsiteX44" fmla="*/ 3384948 w 5426208"/>
              <a:gd name="connsiteY44" fmla="*/ 5409188 h 5963547"/>
              <a:gd name="connsiteX45" fmla="*/ 3500869 w 5426208"/>
              <a:gd name="connsiteY45" fmla="*/ 5482329 h 5963547"/>
              <a:gd name="connsiteX46" fmla="*/ 3506134 w 5426208"/>
              <a:gd name="connsiteY46" fmla="*/ 5963547 h 5963547"/>
              <a:gd name="connsiteX0" fmla="*/ 4469964 w 5426208"/>
              <a:gd name="connsiteY0" fmla="*/ 5831812 h 5963547"/>
              <a:gd name="connsiteX1" fmla="*/ 4282215 w 5426208"/>
              <a:gd name="connsiteY1" fmla="*/ 5284057 h 5963547"/>
              <a:gd name="connsiteX2" fmla="*/ 4330110 w 5426208"/>
              <a:gd name="connsiteY2" fmla="*/ 5015998 h 5963547"/>
              <a:gd name="connsiteX3" fmla="*/ 4631881 w 5426208"/>
              <a:gd name="connsiteY3" fmla="*/ 4611012 h 5963547"/>
              <a:gd name="connsiteX4" fmla="*/ 5058626 w 5426208"/>
              <a:gd name="connsiteY4" fmla="*/ 3564787 h 5963547"/>
              <a:gd name="connsiteX5" fmla="*/ 5416844 w 5426208"/>
              <a:gd name="connsiteY5" fmla="*/ 2499558 h 5963547"/>
              <a:gd name="connsiteX6" fmla="*/ 5253752 w 5426208"/>
              <a:gd name="connsiteY6" fmla="*/ 2511758 h 5963547"/>
              <a:gd name="connsiteX7" fmla="*/ 4553133 w 5426208"/>
              <a:gd name="connsiteY7" fmla="*/ 3031275 h 5963547"/>
              <a:gd name="connsiteX8" fmla="*/ 3980892 w 5426208"/>
              <a:gd name="connsiteY8" fmla="*/ 3974428 h 5963547"/>
              <a:gd name="connsiteX9" fmla="*/ 4002122 w 5426208"/>
              <a:gd name="connsiteY9" fmla="*/ 3284330 h 5963547"/>
              <a:gd name="connsiteX10" fmla="*/ 4261463 w 5426208"/>
              <a:gd name="connsiteY10" fmla="*/ 1747116 h 5963547"/>
              <a:gd name="connsiteX11" fmla="*/ 4416873 w 5426208"/>
              <a:gd name="connsiteY11" fmla="*/ 1147576 h 5963547"/>
              <a:gd name="connsiteX12" fmla="*/ 4484533 w 5426208"/>
              <a:gd name="connsiteY12" fmla="*/ 653647 h 5963547"/>
              <a:gd name="connsiteX13" fmla="*/ 4063391 w 5426208"/>
              <a:gd name="connsiteY13" fmla="*/ 1013087 h 5963547"/>
              <a:gd name="connsiteX14" fmla="*/ 3488008 w 5426208"/>
              <a:gd name="connsiteY14" fmla="*/ 2079410 h 5963547"/>
              <a:gd name="connsiteX15" fmla="*/ 3287203 w 5426208"/>
              <a:gd name="connsiteY15" fmla="*/ 3173083 h 5963547"/>
              <a:gd name="connsiteX16" fmla="*/ 3292845 w 5426208"/>
              <a:gd name="connsiteY16" fmla="*/ 3857018 h 5963547"/>
              <a:gd name="connsiteX17" fmla="*/ 3192806 w 5426208"/>
              <a:gd name="connsiteY17" fmla="*/ 3606624 h 5963547"/>
              <a:gd name="connsiteX18" fmla="*/ 2932473 w 5426208"/>
              <a:gd name="connsiteY18" fmla="*/ 2724036 h 5963547"/>
              <a:gd name="connsiteX19" fmla="*/ 2399382 w 5426208"/>
              <a:gd name="connsiteY19" fmla="*/ 1393179 h 5963547"/>
              <a:gd name="connsiteX20" fmla="*/ 1918061 w 5426208"/>
              <a:gd name="connsiteY20" fmla="*/ 334605 h 5963547"/>
              <a:gd name="connsiteX21" fmla="*/ 1759700 w 5426208"/>
              <a:gd name="connsiteY21" fmla="*/ 46327 h 5963547"/>
              <a:gd name="connsiteX22" fmla="*/ 1504721 w 5426208"/>
              <a:gd name="connsiteY22" fmla="*/ 1179806 h 5963547"/>
              <a:gd name="connsiteX23" fmla="*/ 1919500 w 5426208"/>
              <a:gd name="connsiteY23" fmla="*/ 2508985 h 5963547"/>
              <a:gd name="connsiteX24" fmla="*/ 2511779 w 5426208"/>
              <a:gd name="connsiteY24" fmla="*/ 3676696 h 5963547"/>
              <a:gd name="connsiteX25" fmla="*/ 2507282 w 5426208"/>
              <a:gd name="connsiteY25" fmla="*/ 3842847 h 5963547"/>
              <a:gd name="connsiteX26" fmla="*/ 1259624 w 5426208"/>
              <a:gd name="connsiteY26" fmla="*/ 2329876 h 5963547"/>
              <a:gd name="connsiteX27" fmla="*/ 760003 w 5426208"/>
              <a:gd name="connsiteY27" fmla="*/ 1783121 h 5963547"/>
              <a:gd name="connsiteX28" fmla="*/ 213248 w 5426208"/>
              <a:gd name="connsiteY28" fmla="*/ 1274074 h 5963547"/>
              <a:gd name="connsiteX29" fmla="*/ 213248 w 5426208"/>
              <a:gd name="connsiteY29" fmla="*/ 1406049 h 5963547"/>
              <a:gd name="connsiteX30" fmla="*/ 694015 w 5426208"/>
              <a:gd name="connsiteY30" fmla="*/ 2744655 h 5963547"/>
              <a:gd name="connsiteX31" fmla="*/ 1253280 w 5426208"/>
              <a:gd name="connsiteY31" fmla="*/ 3774615 h 5963547"/>
              <a:gd name="connsiteX32" fmla="*/ 2015715 w 5426208"/>
              <a:gd name="connsiteY32" fmla="*/ 4415917 h 5963547"/>
              <a:gd name="connsiteX33" fmla="*/ 2631307 w 5426208"/>
              <a:gd name="connsiteY33" fmla="*/ 4738370 h 5963547"/>
              <a:gd name="connsiteX34" fmla="*/ 2175214 w 5426208"/>
              <a:gd name="connsiteY34" fmla="*/ 4769173 h 5963547"/>
              <a:gd name="connsiteX35" fmla="*/ 1502268 w 5426208"/>
              <a:gd name="connsiteY35" fmla="*/ 4555140 h 5963547"/>
              <a:gd name="connsiteX36" fmla="*/ 760003 w 5426208"/>
              <a:gd name="connsiteY36" fmla="*/ 3951286 h 5963547"/>
              <a:gd name="connsiteX37" fmla="*/ 260382 w 5426208"/>
              <a:gd name="connsiteY37" fmla="*/ 3055740 h 5963547"/>
              <a:gd name="connsiteX38" fmla="*/ 5859 w 5426208"/>
              <a:gd name="connsiteY38" fmla="*/ 2688094 h 5963547"/>
              <a:gd name="connsiteX39" fmla="*/ 109554 w 5426208"/>
              <a:gd name="connsiteY39" fmla="*/ 3281983 h 5963547"/>
              <a:gd name="connsiteX40" fmla="*/ 420638 w 5426208"/>
              <a:gd name="connsiteY40" fmla="*/ 4686577 h 5963547"/>
              <a:gd name="connsiteX41" fmla="*/ 967661 w 5426208"/>
              <a:gd name="connsiteY41" fmla="*/ 5270028 h 5963547"/>
              <a:gd name="connsiteX42" fmla="*/ 1523574 w 5426208"/>
              <a:gd name="connsiteY42" fmla="*/ 5525562 h 5963547"/>
              <a:gd name="connsiteX43" fmla="*/ 2471273 w 5426208"/>
              <a:gd name="connsiteY43" fmla="*/ 5605714 h 5963547"/>
              <a:gd name="connsiteX44" fmla="*/ 3384948 w 5426208"/>
              <a:gd name="connsiteY44" fmla="*/ 5409188 h 5963547"/>
              <a:gd name="connsiteX45" fmla="*/ 3500869 w 5426208"/>
              <a:gd name="connsiteY45" fmla="*/ 5482329 h 5963547"/>
              <a:gd name="connsiteX46" fmla="*/ 3506134 w 5426208"/>
              <a:gd name="connsiteY46" fmla="*/ 5963547 h 5963547"/>
              <a:gd name="connsiteX0" fmla="*/ 4469964 w 5426208"/>
              <a:gd name="connsiteY0" fmla="*/ 5831812 h 5963547"/>
              <a:gd name="connsiteX1" fmla="*/ 4282215 w 5426208"/>
              <a:gd name="connsiteY1" fmla="*/ 5284057 h 5963547"/>
              <a:gd name="connsiteX2" fmla="*/ 4330110 w 5426208"/>
              <a:gd name="connsiteY2" fmla="*/ 5015998 h 5963547"/>
              <a:gd name="connsiteX3" fmla="*/ 4631881 w 5426208"/>
              <a:gd name="connsiteY3" fmla="*/ 4611012 h 5963547"/>
              <a:gd name="connsiteX4" fmla="*/ 5058626 w 5426208"/>
              <a:gd name="connsiteY4" fmla="*/ 3564787 h 5963547"/>
              <a:gd name="connsiteX5" fmla="*/ 5416844 w 5426208"/>
              <a:gd name="connsiteY5" fmla="*/ 2499558 h 5963547"/>
              <a:gd name="connsiteX6" fmla="*/ 5253752 w 5426208"/>
              <a:gd name="connsiteY6" fmla="*/ 2511758 h 5963547"/>
              <a:gd name="connsiteX7" fmla="*/ 4553133 w 5426208"/>
              <a:gd name="connsiteY7" fmla="*/ 3031275 h 5963547"/>
              <a:gd name="connsiteX8" fmla="*/ 3980892 w 5426208"/>
              <a:gd name="connsiteY8" fmla="*/ 3974428 h 5963547"/>
              <a:gd name="connsiteX9" fmla="*/ 4002122 w 5426208"/>
              <a:gd name="connsiteY9" fmla="*/ 3284330 h 5963547"/>
              <a:gd name="connsiteX10" fmla="*/ 4281760 w 5426208"/>
              <a:gd name="connsiteY10" fmla="*/ 1853260 h 5963547"/>
              <a:gd name="connsiteX11" fmla="*/ 4416873 w 5426208"/>
              <a:gd name="connsiteY11" fmla="*/ 1147576 h 5963547"/>
              <a:gd name="connsiteX12" fmla="*/ 4484533 w 5426208"/>
              <a:gd name="connsiteY12" fmla="*/ 653647 h 5963547"/>
              <a:gd name="connsiteX13" fmla="*/ 4063391 w 5426208"/>
              <a:gd name="connsiteY13" fmla="*/ 1013087 h 5963547"/>
              <a:gd name="connsiteX14" fmla="*/ 3488008 w 5426208"/>
              <a:gd name="connsiteY14" fmla="*/ 2079410 h 5963547"/>
              <a:gd name="connsiteX15" fmla="*/ 3287203 w 5426208"/>
              <a:gd name="connsiteY15" fmla="*/ 3173083 h 5963547"/>
              <a:gd name="connsiteX16" fmla="*/ 3292845 w 5426208"/>
              <a:gd name="connsiteY16" fmla="*/ 3857018 h 5963547"/>
              <a:gd name="connsiteX17" fmla="*/ 3192806 w 5426208"/>
              <a:gd name="connsiteY17" fmla="*/ 3606624 h 5963547"/>
              <a:gd name="connsiteX18" fmla="*/ 2932473 w 5426208"/>
              <a:gd name="connsiteY18" fmla="*/ 2724036 h 5963547"/>
              <a:gd name="connsiteX19" fmla="*/ 2399382 w 5426208"/>
              <a:gd name="connsiteY19" fmla="*/ 1393179 h 5963547"/>
              <a:gd name="connsiteX20" fmla="*/ 1918061 w 5426208"/>
              <a:gd name="connsiteY20" fmla="*/ 334605 h 5963547"/>
              <a:gd name="connsiteX21" fmla="*/ 1759700 w 5426208"/>
              <a:gd name="connsiteY21" fmla="*/ 46327 h 5963547"/>
              <a:gd name="connsiteX22" fmla="*/ 1504721 w 5426208"/>
              <a:gd name="connsiteY22" fmla="*/ 1179806 h 5963547"/>
              <a:gd name="connsiteX23" fmla="*/ 1919500 w 5426208"/>
              <a:gd name="connsiteY23" fmla="*/ 2508985 h 5963547"/>
              <a:gd name="connsiteX24" fmla="*/ 2511779 w 5426208"/>
              <a:gd name="connsiteY24" fmla="*/ 3676696 h 5963547"/>
              <a:gd name="connsiteX25" fmla="*/ 2507282 w 5426208"/>
              <a:gd name="connsiteY25" fmla="*/ 3842847 h 5963547"/>
              <a:gd name="connsiteX26" fmla="*/ 1259624 w 5426208"/>
              <a:gd name="connsiteY26" fmla="*/ 2329876 h 5963547"/>
              <a:gd name="connsiteX27" fmla="*/ 760003 w 5426208"/>
              <a:gd name="connsiteY27" fmla="*/ 1783121 h 5963547"/>
              <a:gd name="connsiteX28" fmla="*/ 213248 w 5426208"/>
              <a:gd name="connsiteY28" fmla="*/ 1274074 h 5963547"/>
              <a:gd name="connsiteX29" fmla="*/ 213248 w 5426208"/>
              <a:gd name="connsiteY29" fmla="*/ 1406049 h 5963547"/>
              <a:gd name="connsiteX30" fmla="*/ 694015 w 5426208"/>
              <a:gd name="connsiteY30" fmla="*/ 2744655 h 5963547"/>
              <a:gd name="connsiteX31" fmla="*/ 1253280 w 5426208"/>
              <a:gd name="connsiteY31" fmla="*/ 3774615 h 5963547"/>
              <a:gd name="connsiteX32" fmla="*/ 2015715 w 5426208"/>
              <a:gd name="connsiteY32" fmla="*/ 4415917 h 5963547"/>
              <a:gd name="connsiteX33" fmla="*/ 2631307 w 5426208"/>
              <a:gd name="connsiteY33" fmla="*/ 4738370 h 5963547"/>
              <a:gd name="connsiteX34" fmla="*/ 2175214 w 5426208"/>
              <a:gd name="connsiteY34" fmla="*/ 4769173 h 5963547"/>
              <a:gd name="connsiteX35" fmla="*/ 1502268 w 5426208"/>
              <a:gd name="connsiteY35" fmla="*/ 4555140 h 5963547"/>
              <a:gd name="connsiteX36" fmla="*/ 760003 w 5426208"/>
              <a:gd name="connsiteY36" fmla="*/ 3951286 h 5963547"/>
              <a:gd name="connsiteX37" fmla="*/ 260382 w 5426208"/>
              <a:gd name="connsiteY37" fmla="*/ 3055740 h 5963547"/>
              <a:gd name="connsiteX38" fmla="*/ 5859 w 5426208"/>
              <a:gd name="connsiteY38" fmla="*/ 2688094 h 5963547"/>
              <a:gd name="connsiteX39" fmla="*/ 109554 w 5426208"/>
              <a:gd name="connsiteY39" fmla="*/ 3281983 h 5963547"/>
              <a:gd name="connsiteX40" fmla="*/ 420638 w 5426208"/>
              <a:gd name="connsiteY40" fmla="*/ 4686577 h 5963547"/>
              <a:gd name="connsiteX41" fmla="*/ 967661 w 5426208"/>
              <a:gd name="connsiteY41" fmla="*/ 5270028 h 5963547"/>
              <a:gd name="connsiteX42" fmla="*/ 1523574 w 5426208"/>
              <a:gd name="connsiteY42" fmla="*/ 5525562 h 5963547"/>
              <a:gd name="connsiteX43" fmla="*/ 2471273 w 5426208"/>
              <a:gd name="connsiteY43" fmla="*/ 5605714 h 5963547"/>
              <a:gd name="connsiteX44" fmla="*/ 3384948 w 5426208"/>
              <a:gd name="connsiteY44" fmla="*/ 5409188 h 5963547"/>
              <a:gd name="connsiteX45" fmla="*/ 3500869 w 5426208"/>
              <a:gd name="connsiteY45" fmla="*/ 5482329 h 5963547"/>
              <a:gd name="connsiteX46" fmla="*/ 3506134 w 5426208"/>
              <a:gd name="connsiteY46" fmla="*/ 5963547 h 5963547"/>
              <a:gd name="connsiteX0" fmla="*/ 4469964 w 5426208"/>
              <a:gd name="connsiteY0" fmla="*/ 5831812 h 5963547"/>
              <a:gd name="connsiteX1" fmla="*/ 4282215 w 5426208"/>
              <a:gd name="connsiteY1" fmla="*/ 5284057 h 5963547"/>
              <a:gd name="connsiteX2" fmla="*/ 4330110 w 5426208"/>
              <a:gd name="connsiteY2" fmla="*/ 5015998 h 5963547"/>
              <a:gd name="connsiteX3" fmla="*/ 4631881 w 5426208"/>
              <a:gd name="connsiteY3" fmla="*/ 4611012 h 5963547"/>
              <a:gd name="connsiteX4" fmla="*/ 5058626 w 5426208"/>
              <a:gd name="connsiteY4" fmla="*/ 3564787 h 5963547"/>
              <a:gd name="connsiteX5" fmla="*/ 5416844 w 5426208"/>
              <a:gd name="connsiteY5" fmla="*/ 2499558 h 5963547"/>
              <a:gd name="connsiteX6" fmla="*/ 5253752 w 5426208"/>
              <a:gd name="connsiteY6" fmla="*/ 2511758 h 5963547"/>
              <a:gd name="connsiteX7" fmla="*/ 4553133 w 5426208"/>
              <a:gd name="connsiteY7" fmla="*/ 3031275 h 5963547"/>
              <a:gd name="connsiteX8" fmla="*/ 3980892 w 5426208"/>
              <a:gd name="connsiteY8" fmla="*/ 3974428 h 5963547"/>
              <a:gd name="connsiteX9" fmla="*/ 4040105 w 5426208"/>
              <a:gd name="connsiteY9" fmla="*/ 3319391 h 5963547"/>
              <a:gd name="connsiteX10" fmla="*/ 4281760 w 5426208"/>
              <a:gd name="connsiteY10" fmla="*/ 1853260 h 5963547"/>
              <a:gd name="connsiteX11" fmla="*/ 4416873 w 5426208"/>
              <a:gd name="connsiteY11" fmla="*/ 1147576 h 5963547"/>
              <a:gd name="connsiteX12" fmla="*/ 4484533 w 5426208"/>
              <a:gd name="connsiteY12" fmla="*/ 653647 h 5963547"/>
              <a:gd name="connsiteX13" fmla="*/ 4063391 w 5426208"/>
              <a:gd name="connsiteY13" fmla="*/ 1013087 h 5963547"/>
              <a:gd name="connsiteX14" fmla="*/ 3488008 w 5426208"/>
              <a:gd name="connsiteY14" fmla="*/ 2079410 h 5963547"/>
              <a:gd name="connsiteX15" fmla="*/ 3287203 w 5426208"/>
              <a:gd name="connsiteY15" fmla="*/ 3173083 h 5963547"/>
              <a:gd name="connsiteX16" fmla="*/ 3292845 w 5426208"/>
              <a:gd name="connsiteY16" fmla="*/ 3857018 h 5963547"/>
              <a:gd name="connsiteX17" fmla="*/ 3192806 w 5426208"/>
              <a:gd name="connsiteY17" fmla="*/ 3606624 h 5963547"/>
              <a:gd name="connsiteX18" fmla="*/ 2932473 w 5426208"/>
              <a:gd name="connsiteY18" fmla="*/ 2724036 h 5963547"/>
              <a:gd name="connsiteX19" fmla="*/ 2399382 w 5426208"/>
              <a:gd name="connsiteY19" fmla="*/ 1393179 h 5963547"/>
              <a:gd name="connsiteX20" fmla="*/ 1918061 w 5426208"/>
              <a:gd name="connsiteY20" fmla="*/ 334605 h 5963547"/>
              <a:gd name="connsiteX21" fmla="*/ 1759700 w 5426208"/>
              <a:gd name="connsiteY21" fmla="*/ 46327 h 5963547"/>
              <a:gd name="connsiteX22" fmla="*/ 1504721 w 5426208"/>
              <a:gd name="connsiteY22" fmla="*/ 1179806 h 5963547"/>
              <a:gd name="connsiteX23" fmla="*/ 1919500 w 5426208"/>
              <a:gd name="connsiteY23" fmla="*/ 2508985 h 5963547"/>
              <a:gd name="connsiteX24" fmla="*/ 2511779 w 5426208"/>
              <a:gd name="connsiteY24" fmla="*/ 3676696 h 5963547"/>
              <a:gd name="connsiteX25" fmla="*/ 2507282 w 5426208"/>
              <a:gd name="connsiteY25" fmla="*/ 3842847 h 5963547"/>
              <a:gd name="connsiteX26" fmla="*/ 1259624 w 5426208"/>
              <a:gd name="connsiteY26" fmla="*/ 2329876 h 5963547"/>
              <a:gd name="connsiteX27" fmla="*/ 760003 w 5426208"/>
              <a:gd name="connsiteY27" fmla="*/ 1783121 h 5963547"/>
              <a:gd name="connsiteX28" fmla="*/ 213248 w 5426208"/>
              <a:gd name="connsiteY28" fmla="*/ 1274074 h 5963547"/>
              <a:gd name="connsiteX29" fmla="*/ 213248 w 5426208"/>
              <a:gd name="connsiteY29" fmla="*/ 1406049 h 5963547"/>
              <a:gd name="connsiteX30" fmla="*/ 694015 w 5426208"/>
              <a:gd name="connsiteY30" fmla="*/ 2744655 h 5963547"/>
              <a:gd name="connsiteX31" fmla="*/ 1253280 w 5426208"/>
              <a:gd name="connsiteY31" fmla="*/ 3774615 h 5963547"/>
              <a:gd name="connsiteX32" fmla="*/ 2015715 w 5426208"/>
              <a:gd name="connsiteY32" fmla="*/ 4415917 h 5963547"/>
              <a:gd name="connsiteX33" fmla="*/ 2631307 w 5426208"/>
              <a:gd name="connsiteY33" fmla="*/ 4738370 h 5963547"/>
              <a:gd name="connsiteX34" fmla="*/ 2175214 w 5426208"/>
              <a:gd name="connsiteY34" fmla="*/ 4769173 h 5963547"/>
              <a:gd name="connsiteX35" fmla="*/ 1502268 w 5426208"/>
              <a:gd name="connsiteY35" fmla="*/ 4555140 h 5963547"/>
              <a:gd name="connsiteX36" fmla="*/ 760003 w 5426208"/>
              <a:gd name="connsiteY36" fmla="*/ 3951286 h 5963547"/>
              <a:gd name="connsiteX37" fmla="*/ 260382 w 5426208"/>
              <a:gd name="connsiteY37" fmla="*/ 3055740 h 5963547"/>
              <a:gd name="connsiteX38" fmla="*/ 5859 w 5426208"/>
              <a:gd name="connsiteY38" fmla="*/ 2688094 h 5963547"/>
              <a:gd name="connsiteX39" fmla="*/ 109554 w 5426208"/>
              <a:gd name="connsiteY39" fmla="*/ 3281983 h 5963547"/>
              <a:gd name="connsiteX40" fmla="*/ 420638 w 5426208"/>
              <a:gd name="connsiteY40" fmla="*/ 4686577 h 5963547"/>
              <a:gd name="connsiteX41" fmla="*/ 967661 w 5426208"/>
              <a:gd name="connsiteY41" fmla="*/ 5270028 h 5963547"/>
              <a:gd name="connsiteX42" fmla="*/ 1523574 w 5426208"/>
              <a:gd name="connsiteY42" fmla="*/ 5525562 h 5963547"/>
              <a:gd name="connsiteX43" fmla="*/ 2471273 w 5426208"/>
              <a:gd name="connsiteY43" fmla="*/ 5605714 h 5963547"/>
              <a:gd name="connsiteX44" fmla="*/ 3384948 w 5426208"/>
              <a:gd name="connsiteY44" fmla="*/ 5409188 h 5963547"/>
              <a:gd name="connsiteX45" fmla="*/ 3500869 w 5426208"/>
              <a:gd name="connsiteY45" fmla="*/ 5482329 h 5963547"/>
              <a:gd name="connsiteX46" fmla="*/ 3506134 w 5426208"/>
              <a:gd name="connsiteY46" fmla="*/ 5963547 h 5963547"/>
              <a:gd name="connsiteX0" fmla="*/ 4469964 w 5426043"/>
              <a:gd name="connsiteY0" fmla="*/ 5831812 h 5963547"/>
              <a:gd name="connsiteX1" fmla="*/ 4282215 w 5426043"/>
              <a:gd name="connsiteY1" fmla="*/ 5284057 h 5963547"/>
              <a:gd name="connsiteX2" fmla="*/ 4330110 w 5426043"/>
              <a:gd name="connsiteY2" fmla="*/ 5015998 h 5963547"/>
              <a:gd name="connsiteX3" fmla="*/ 4631881 w 5426043"/>
              <a:gd name="connsiteY3" fmla="*/ 4611012 h 5963547"/>
              <a:gd name="connsiteX4" fmla="*/ 5058626 w 5426043"/>
              <a:gd name="connsiteY4" fmla="*/ 3564787 h 5963547"/>
              <a:gd name="connsiteX5" fmla="*/ 5416844 w 5426043"/>
              <a:gd name="connsiteY5" fmla="*/ 2499558 h 5963547"/>
              <a:gd name="connsiteX6" fmla="*/ 5253752 w 5426043"/>
              <a:gd name="connsiteY6" fmla="*/ 2511758 h 5963547"/>
              <a:gd name="connsiteX7" fmla="*/ 4564500 w 5426043"/>
              <a:gd name="connsiteY7" fmla="*/ 3073666 h 5963547"/>
              <a:gd name="connsiteX8" fmla="*/ 3980892 w 5426043"/>
              <a:gd name="connsiteY8" fmla="*/ 3974428 h 5963547"/>
              <a:gd name="connsiteX9" fmla="*/ 4040105 w 5426043"/>
              <a:gd name="connsiteY9" fmla="*/ 3319391 h 5963547"/>
              <a:gd name="connsiteX10" fmla="*/ 4281760 w 5426043"/>
              <a:gd name="connsiteY10" fmla="*/ 1853260 h 5963547"/>
              <a:gd name="connsiteX11" fmla="*/ 4416873 w 5426043"/>
              <a:gd name="connsiteY11" fmla="*/ 1147576 h 5963547"/>
              <a:gd name="connsiteX12" fmla="*/ 4484533 w 5426043"/>
              <a:gd name="connsiteY12" fmla="*/ 653647 h 5963547"/>
              <a:gd name="connsiteX13" fmla="*/ 4063391 w 5426043"/>
              <a:gd name="connsiteY13" fmla="*/ 1013087 h 5963547"/>
              <a:gd name="connsiteX14" fmla="*/ 3488008 w 5426043"/>
              <a:gd name="connsiteY14" fmla="*/ 2079410 h 5963547"/>
              <a:gd name="connsiteX15" fmla="*/ 3287203 w 5426043"/>
              <a:gd name="connsiteY15" fmla="*/ 3173083 h 5963547"/>
              <a:gd name="connsiteX16" fmla="*/ 3292845 w 5426043"/>
              <a:gd name="connsiteY16" fmla="*/ 3857018 h 5963547"/>
              <a:gd name="connsiteX17" fmla="*/ 3192806 w 5426043"/>
              <a:gd name="connsiteY17" fmla="*/ 3606624 h 5963547"/>
              <a:gd name="connsiteX18" fmla="*/ 2932473 w 5426043"/>
              <a:gd name="connsiteY18" fmla="*/ 2724036 h 5963547"/>
              <a:gd name="connsiteX19" fmla="*/ 2399382 w 5426043"/>
              <a:gd name="connsiteY19" fmla="*/ 1393179 h 5963547"/>
              <a:gd name="connsiteX20" fmla="*/ 1918061 w 5426043"/>
              <a:gd name="connsiteY20" fmla="*/ 334605 h 5963547"/>
              <a:gd name="connsiteX21" fmla="*/ 1759700 w 5426043"/>
              <a:gd name="connsiteY21" fmla="*/ 46327 h 5963547"/>
              <a:gd name="connsiteX22" fmla="*/ 1504721 w 5426043"/>
              <a:gd name="connsiteY22" fmla="*/ 1179806 h 5963547"/>
              <a:gd name="connsiteX23" fmla="*/ 1919500 w 5426043"/>
              <a:gd name="connsiteY23" fmla="*/ 2508985 h 5963547"/>
              <a:gd name="connsiteX24" fmla="*/ 2511779 w 5426043"/>
              <a:gd name="connsiteY24" fmla="*/ 3676696 h 5963547"/>
              <a:gd name="connsiteX25" fmla="*/ 2507282 w 5426043"/>
              <a:gd name="connsiteY25" fmla="*/ 3842847 h 5963547"/>
              <a:gd name="connsiteX26" fmla="*/ 1259624 w 5426043"/>
              <a:gd name="connsiteY26" fmla="*/ 2329876 h 5963547"/>
              <a:gd name="connsiteX27" fmla="*/ 760003 w 5426043"/>
              <a:gd name="connsiteY27" fmla="*/ 1783121 h 5963547"/>
              <a:gd name="connsiteX28" fmla="*/ 213248 w 5426043"/>
              <a:gd name="connsiteY28" fmla="*/ 1274074 h 5963547"/>
              <a:gd name="connsiteX29" fmla="*/ 213248 w 5426043"/>
              <a:gd name="connsiteY29" fmla="*/ 1406049 h 5963547"/>
              <a:gd name="connsiteX30" fmla="*/ 694015 w 5426043"/>
              <a:gd name="connsiteY30" fmla="*/ 2744655 h 5963547"/>
              <a:gd name="connsiteX31" fmla="*/ 1253280 w 5426043"/>
              <a:gd name="connsiteY31" fmla="*/ 3774615 h 5963547"/>
              <a:gd name="connsiteX32" fmla="*/ 2015715 w 5426043"/>
              <a:gd name="connsiteY32" fmla="*/ 4415917 h 5963547"/>
              <a:gd name="connsiteX33" fmla="*/ 2631307 w 5426043"/>
              <a:gd name="connsiteY33" fmla="*/ 4738370 h 5963547"/>
              <a:gd name="connsiteX34" fmla="*/ 2175214 w 5426043"/>
              <a:gd name="connsiteY34" fmla="*/ 4769173 h 5963547"/>
              <a:gd name="connsiteX35" fmla="*/ 1502268 w 5426043"/>
              <a:gd name="connsiteY35" fmla="*/ 4555140 h 5963547"/>
              <a:gd name="connsiteX36" fmla="*/ 760003 w 5426043"/>
              <a:gd name="connsiteY36" fmla="*/ 3951286 h 5963547"/>
              <a:gd name="connsiteX37" fmla="*/ 260382 w 5426043"/>
              <a:gd name="connsiteY37" fmla="*/ 3055740 h 5963547"/>
              <a:gd name="connsiteX38" fmla="*/ 5859 w 5426043"/>
              <a:gd name="connsiteY38" fmla="*/ 2688094 h 5963547"/>
              <a:gd name="connsiteX39" fmla="*/ 109554 w 5426043"/>
              <a:gd name="connsiteY39" fmla="*/ 3281983 h 5963547"/>
              <a:gd name="connsiteX40" fmla="*/ 420638 w 5426043"/>
              <a:gd name="connsiteY40" fmla="*/ 4686577 h 5963547"/>
              <a:gd name="connsiteX41" fmla="*/ 967661 w 5426043"/>
              <a:gd name="connsiteY41" fmla="*/ 5270028 h 5963547"/>
              <a:gd name="connsiteX42" fmla="*/ 1523574 w 5426043"/>
              <a:gd name="connsiteY42" fmla="*/ 5525562 h 5963547"/>
              <a:gd name="connsiteX43" fmla="*/ 2471273 w 5426043"/>
              <a:gd name="connsiteY43" fmla="*/ 5605714 h 5963547"/>
              <a:gd name="connsiteX44" fmla="*/ 3384948 w 5426043"/>
              <a:gd name="connsiteY44" fmla="*/ 5409188 h 5963547"/>
              <a:gd name="connsiteX45" fmla="*/ 3500869 w 5426043"/>
              <a:gd name="connsiteY45" fmla="*/ 5482329 h 5963547"/>
              <a:gd name="connsiteX46" fmla="*/ 3506134 w 5426043"/>
              <a:gd name="connsiteY46" fmla="*/ 5963547 h 5963547"/>
              <a:gd name="connsiteX0" fmla="*/ 4469964 w 5426043"/>
              <a:gd name="connsiteY0" fmla="*/ 5831812 h 5963547"/>
              <a:gd name="connsiteX1" fmla="*/ 4282215 w 5426043"/>
              <a:gd name="connsiteY1" fmla="*/ 5284057 h 5963547"/>
              <a:gd name="connsiteX2" fmla="*/ 4330110 w 5426043"/>
              <a:gd name="connsiteY2" fmla="*/ 5015998 h 5963547"/>
              <a:gd name="connsiteX3" fmla="*/ 4631881 w 5426043"/>
              <a:gd name="connsiteY3" fmla="*/ 4611012 h 5963547"/>
              <a:gd name="connsiteX4" fmla="*/ 5058626 w 5426043"/>
              <a:gd name="connsiteY4" fmla="*/ 3564787 h 5963547"/>
              <a:gd name="connsiteX5" fmla="*/ 5416844 w 5426043"/>
              <a:gd name="connsiteY5" fmla="*/ 2499558 h 5963547"/>
              <a:gd name="connsiteX6" fmla="*/ 5253752 w 5426043"/>
              <a:gd name="connsiteY6" fmla="*/ 2511758 h 5963547"/>
              <a:gd name="connsiteX7" fmla="*/ 4564500 w 5426043"/>
              <a:gd name="connsiteY7" fmla="*/ 3073666 h 5963547"/>
              <a:gd name="connsiteX8" fmla="*/ 3980892 w 5426043"/>
              <a:gd name="connsiteY8" fmla="*/ 3974428 h 5963547"/>
              <a:gd name="connsiteX9" fmla="*/ 4040105 w 5426043"/>
              <a:gd name="connsiteY9" fmla="*/ 3319391 h 5963547"/>
              <a:gd name="connsiteX10" fmla="*/ 4281760 w 5426043"/>
              <a:gd name="connsiteY10" fmla="*/ 1853260 h 5963547"/>
              <a:gd name="connsiteX11" fmla="*/ 4416873 w 5426043"/>
              <a:gd name="connsiteY11" fmla="*/ 1147576 h 5963547"/>
              <a:gd name="connsiteX12" fmla="*/ 4484533 w 5426043"/>
              <a:gd name="connsiteY12" fmla="*/ 653647 h 5963547"/>
              <a:gd name="connsiteX13" fmla="*/ 4063391 w 5426043"/>
              <a:gd name="connsiteY13" fmla="*/ 1013087 h 5963547"/>
              <a:gd name="connsiteX14" fmla="*/ 3488008 w 5426043"/>
              <a:gd name="connsiteY14" fmla="*/ 2079410 h 5963547"/>
              <a:gd name="connsiteX15" fmla="*/ 3287203 w 5426043"/>
              <a:gd name="connsiteY15" fmla="*/ 3173083 h 5963547"/>
              <a:gd name="connsiteX16" fmla="*/ 3292845 w 5426043"/>
              <a:gd name="connsiteY16" fmla="*/ 3857018 h 5963547"/>
              <a:gd name="connsiteX17" fmla="*/ 3192806 w 5426043"/>
              <a:gd name="connsiteY17" fmla="*/ 3606624 h 5963547"/>
              <a:gd name="connsiteX18" fmla="*/ 2932473 w 5426043"/>
              <a:gd name="connsiteY18" fmla="*/ 2724036 h 5963547"/>
              <a:gd name="connsiteX19" fmla="*/ 2399382 w 5426043"/>
              <a:gd name="connsiteY19" fmla="*/ 1393179 h 5963547"/>
              <a:gd name="connsiteX20" fmla="*/ 1918061 w 5426043"/>
              <a:gd name="connsiteY20" fmla="*/ 334605 h 5963547"/>
              <a:gd name="connsiteX21" fmla="*/ 1759700 w 5426043"/>
              <a:gd name="connsiteY21" fmla="*/ 46327 h 5963547"/>
              <a:gd name="connsiteX22" fmla="*/ 1504721 w 5426043"/>
              <a:gd name="connsiteY22" fmla="*/ 1179806 h 5963547"/>
              <a:gd name="connsiteX23" fmla="*/ 1919500 w 5426043"/>
              <a:gd name="connsiteY23" fmla="*/ 2508985 h 5963547"/>
              <a:gd name="connsiteX24" fmla="*/ 2511779 w 5426043"/>
              <a:gd name="connsiteY24" fmla="*/ 3676696 h 5963547"/>
              <a:gd name="connsiteX25" fmla="*/ 2507282 w 5426043"/>
              <a:gd name="connsiteY25" fmla="*/ 3842847 h 5963547"/>
              <a:gd name="connsiteX26" fmla="*/ 1259624 w 5426043"/>
              <a:gd name="connsiteY26" fmla="*/ 2329876 h 5963547"/>
              <a:gd name="connsiteX27" fmla="*/ 760003 w 5426043"/>
              <a:gd name="connsiteY27" fmla="*/ 1783121 h 5963547"/>
              <a:gd name="connsiteX28" fmla="*/ 213248 w 5426043"/>
              <a:gd name="connsiteY28" fmla="*/ 1274074 h 5963547"/>
              <a:gd name="connsiteX29" fmla="*/ 213248 w 5426043"/>
              <a:gd name="connsiteY29" fmla="*/ 1406049 h 5963547"/>
              <a:gd name="connsiteX30" fmla="*/ 694015 w 5426043"/>
              <a:gd name="connsiteY30" fmla="*/ 2744655 h 5963547"/>
              <a:gd name="connsiteX31" fmla="*/ 1253280 w 5426043"/>
              <a:gd name="connsiteY31" fmla="*/ 3774615 h 5963547"/>
              <a:gd name="connsiteX32" fmla="*/ 2015715 w 5426043"/>
              <a:gd name="connsiteY32" fmla="*/ 4415917 h 5963547"/>
              <a:gd name="connsiteX33" fmla="*/ 2631307 w 5426043"/>
              <a:gd name="connsiteY33" fmla="*/ 4738370 h 5963547"/>
              <a:gd name="connsiteX34" fmla="*/ 2175214 w 5426043"/>
              <a:gd name="connsiteY34" fmla="*/ 4769173 h 5963547"/>
              <a:gd name="connsiteX35" fmla="*/ 1502268 w 5426043"/>
              <a:gd name="connsiteY35" fmla="*/ 4555140 h 5963547"/>
              <a:gd name="connsiteX36" fmla="*/ 760003 w 5426043"/>
              <a:gd name="connsiteY36" fmla="*/ 3951286 h 5963547"/>
              <a:gd name="connsiteX37" fmla="*/ 260382 w 5426043"/>
              <a:gd name="connsiteY37" fmla="*/ 3055740 h 5963547"/>
              <a:gd name="connsiteX38" fmla="*/ 5859 w 5426043"/>
              <a:gd name="connsiteY38" fmla="*/ 2688094 h 5963547"/>
              <a:gd name="connsiteX39" fmla="*/ 109554 w 5426043"/>
              <a:gd name="connsiteY39" fmla="*/ 3281983 h 5963547"/>
              <a:gd name="connsiteX40" fmla="*/ 420638 w 5426043"/>
              <a:gd name="connsiteY40" fmla="*/ 4686577 h 5963547"/>
              <a:gd name="connsiteX41" fmla="*/ 967661 w 5426043"/>
              <a:gd name="connsiteY41" fmla="*/ 5270028 h 5963547"/>
              <a:gd name="connsiteX42" fmla="*/ 1523574 w 5426043"/>
              <a:gd name="connsiteY42" fmla="*/ 5525562 h 5963547"/>
              <a:gd name="connsiteX43" fmla="*/ 2471273 w 5426043"/>
              <a:gd name="connsiteY43" fmla="*/ 5605714 h 5963547"/>
              <a:gd name="connsiteX44" fmla="*/ 3384948 w 5426043"/>
              <a:gd name="connsiteY44" fmla="*/ 5409188 h 5963547"/>
              <a:gd name="connsiteX45" fmla="*/ 3500869 w 5426043"/>
              <a:gd name="connsiteY45" fmla="*/ 5482329 h 5963547"/>
              <a:gd name="connsiteX46" fmla="*/ 3506134 w 5426043"/>
              <a:gd name="connsiteY46" fmla="*/ 5963547 h 5963547"/>
              <a:gd name="connsiteX0" fmla="*/ 4469964 w 5426043"/>
              <a:gd name="connsiteY0" fmla="*/ 5831812 h 5963547"/>
              <a:gd name="connsiteX1" fmla="*/ 4231131 w 5426043"/>
              <a:gd name="connsiteY1" fmla="*/ 5215361 h 5963547"/>
              <a:gd name="connsiteX2" fmla="*/ 4330110 w 5426043"/>
              <a:gd name="connsiteY2" fmla="*/ 5015998 h 5963547"/>
              <a:gd name="connsiteX3" fmla="*/ 4631881 w 5426043"/>
              <a:gd name="connsiteY3" fmla="*/ 4611012 h 5963547"/>
              <a:gd name="connsiteX4" fmla="*/ 5058626 w 5426043"/>
              <a:gd name="connsiteY4" fmla="*/ 3564787 h 5963547"/>
              <a:gd name="connsiteX5" fmla="*/ 5416844 w 5426043"/>
              <a:gd name="connsiteY5" fmla="*/ 2499558 h 5963547"/>
              <a:gd name="connsiteX6" fmla="*/ 5253752 w 5426043"/>
              <a:gd name="connsiteY6" fmla="*/ 2511758 h 5963547"/>
              <a:gd name="connsiteX7" fmla="*/ 4564500 w 5426043"/>
              <a:gd name="connsiteY7" fmla="*/ 3073666 h 5963547"/>
              <a:gd name="connsiteX8" fmla="*/ 3980892 w 5426043"/>
              <a:gd name="connsiteY8" fmla="*/ 3974428 h 5963547"/>
              <a:gd name="connsiteX9" fmla="*/ 4040105 w 5426043"/>
              <a:gd name="connsiteY9" fmla="*/ 3319391 h 5963547"/>
              <a:gd name="connsiteX10" fmla="*/ 4281760 w 5426043"/>
              <a:gd name="connsiteY10" fmla="*/ 1853260 h 5963547"/>
              <a:gd name="connsiteX11" fmla="*/ 4416873 w 5426043"/>
              <a:gd name="connsiteY11" fmla="*/ 1147576 h 5963547"/>
              <a:gd name="connsiteX12" fmla="*/ 4484533 w 5426043"/>
              <a:gd name="connsiteY12" fmla="*/ 653647 h 5963547"/>
              <a:gd name="connsiteX13" fmla="*/ 4063391 w 5426043"/>
              <a:gd name="connsiteY13" fmla="*/ 1013087 h 5963547"/>
              <a:gd name="connsiteX14" fmla="*/ 3488008 w 5426043"/>
              <a:gd name="connsiteY14" fmla="*/ 2079410 h 5963547"/>
              <a:gd name="connsiteX15" fmla="*/ 3287203 w 5426043"/>
              <a:gd name="connsiteY15" fmla="*/ 3173083 h 5963547"/>
              <a:gd name="connsiteX16" fmla="*/ 3292845 w 5426043"/>
              <a:gd name="connsiteY16" fmla="*/ 3857018 h 5963547"/>
              <a:gd name="connsiteX17" fmla="*/ 3192806 w 5426043"/>
              <a:gd name="connsiteY17" fmla="*/ 3606624 h 5963547"/>
              <a:gd name="connsiteX18" fmla="*/ 2932473 w 5426043"/>
              <a:gd name="connsiteY18" fmla="*/ 2724036 h 5963547"/>
              <a:gd name="connsiteX19" fmla="*/ 2399382 w 5426043"/>
              <a:gd name="connsiteY19" fmla="*/ 1393179 h 5963547"/>
              <a:gd name="connsiteX20" fmla="*/ 1918061 w 5426043"/>
              <a:gd name="connsiteY20" fmla="*/ 334605 h 5963547"/>
              <a:gd name="connsiteX21" fmla="*/ 1759700 w 5426043"/>
              <a:gd name="connsiteY21" fmla="*/ 46327 h 5963547"/>
              <a:gd name="connsiteX22" fmla="*/ 1504721 w 5426043"/>
              <a:gd name="connsiteY22" fmla="*/ 1179806 h 5963547"/>
              <a:gd name="connsiteX23" fmla="*/ 1919500 w 5426043"/>
              <a:gd name="connsiteY23" fmla="*/ 2508985 h 5963547"/>
              <a:gd name="connsiteX24" fmla="*/ 2511779 w 5426043"/>
              <a:gd name="connsiteY24" fmla="*/ 3676696 h 5963547"/>
              <a:gd name="connsiteX25" fmla="*/ 2507282 w 5426043"/>
              <a:gd name="connsiteY25" fmla="*/ 3842847 h 5963547"/>
              <a:gd name="connsiteX26" fmla="*/ 1259624 w 5426043"/>
              <a:gd name="connsiteY26" fmla="*/ 2329876 h 5963547"/>
              <a:gd name="connsiteX27" fmla="*/ 760003 w 5426043"/>
              <a:gd name="connsiteY27" fmla="*/ 1783121 h 5963547"/>
              <a:gd name="connsiteX28" fmla="*/ 213248 w 5426043"/>
              <a:gd name="connsiteY28" fmla="*/ 1274074 h 5963547"/>
              <a:gd name="connsiteX29" fmla="*/ 213248 w 5426043"/>
              <a:gd name="connsiteY29" fmla="*/ 1406049 h 5963547"/>
              <a:gd name="connsiteX30" fmla="*/ 694015 w 5426043"/>
              <a:gd name="connsiteY30" fmla="*/ 2744655 h 5963547"/>
              <a:gd name="connsiteX31" fmla="*/ 1253280 w 5426043"/>
              <a:gd name="connsiteY31" fmla="*/ 3774615 h 5963547"/>
              <a:gd name="connsiteX32" fmla="*/ 2015715 w 5426043"/>
              <a:gd name="connsiteY32" fmla="*/ 4415917 h 5963547"/>
              <a:gd name="connsiteX33" fmla="*/ 2631307 w 5426043"/>
              <a:gd name="connsiteY33" fmla="*/ 4738370 h 5963547"/>
              <a:gd name="connsiteX34" fmla="*/ 2175214 w 5426043"/>
              <a:gd name="connsiteY34" fmla="*/ 4769173 h 5963547"/>
              <a:gd name="connsiteX35" fmla="*/ 1502268 w 5426043"/>
              <a:gd name="connsiteY35" fmla="*/ 4555140 h 5963547"/>
              <a:gd name="connsiteX36" fmla="*/ 760003 w 5426043"/>
              <a:gd name="connsiteY36" fmla="*/ 3951286 h 5963547"/>
              <a:gd name="connsiteX37" fmla="*/ 260382 w 5426043"/>
              <a:gd name="connsiteY37" fmla="*/ 3055740 h 5963547"/>
              <a:gd name="connsiteX38" fmla="*/ 5859 w 5426043"/>
              <a:gd name="connsiteY38" fmla="*/ 2688094 h 5963547"/>
              <a:gd name="connsiteX39" fmla="*/ 109554 w 5426043"/>
              <a:gd name="connsiteY39" fmla="*/ 3281983 h 5963547"/>
              <a:gd name="connsiteX40" fmla="*/ 420638 w 5426043"/>
              <a:gd name="connsiteY40" fmla="*/ 4686577 h 5963547"/>
              <a:gd name="connsiteX41" fmla="*/ 967661 w 5426043"/>
              <a:gd name="connsiteY41" fmla="*/ 5270028 h 5963547"/>
              <a:gd name="connsiteX42" fmla="*/ 1523574 w 5426043"/>
              <a:gd name="connsiteY42" fmla="*/ 5525562 h 5963547"/>
              <a:gd name="connsiteX43" fmla="*/ 2471273 w 5426043"/>
              <a:gd name="connsiteY43" fmla="*/ 5605714 h 5963547"/>
              <a:gd name="connsiteX44" fmla="*/ 3384948 w 5426043"/>
              <a:gd name="connsiteY44" fmla="*/ 5409188 h 5963547"/>
              <a:gd name="connsiteX45" fmla="*/ 3500869 w 5426043"/>
              <a:gd name="connsiteY45" fmla="*/ 5482329 h 5963547"/>
              <a:gd name="connsiteX46" fmla="*/ 3506134 w 5426043"/>
              <a:gd name="connsiteY46" fmla="*/ 5963547 h 5963547"/>
              <a:gd name="connsiteX0" fmla="*/ 4469964 w 5426043"/>
              <a:gd name="connsiteY0" fmla="*/ 5831812 h 5963547"/>
              <a:gd name="connsiteX1" fmla="*/ 4231131 w 5426043"/>
              <a:gd name="connsiteY1" fmla="*/ 5215361 h 5963547"/>
              <a:gd name="connsiteX2" fmla="*/ 4333623 w 5426043"/>
              <a:gd name="connsiteY2" fmla="*/ 4952955 h 5963547"/>
              <a:gd name="connsiteX3" fmla="*/ 4631881 w 5426043"/>
              <a:gd name="connsiteY3" fmla="*/ 4611012 h 5963547"/>
              <a:gd name="connsiteX4" fmla="*/ 5058626 w 5426043"/>
              <a:gd name="connsiteY4" fmla="*/ 3564787 h 5963547"/>
              <a:gd name="connsiteX5" fmla="*/ 5416844 w 5426043"/>
              <a:gd name="connsiteY5" fmla="*/ 2499558 h 5963547"/>
              <a:gd name="connsiteX6" fmla="*/ 5253752 w 5426043"/>
              <a:gd name="connsiteY6" fmla="*/ 2511758 h 5963547"/>
              <a:gd name="connsiteX7" fmla="*/ 4564500 w 5426043"/>
              <a:gd name="connsiteY7" fmla="*/ 3073666 h 5963547"/>
              <a:gd name="connsiteX8" fmla="*/ 3980892 w 5426043"/>
              <a:gd name="connsiteY8" fmla="*/ 3974428 h 5963547"/>
              <a:gd name="connsiteX9" fmla="*/ 4040105 w 5426043"/>
              <a:gd name="connsiteY9" fmla="*/ 3319391 h 5963547"/>
              <a:gd name="connsiteX10" fmla="*/ 4281760 w 5426043"/>
              <a:gd name="connsiteY10" fmla="*/ 1853260 h 5963547"/>
              <a:gd name="connsiteX11" fmla="*/ 4416873 w 5426043"/>
              <a:gd name="connsiteY11" fmla="*/ 1147576 h 5963547"/>
              <a:gd name="connsiteX12" fmla="*/ 4484533 w 5426043"/>
              <a:gd name="connsiteY12" fmla="*/ 653647 h 5963547"/>
              <a:gd name="connsiteX13" fmla="*/ 4063391 w 5426043"/>
              <a:gd name="connsiteY13" fmla="*/ 1013087 h 5963547"/>
              <a:gd name="connsiteX14" fmla="*/ 3488008 w 5426043"/>
              <a:gd name="connsiteY14" fmla="*/ 2079410 h 5963547"/>
              <a:gd name="connsiteX15" fmla="*/ 3287203 w 5426043"/>
              <a:gd name="connsiteY15" fmla="*/ 3173083 h 5963547"/>
              <a:gd name="connsiteX16" fmla="*/ 3292845 w 5426043"/>
              <a:gd name="connsiteY16" fmla="*/ 3857018 h 5963547"/>
              <a:gd name="connsiteX17" fmla="*/ 3192806 w 5426043"/>
              <a:gd name="connsiteY17" fmla="*/ 3606624 h 5963547"/>
              <a:gd name="connsiteX18" fmla="*/ 2932473 w 5426043"/>
              <a:gd name="connsiteY18" fmla="*/ 2724036 h 5963547"/>
              <a:gd name="connsiteX19" fmla="*/ 2399382 w 5426043"/>
              <a:gd name="connsiteY19" fmla="*/ 1393179 h 5963547"/>
              <a:gd name="connsiteX20" fmla="*/ 1918061 w 5426043"/>
              <a:gd name="connsiteY20" fmla="*/ 334605 h 5963547"/>
              <a:gd name="connsiteX21" fmla="*/ 1759700 w 5426043"/>
              <a:gd name="connsiteY21" fmla="*/ 46327 h 5963547"/>
              <a:gd name="connsiteX22" fmla="*/ 1504721 w 5426043"/>
              <a:gd name="connsiteY22" fmla="*/ 1179806 h 5963547"/>
              <a:gd name="connsiteX23" fmla="*/ 1919500 w 5426043"/>
              <a:gd name="connsiteY23" fmla="*/ 2508985 h 5963547"/>
              <a:gd name="connsiteX24" fmla="*/ 2511779 w 5426043"/>
              <a:gd name="connsiteY24" fmla="*/ 3676696 h 5963547"/>
              <a:gd name="connsiteX25" fmla="*/ 2507282 w 5426043"/>
              <a:gd name="connsiteY25" fmla="*/ 3842847 h 5963547"/>
              <a:gd name="connsiteX26" fmla="*/ 1259624 w 5426043"/>
              <a:gd name="connsiteY26" fmla="*/ 2329876 h 5963547"/>
              <a:gd name="connsiteX27" fmla="*/ 760003 w 5426043"/>
              <a:gd name="connsiteY27" fmla="*/ 1783121 h 5963547"/>
              <a:gd name="connsiteX28" fmla="*/ 213248 w 5426043"/>
              <a:gd name="connsiteY28" fmla="*/ 1274074 h 5963547"/>
              <a:gd name="connsiteX29" fmla="*/ 213248 w 5426043"/>
              <a:gd name="connsiteY29" fmla="*/ 1406049 h 5963547"/>
              <a:gd name="connsiteX30" fmla="*/ 694015 w 5426043"/>
              <a:gd name="connsiteY30" fmla="*/ 2744655 h 5963547"/>
              <a:gd name="connsiteX31" fmla="*/ 1253280 w 5426043"/>
              <a:gd name="connsiteY31" fmla="*/ 3774615 h 5963547"/>
              <a:gd name="connsiteX32" fmla="*/ 2015715 w 5426043"/>
              <a:gd name="connsiteY32" fmla="*/ 4415917 h 5963547"/>
              <a:gd name="connsiteX33" fmla="*/ 2631307 w 5426043"/>
              <a:gd name="connsiteY33" fmla="*/ 4738370 h 5963547"/>
              <a:gd name="connsiteX34" fmla="*/ 2175214 w 5426043"/>
              <a:gd name="connsiteY34" fmla="*/ 4769173 h 5963547"/>
              <a:gd name="connsiteX35" fmla="*/ 1502268 w 5426043"/>
              <a:gd name="connsiteY35" fmla="*/ 4555140 h 5963547"/>
              <a:gd name="connsiteX36" fmla="*/ 760003 w 5426043"/>
              <a:gd name="connsiteY36" fmla="*/ 3951286 h 5963547"/>
              <a:gd name="connsiteX37" fmla="*/ 260382 w 5426043"/>
              <a:gd name="connsiteY37" fmla="*/ 3055740 h 5963547"/>
              <a:gd name="connsiteX38" fmla="*/ 5859 w 5426043"/>
              <a:gd name="connsiteY38" fmla="*/ 2688094 h 5963547"/>
              <a:gd name="connsiteX39" fmla="*/ 109554 w 5426043"/>
              <a:gd name="connsiteY39" fmla="*/ 3281983 h 5963547"/>
              <a:gd name="connsiteX40" fmla="*/ 420638 w 5426043"/>
              <a:gd name="connsiteY40" fmla="*/ 4686577 h 5963547"/>
              <a:gd name="connsiteX41" fmla="*/ 967661 w 5426043"/>
              <a:gd name="connsiteY41" fmla="*/ 5270028 h 5963547"/>
              <a:gd name="connsiteX42" fmla="*/ 1523574 w 5426043"/>
              <a:gd name="connsiteY42" fmla="*/ 5525562 h 5963547"/>
              <a:gd name="connsiteX43" fmla="*/ 2471273 w 5426043"/>
              <a:gd name="connsiteY43" fmla="*/ 5605714 h 5963547"/>
              <a:gd name="connsiteX44" fmla="*/ 3384948 w 5426043"/>
              <a:gd name="connsiteY44" fmla="*/ 5409188 h 5963547"/>
              <a:gd name="connsiteX45" fmla="*/ 3500869 w 5426043"/>
              <a:gd name="connsiteY45" fmla="*/ 5482329 h 5963547"/>
              <a:gd name="connsiteX46" fmla="*/ 3506134 w 5426043"/>
              <a:gd name="connsiteY46" fmla="*/ 5963547 h 5963547"/>
              <a:gd name="connsiteX0" fmla="*/ 4469964 w 5426043"/>
              <a:gd name="connsiteY0" fmla="*/ 5831812 h 5963547"/>
              <a:gd name="connsiteX1" fmla="*/ 4231131 w 5426043"/>
              <a:gd name="connsiteY1" fmla="*/ 5215361 h 5963547"/>
              <a:gd name="connsiteX2" fmla="*/ 4333623 w 5426043"/>
              <a:gd name="connsiteY2" fmla="*/ 4952955 h 5963547"/>
              <a:gd name="connsiteX3" fmla="*/ 4689326 w 5426043"/>
              <a:gd name="connsiteY3" fmla="*/ 4520699 h 5963547"/>
              <a:gd name="connsiteX4" fmla="*/ 5058626 w 5426043"/>
              <a:gd name="connsiteY4" fmla="*/ 3564787 h 5963547"/>
              <a:gd name="connsiteX5" fmla="*/ 5416844 w 5426043"/>
              <a:gd name="connsiteY5" fmla="*/ 2499558 h 5963547"/>
              <a:gd name="connsiteX6" fmla="*/ 5253752 w 5426043"/>
              <a:gd name="connsiteY6" fmla="*/ 2511758 h 5963547"/>
              <a:gd name="connsiteX7" fmla="*/ 4564500 w 5426043"/>
              <a:gd name="connsiteY7" fmla="*/ 3073666 h 5963547"/>
              <a:gd name="connsiteX8" fmla="*/ 3980892 w 5426043"/>
              <a:gd name="connsiteY8" fmla="*/ 3974428 h 5963547"/>
              <a:gd name="connsiteX9" fmla="*/ 4040105 w 5426043"/>
              <a:gd name="connsiteY9" fmla="*/ 3319391 h 5963547"/>
              <a:gd name="connsiteX10" fmla="*/ 4281760 w 5426043"/>
              <a:gd name="connsiteY10" fmla="*/ 1853260 h 5963547"/>
              <a:gd name="connsiteX11" fmla="*/ 4416873 w 5426043"/>
              <a:gd name="connsiteY11" fmla="*/ 1147576 h 5963547"/>
              <a:gd name="connsiteX12" fmla="*/ 4484533 w 5426043"/>
              <a:gd name="connsiteY12" fmla="*/ 653647 h 5963547"/>
              <a:gd name="connsiteX13" fmla="*/ 4063391 w 5426043"/>
              <a:gd name="connsiteY13" fmla="*/ 1013087 h 5963547"/>
              <a:gd name="connsiteX14" fmla="*/ 3488008 w 5426043"/>
              <a:gd name="connsiteY14" fmla="*/ 2079410 h 5963547"/>
              <a:gd name="connsiteX15" fmla="*/ 3287203 w 5426043"/>
              <a:gd name="connsiteY15" fmla="*/ 3173083 h 5963547"/>
              <a:gd name="connsiteX16" fmla="*/ 3292845 w 5426043"/>
              <a:gd name="connsiteY16" fmla="*/ 3857018 h 5963547"/>
              <a:gd name="connsiteX17" fmla="*/ 3192806 w 5426043"/>
              <a:gd name="connsiteY17" fmla="*/ 3606624 h 5963547"/>
              <a:gd name="connsiteX18" fmla="*/ 2932473 w 5426043"/>
              <a:gd name="connsiteY18" fmla="*/ 2724036 h 5963547"/>
              <a:gd name="connsiteX19" fmla="*/ 2399382 w 5426043"/>
              <a:gd name="connsiteY19" fmla="*/ 1393179 h 5963547"/>
              <a:gd name="connsiteX20" fmla="*/ 1918061 w 5426043"/>
              <a:gd name="connsiteY20" fmla="*/ 334605 h 5963547"/>
              <a:gd name="connsiteX21" fmla="*/ 1759700 w 5426043"/>
              <a:gd name="connsiteY21" fmla="*/ 46327 h 5963547"/>
              <a:gd name="connsiteX22" fmla="*/ 1504721 w 5426043"/>
              <a:gd name="connsiteY22" fmla="*/ 1179806 h 5963547"/>
              <a:gd name="connsiteX23" fmla="*/ 1919500 w 5426043"/>
              <a:gd name="connsiteY23" fmla="*/ 2508985 h 5963547"/>
              <a:gd name="connsiteX24" fmla="*/ 2511779 w 5426043"/>
              <a:gd name="connsiteY24" fmla="*/ 3676696 h 5963547"/>
              <a:gd name="connsiteX25" fmla="*/ 2507282 w 5426043"/>
              <a:gd name="connsiteY25" fmla="*/ 3842847 h 5963547"/>
              <a:gd name="connsiteX26" fmla="*/ 1259624 w 5426043"/>
              <a:gd name="connsiteY26" fmla="*/ 2329876 h 5963547"/>
              <a:gd name="connsiteX27" fmla="*/ 760003 w 5426043"/>
              <a:gd name="connsiteY27" fmla="*/ 1783121 h 5963547"/>
              <a:gd name="connsiteX28" fmla="*/ 213248 w 5426043"/>
              <a:gd name="connsiteY28" fmla="*/ 1274074 h 5963547"/>
              <a:gd name="connsiteX29" fmla="*/ 213248 w 5426043"/>
              <a:gd name="connsiteY29" fmla="*/ 1406049 h 5963547"/>
              <a:gd name="connsiteX30" fmla="*/ 694015 w 5426043"/>
              <a:gd name="connsiteY30" fmla="*/ 2744655 h 5963547"/>
              <a:gd name="connsiteX31" fmla="*/ 1253280 w 5426043"/>
              <a:gd name="connsiteY31" fmla="*/ 3774615 h 5963547"/>
              <a:gd name="connsiteX32" fmla="*/ 2015715 w 5426043"/>
              <a:gd name="connsiteY32" fmla="*/ 4415917 h 5963547"/>
              <a:gd name="connsiteX33" fmla="*/ 2631307 w 5426043"/>
              <a:gd name="connsiteY33" fmla="*/ 4738370 h 5963547"/>
              <a:gd name="connsiteX34" fmla="*/ 2175214 w 5426043"/>
              <a:gd name="connsiteY34" fmla="*/ 4769173 h 5963547"/>
              <a:gd name="connsiteX35" fmla="*/ 1502268 w 5426043"/>
              <a:gd name="connsiteY35" fmla="*/ 4555140 h 5963547"/>
              <a:gd name="connsiteX36" fmla="*/ 760003 w 5426043"/>
              <a:gd name="connsiteY36" fmla="*/ 3951286 h 5963547"/>
              <a:gd name="connsiteX37" fmla="*/ 260382 w 5426043"/>
              <a:gd name="connsiteY37" fmla="*/ 3055740 h 5963547"/>
              <a:gd name="connsiteX38" fmla="*/ 5859 w 5426043"/>
              <a:gd name="connsiteY38" fmla="*/ 2688094 h 5963547"/>
              <a:gd name="connsiteX39" fmla="*/ 109554 w 5426043"/>
              <a:gd name="connsiteY39" fmla="*/ 3281983 h 5963547"/>
              <a:gd name="connsiteX40" fmla="*/ 420638 w 5426043"/>
              <a:gd name="connsiteY40" fmla="*/ 4686577 h 5963547"/>
              <a:gd name="connsiteX41" fmla="*/ 967661 w 5426043"/>
              <a:gd name="connsiteY41" fmla="*/ 5270028 h 5963547"/>
              <a:gd name="connsiteX42" fmla="*/ 1523574 w 5426043"/>
              <a:gd name="connsiteY42" fmla="*/ 5525562 h 5963547"/>
              <a:gd name="connsiteX43" fmla="*/ 2471273 w 5426043"/>
              <a:gd name="connsiteY43" fmla="*/ 5605714 h 5963547"/>
              <a:gd name="connsiteX44" fmla="*/ 3384948 w 5426043"/>
              <a:gd name="connsiteY44" fmla="*/ 5409188 h 5963547"/>
              <a:gd name="connsiteX45" fmla="*/ 3500869 w 5426043"/>
              <a:gd name="connsiteY45" fmla="*/ 5482329 h 5963547"/>
              <a:gd name="connsiteX46" fmla="*/ 3506134 w 5426043"/>
              <a:gd name="connsiteY46" fmla="*/ 5963547 h 5963547"/>
              <a:gd name="connsiteX0" fmla="*/ 4469964 w 5426043"/>
              <a:gd name="connsiteY0" fmla="*/ 5831812 h 5963547"/>
              <a:gd name="connsiteX1" fmla="*/ 4231131 w 5426043"/>
              <a:gd name="connsiteY1" fmla="*/ 5215361 h 5963547"/>
              <a:gd name="connsiteX2" fmla="*/ 4286673 w 5426043"/>
              <a:gd name="connsiteY2" fmla="*/ 4899675 h 5963547"/>
              <a:gd name="connsiteX3" fmla="*/ 4689326 w 5426043"/>
              <a:gd name="connsiteY3" fmla="*/ 4520699 h 5963547"/>
              <a:gd name="connsiteX4" fmla="*/ 5058626 w 5426043"/>
              <a:gd name="connsiteY4" fmla="*/ 3564787 h 5963547"/>
              <a:gd name="connsiteX5" fmla="*/ 5416844 w 5426043"/>
              <a:gd name="connsiteY5" fmla="*/ 2499558 h 5963547"/>
              <a:gd name="connsiteX6" fmla="*/ 5253752 w 5426043"/>
              <a:gd name="connsiteY6" fmla="*/ 2511758 h 5963547"/>
              <a:gd name="connsiteX7" fmla="*/ 4564500 w 5426043"/>
              <a:gd name="connsiteY7" fmla="*/ 3073666 h 5963547"/>
              <a:gd name="connsiteX8" fmla="*/ 3980892 w 5426043"/>
              <a:gd name="connsiteY8" fmla="*/ 3974428 h 5963547"/>
              <a:gd name="connsiteX9" fmla="*/ 4040105 w 5426043"/>
              <a:gd name="connsiteY9" fmla="*/ 3319391 h 5963547"/>
              <a:gd name="connsiteX10" fmla="*/ 4281760 w 5426043"/>
              <a:gd name="connsiteY10" fmla="*/ 1853260 h 5963547"/>
              <a:gd name="connsiteX11" fmla="*/ 4416873 w 5426043"/>
              <a:gd name="connsiteY11" fmla="*/ 1147576 h 5963547"/>
              <a:gd name="connsiteX12" fmla="*/ 4484533 w 5426043"/>
              <a:gd name="connsiteY12" fmla="*/ 653647 h 5963547"/>
              <a:gd name="connsiteX13" fmla="*/ 4063391 w 5426043"/>
              <a:gd name="connsiteY13" fmla="*/ 1013087 h 5963547"/>
              <a:gd name="connsiteX14" fmla="*/ 3488008 w 5426043"/>
              <a:gd name="connsiteY14" fmla="*/ 2079410 h 5963547"/>
              <a:gd name="connsiteX15" fmla="*/ 3287203 w 5426043"/>
              <a:gd name="connsiteY15" fmla="*/ 3173083 h 5963547"/>
              <a:gd name="connsiteX16" fmla="*/ 3292845 w 5426043"/>
              <a:gd name="connsiteY16" fmla="*/ 3857018 h 5963547"/>
              <a:gd name="connsiteX17" fmla="*/ 3192806 w 5426043"/>
              <a:gd name="connsiteY17" fmla="*/ 3606624 h 5963547"/>
              <a:gd name="connsiteX18" fmla="*/ 2932473 w 5426043"/>
              <a:gd name="connsiteY18" fmla="*/ 2724036 h 5963547"/>
              <a:gd name="connsiteX19" fmla="*/ 2399382 w 5426043"/>
              <a:gd name="connsiteY19" fmla="*/ 1393179 h 5963547"/>
              <a:gd name="connsiteX20" fmla="*/ 1918061 w 5426043"/>
              <a:gd name="connsiteY20" fmla="*/ 334605 h 5963547"/>
              <a:gd name="connsiteX21" fmla="*/ 1759700 w 5426043"/>
              <a:gd name="connsiteY21" fmla="*/ 46327 h 5963547"/>
              <a:gd name="connsiteX22" fmla="*/ 1504721 w 5426043"/>
              <a:gd name="connsiteY22" fmla="*/ 1179806 h 5963547"/>
              <a:gd name="connsiteX23" fmla="*/ 1919500 w 5426043"/>
              <a:gd name="connsiteY23" fmla="*/ 2508985 h 5963547"/>
              <a:gd name="connsiteX24" fmla="*/ 2511779 w 5426043"/>
              <a:gd name="connsiteY24" fmla="*/ 3676696 h 5963547"/>
              <a:gd name="connsiteX25" fmla="*/ 2507282 w 5426043"/>
              <a:gd name="connsiteY25" fmla="*/ 3842847 h 5963547"/>
              <a:gd name="connsiteX26" fmla="*/ 1259624 w 5426043"/>
              <a:gd name="connsiteY26" fmla="*/ 2329876 h 5963547"/>
              <a:gd name="connsiteX27" fmla="*/ 760003 w 5426043"/>
              <a:gd name="connsiteY27" fmla="*/ 1783121 h 5963547"/>
              <a:gd name="connsiteX28" fmla="*/ 213248 w 5426043"/>
              <a:gd name="connsiteY28" fmla="*/ 1274074 h 5963547"/>
              <a:gd name="connsiteX29" fmla="*/ 213248 w 5426043"/>
              <a:gd name="connsiteY29" fmla="*/ 1406049 h 5963547"/>
              <a:gd name="connsiteX30" fmla="*/ 694015 w 5426043"/>
              <a:gd name="connsiteY30" fmla="*/ 2744655 h 5963547"/>
              <a:gd name="connsiteX31" fmla="*/ 1253280 w 5426043"/>
              <a:gd name="connsiteY31" fmla="*/ 3774615 h 5963547"/>
              <a:gd name="connsiteX32" fmla="*/ 2015715 w 5426043"/>
              <a:gd name="connsiteY32" fmla="*/ 4415917 h 5963547"/>
              <a:gd name="connsiteX33" fmla="*/ 2631307 w 5426043"/>
              <a:gd name="connsiteY33" fmla="*/ 4738370 h 5963547"/>
              <a:gd name="connsiteX34" fmla="*/ 2175214 w 5426043"/>
              <a:gd name="connsiteY34" fmla="*/ 4769173 h 5963547"/>
              <a:gd name="connsiteX35" fmla="*/ 1502268 w 5426043"/>
              <a:gd name="connsiteY35" fmla="*/ 4555140 h 5963547"/>
              <a:gd name="connsiteX36" fmla="*/ 760003 w 5426043"/>
              <a:gd name="connsiteY36" fmla="*/ 3951286 h 5963547"/>
              <a:gd name="connsiteX37" fmla="*/ 260382 w 5426043"/>
              <a:gd name="connsiteY37" fmla="*/ 3055740 h 5963547"/>
              <a:gd name="connsiteX38" fmla="*/ 5859 w 5426043"/>
              <a:gd name="connsiteY38" fmla="*/ 2688094 h 5963547"/>
              <a:gd name="connsiteX39" fmla="*/ 109554 w 5426043"/>
              <a:gd name="connsiteY39" fmla="*/ 3281983 h 5963547"/>
              <a:gd name="connsiteX40" fmla="*/ 420638 w 5426043"/>
              <a:gd name="connsiteY40" fmla="*/ 4686577 h 5963547"/>
              <a:gd name="connsiteX41" fmla="*/ 967661 w 5426043"/>
              <a:gd name="connsiteY41" fmla="*/ 5270028 h 5963547"/>
              <a:gd name="connsiteX42" fmla="*/ 1523574 w 5426043"/>
              <a:gd name="connsiteY42" fmla="*/ 5525562 h 5963547"/>
              <a:gd name="connsiteX43" fmla="*/ 2471273 w 5426043"/>
              <a:gd name="connsiteY43" fmla="*/ 5605714 h 5963547"/>
              <a:gd name="connsiteX44" fmla="*/ 3384948 w 5426043"/>
              <a:gd name="connsiteY44" fmla="*/ 5409188 h 5963547"/>
              <a:gd name="connsiteX45" fmla="*/ 3500869 w 5426043"/>
              <a:gd name="connsiteY45" fmla="*/ 5482329 h 5963547"/>
              <a:gd name="connsiteX46" fmla="*/ 3506134 w 5426043"/>
              <a:gd name="connsiteY46" fmla="*/ 5963547 h 5963547"/>
              <a:gd name="connsiteX0" fmla="*/ 4361304 w 5426043"/>
              <a:gd name="connsiteY0" fmla="*/ 5609304 h 5963547"/>
              <a:gd name="connsiteX1" fmla="*/ 4231131 w 5426043"/>
              <a:gd name="connsiteY1" fmla="*/ 5215361 h 5963547"/>
              <a:gd name="connsiteX2" fmla="*/ 4286673 w 5426043"/>
              <a:gd name="connsiteY2" fmla="*/ 4899675 h 5963547"/>
              <a:gd name="connsiteX3" fmla="*/ 4689326 w 5426043"/>
              <a:gd name="connsiteY3" fmla="*/ 4520699 h 5963547"/>
              <a:gd name="connsiteX4" fmla="*/ 5058626 w 5426043"/>
              <a:gd name="connsiteY4" fmla="*/ 3564787 h 5963547"/>
              <a:gd name="connsiteX5" fmla="*/ 5416844 w 5426043"/>
              <a:gd name="connsiteY5" fmla="*/ 2499558 h 5963547"/>
              <a:gd name="connsiteX6" fmla="*/ 5253752 w 5426043"/>
              <a:gd name="connsiteY6" fmla="*/ 2511758 h 5963547"/>
              <a:gd name="connsiteX7" fmla="*/ 4564500 w 5426043"/>
              <a:gd name="connsiteY7" fmla="*/ 3073666 h 5963547"/>
              <a:gd name="connsiteX8" fmla="*/ 3980892 w 5426043"/>
              <a:gd name="connsiteY8" fmla="*/ 3974428 h 5963547"/>
              <a:gd name="connsiteX9" fmla="*/ 4040105 w 5426043"/>
              <a:gd name="connsiteY9" fmla="*/ 3319391 h 5963547"/>
              <a:gd name="connsiteX10" fmla="*/ 4281760 w 5426043"/>
              <a:gd name="connsiteY10" fmla="*/ 1853260 h 5963547"/>
              <a:gd name="connsiteX11" fmla="*/ 4416873 w 5426043"/>
              <a:gd name="connsiteY11" fmla="*/ 1147576 h 5963547"/>
              <a:gd name="connsiteX12" fmla="*/ 4484533 w 5426043"/>
              <a:gd name="connsiteY12" fmla="*/ 653647 h 5963547"/>
              <a:gd name="connsiteX13" fmla="*/ 4063391 w 5426043"/>
              <a:gd name="connsiteY13" fmla="*/ 1013087 h 5963547"/>
              <a:gd name="connsiteX14" fmla="*/ 3488008 w 5426043"/>
              <a:gd name="connsiteY14" fmla="*/ 2079410 h 5963547"/>
              <a:gd name="connsiteX15" fmla="*/ 3287203 w 5426043"/>
              <a:gd name="connsiteY15" fmla="*/ 3173083 h 5963547"/>
              <a:gd name="connsiteX16" fmla="*/ 3292845 w 5426043"/>
              <a:gd name="connsiteY16" fmla="*/ 3857018 h 5963547"/>
              <a:gd name="connsiteX17" fmla="*/ 3192806 w 5426043"/>
              <a:gd name="connsiteY17" fmla="*/ 3606624 h 5963547"/>
              <a:gd name="connsiteX18" fmla="*/ 2932473 w 5426043"/>
              <a:gd name="connsiteY18" fmla="*/ 2724036 h 5963547"/>
              <a:gd name="connsiteX19" fmla="*/ 2399382 w 5426043"/>
              <a:gd name="connsiteY19" fmla="*/ 1393179 h 5963547"/>
              <a:gd name="connsiteX20" fmla="*/ 1918061 w 5426043"/>
              <a:gd name="connsiteY20" fmla="*/ 334605 h 5963547"/>
              <a:gd name="connsiteX21" fmla="*/ 1759700 w 5426043"/>
              <a:gd name="connsiteY21" fmla="*/ 46327 h 5963547"/>
              <a:gd name="connsiteX22" fmla="*/ 1504721 w 5426043"/>
              <a:gd name="connsiteY22" fmla="*/ 1179806 h 5963547"/>
              <a:gd name="connsiteX23" fmla="*/ 1919500 w 5426043"/>
              <a:gd name="connsiteY23" fmla="*/ 2508985 h 5963547"/>
              <a:gd name="connsiteX24" fmla="*/ 2511779 w 5426043"/>
              <a:gd name="connsiteY24" fmla="*/ 3676696 h 5963547"/>
              <a:gd name="connsiteX25" fmla="*/ 2507282 w 5426043"/>
              <a:gd name="connsiteY25" fmla="*/ 3842847 h 5963547"/>
              <a:gd name="connsiteX26" fmla="*/ 1259624 w 5426043"/>
              <a:gd name="connsiteY26" fmla="*/ 2329876 h 5963547"/>
              <a:gd name="connsiteX27" fmla="*/ 760003 w 5426043"/>
              <a:gd name="connsiteY27" fmla="*/ 1783121 h 5963547"/>
              <a:gd name="connsiteX28" fmla="*/ 213248 w 5426043"/>
              <a:gd name="connsiteY28" fmla="*/ 1274074 h 5963547"/>
              <a:gd name="connsiteX29" fmla="*/ 213248 w 5426043"/>
              <a:gd name="connsiteY29" fmla="*/ 1406049 h 5963547"/>
              <a:gd name="connsiteX30" fmla="*/ 694015 w 5426043"/>
              <a:gd name="connsiteY30" fmla="*/ 2744655 h 5963547"/>
              <a:gd name="connsiteX31" fmla="*/ 1253280 w 5426043"/>
              <a:gd name="connsiteY31" fmla="*/ 3774615 h 5963547"/>
              <a:gd name="connsiteX32" fmla="*/ 2015715 w 5426043"/>
              <a:gd name="connsiteY32" fmla="*/ 4415917 h 5963547"/>
              <a:gd name="connsiteX33" fmla="*/ 2631307 w 5426043"/>
              <a:gd name="connsiteY33" fmla="*/ 4738370 h 5963547"/>
              <a:gd name="connsiteX34" fmla="*/ 2175214 w 5426043"/>
              <a:gd name="connsiteY34" fmla="*/ 4769173 h 5963547"/>
              <a:gd name="connsiteX35" fmla="*/ 1502268 w 5426043"/>
              <a:gd name="connsiteY35" fmla="*/ 4555140 h 5963547"/>
              <a:gd name="connsiteX36" fmla="*/ 760003 w 5426043"/>
              <a:gd name="connsiteY36" fmla="*/ 3951286 h 5963547"/>
              <a:gd name="connsiteX37" fmla="*/ 260382 w 5426043"/>
              <a:gd name="connsiteY37" fmla="*/ 3055740 h 5963547"/>
              <a:gd name="connsiteX38" fmla="*/ 5859 w 5426043"/>
              <a:gd name="connsiteY38" fmla="*/ 2688094 h 5963547"/>
              <a:gd name="connsiteX39" fmla="*/ 109554 w 5426043"/>
              <a:gd name="connsiteY39" fmla="*/ 3281983 h 5963547"/>
              <a:gd name="connsiteX40" fmla="*/ 420638 w 5426043"/>
              <a:gd name="connsiteY40" fmla="*/ 4686577 h 5963547"/>
              <a:gd name="connsiteX41" fmla="*/ 967661 w 5426043"/>
              <a:gd name="connsiteY41" fmla="*/ 5270028 h 5963547"/>
              <a:gd name="connsiteX42" fmla="*/ 1523574 w 5426043"/>
              <a:gd name="connsiteY42" fmla="*/ 5525562 h 5963547"/>
              <a:gd name="connsiteX43" fmla="*/ 2471273 w 5426043"/>
              <a:gd name="connsiteY43" fmla="*/ 5605714 h 5963547"/>
              <a:gd name="connsiteX44" fmla="*/ 3384948 w 5426043"/>
              <a:gd name="connsiteY44" fmla="*/ 5409188 h 5963547"/>
              <a:gd name="connsiteX45" fmla="*/ 3500869 w 5426043"/>
              <a:gd name="connsiteY45" fmla="*/ 5482329 h 5963547"/>
              <a:gd name="connsiteX46" fmla="*/ 3506134 w 5426043"/>
              <a:gd name="connsiteY46" fmla="*/ 5963547 h 5963547"/>
              <a:gd name="connsiteX0" fmla="*/ 4361304 w 5426043"/>
              <a:gd name="connsiteY0" fmla="*/ 5609304 h 5806634"/>
              <a:gd name="connsiteX1" fmla="*/ 4231131 w 5426043"/>
              <a:gd name="connsiteY1" fmla="*/ 5215361 h 5806634"/>
              <a:gd name="connsiteX2" fmla="*/ 4286673 w 5426043"/>
              <a:gd name="connsiteY2" fmla="*/ 4899675 h 5806634"/>
              <a:gd name="connsiteX3" fmla="*/ 4689326 w 5426043"/>
              <a:gd name="connsiteY3" fmla="*/ 4520699 h 5806634"/>
              <a:gd name="connsiteX4" fmla="*/ 5058626 w 5426043"/>
              <a:gd name="connsiteY4" fmla="*/ 3564787 h 5806634"/>
              <a:gd name="connsiteX5" fmla="*/ 5416844 w 5426043"/>
              <a:gd name="connsiteY5" fmla="*/ 2499558 h 5806634"/>
              <a:gd name="connsiteX6" fmla="*/ 5253752 w 5426043"/>
              <a:gd name="connsiteY6" fmla="*/ 2511758 h 5806634"/>
              <a:gd name="connsiteX7" fmla="*/ 4564500 w 5426043"/>
              <a:gd name="connsiteY7" fmla="*/ 3073666 h 5806634"/>
              <a:gd name="connsiteX8" fmla="*/ 3980892 w 5426043"/>
              <a:gd name="connsiteY8" fmla="*/ 3974428 h 5806634"/>
              <a:gd name="connsiteX9" fmla="*/ 4040105 w 5426043"/>
              <a:gd name="connsiteY9" fmla="*/ 3319391 h 5806634"/>
              <a:gd name="connsiteX10" fmla="*/ 4281760 w 5426043"/>
              <a:gd name="connsiteY10" fmla="*/ 1853260 h 5806634"/>
              <a:gd name="connsiteX11" fmla="*/ 4416873 w 5426043"/>
              <a:gd name="connsiteY11" fmla="*/ 1147576 h 5806634"/>
              <a:gd name="connsiteX12" fmla="*/ 4484533 w 5426043"/>
              <a:gd name="connsiteY12" fmla="*/ 653647 h 5806634"/>
              <a:gd name="connsiteX13" fmla="*/ 4063391 w 5426043"/>
              <a:gd name="connsiteY13" fmla="*/ 1013087 h 5806634"/>
              <a:gd name="connsiteX14" fmla="*/ 3488008 w 5426043"/>
              <a:gd name="connsiteY14" fmla="*/ 2079410 h 5806634"/>
              <a:gd name="connsiteX15" fmla="*/ 3287203 w 5426043"/>
              <a:gd name="connsiteY15" fmla="*/ 3173083 h 5806634"/>
              <a:gd name="connsiteX16" fmla="*/ 3292845 w 5426043"/>
              <a:gd name="connsiteY16" fmla="*/ 3857018 h 5806634"/>
              <a:gd name="connsiteX17" fmla="*/ 3192806 w 5426043"/>
              <a:gd name="connsiteY17" fmla="*/ 3606624 h 5806634"/>
              <a:gd name="connsiteX18" fmla="*/ 2932473 w 5426043"/>
              <a:gd name="connsiteY18" fmla="*/ 2724036 h 5806634"/>
              <a:gd name="connsiteX19" fmla="*/ 2399382 w 5426043"/>
              <a:gd name="connsiteY19" fmla="*/ 1393179 h 5806634"/>
              <a:gd name="connsiteX20" fmla="*/ 1918061 w 5426043"/>
              <a:gd name="connsiteY20" fmla="*/ 334605 h 5806634"/>
              <a:gd name="connsiteX21" fmla="*/ 1759700 w 5426043"/>
              <a:gd name="connsiteY21" fmla="*/ 46327 h 5806634"/>
              <a:gd name="connsiteX22" fmla="*/ 1504721 w 5426043"/>
              <a:gd name="connsiteY22" fmla="*/ 1179806 h 5806634"/>
              <a:gd name="connsiteX23" fmla="*/ 1919500 w 5426043"/>
              <a:gd name="connsiteY23" fmla="*/ 2508985 h 5806634"/>
              <a:gd name="connsiteX24" fmla="*/ 2511779 w 5426043"/>
              <a:gd name="connsiteY24" fmla="*/ 3676696 h 5806634"/>
              <a:gd name="connsiteX25" fmla="*/ 2507282 w 5426043"/>
              <a:gd name="connsiteY25" fmla="*/ 3842847 h 5806634"/>
              <a:gd name="connsiteX26" fmla="*/ 1259624 w 5426043"/>
              <a:gd name="connsiteY26" fmla="*/ 2329876 h 5806634"/>
              <a:gd name="connsiteX27" fmla="*/ 760003 w 5426043"/>
              <a:gd name="connsiteY27" fmla="*/ 1783121 h 5806634"/>
              <a:gd name="connsiteX28" fmla="*/ 213248 w 5426043"/>
              <a:gd name="connsiteY28" fmla="*/ 1274074 h 5806634"/>
              <a:gd name="connsiteX29" fmla="*/ 213248 w 5426043"/>
              <a:gd name="connsiteY29" fmla="*/ 1406049 h 5806634"/>
              <a:gd name="connsiteX30" fmla="*/ 694015 w 5426043"/>
              <a:gd name="connsiteY30" fmla="*/ 2744655 h 5806634"/>
              <a:gd name="connsiteX31" fmla="*/ 1253280 w 5426043"/>
              <a:gd name="connsiteY31" fmla="*/ 3774615 h 5806634"/>
              <a:gd name="connsiteX32" fmla="*/ 2015715 w 5426043"/>
              <a:gd name="connsiteY32" fmla="*/ 4415917 h 5806634"/>
              <a:gd name="connsiteX33" fmla="*/ 2631307 w 5426043"/>
              <a:gd name="connsiteY33" fmla="*/ 4738370 h 5806634"/>
              <a:gd name="connsiteX34" fmla="*/ 2175214 w 5426043"/>
              <a:gd name="connsiteY34" fmla="*/ 4769173 h 5806634"/>
              <a:gd name="connsiteX35" fmla="*/ 1502268 w 5426043"/>
              <a:gd name="connsiteY35" fmla="*/ 4555140 h 5806634"/>
              <a:gd name="connsiteX36" fmla="*/ 760003 w 5426043"/>
              <a:gd name="connsiteY36" fmla="*/ 3951286 h 5806634"/>
              <a:gd name="connsiteX37" fmla="*/ 260382 w 5426043"/>
              <a:gd name="connsiteY37" fmla="*/ 3055740 h 5806634"/>
              <a:gd name="connsiteX38" fmla="*/ 5859 w 5426043"/>
              <a:gd name="connsiteY38" fmla="*/ 2688094 h 5806634"/>
              <a:gd name="connsiteX39" fmla="*/ 109554 w 5426043"/>
              <a:gd name="connsiteY39" fmla="*/ 3281983 h 5806634"/>
              <a:gd name="connsiteX40" fmla="*/ 420638 w 5426043"/>
              <a:gd name="connsiteY40" fmla="*/ 4686577 h 5806634"/>
              <a:gd name="connsiteX41" fmla="*/ 967661 w 5426043"/>
              <a:gd name="connsiteY41" fmla="*/ 5270028 h 5806634"/>
              <a:gd name="connsiteX42" fmla="*/ 1523574 w 5426043"/>
              <a:gd name="connsiteY42" fmla="*/ 5525562 h 5806634"/>
              <a:gd name="connsiteX43" fmla="*/ 2471273 w 5426043"/>
              <a:gd name="connsiteY43" fmla="*/ 5605714 h 5806634"/>
              <a:gd name="connsiteX44" fmla="*/ 3384948 w 5426043"/>
              <a:gd name="connsiteY44" fmla="*/ 5409188 h 5806634"/>
              <a:gd name="connsiteX45" fmla="*/ 3500869 w 5426043"/>
              <a:gd name="connsiteY45" fmla="*/ 5482329 h 5806634"/>
              <a:gd name="connsiteX46" fmla="*/ 3504890 w 5426043"/>
              <a:gd name="connsiteY46" fmla="*/ 5806634 h 5806634"/>
              <a:gd name="connsiteX0" fmla="*/ 4361304 w 5426043"/>
              <a:gd name="connsiteY0" fmla="*/ 5609304 h 5806634"/>
              <a:gd name="connsiteX1" fmla="*/ 4231131 w 5426043"/>
              <a:gd name="connsiteY1" fmla="*/ 5215361 h 5806634"/>
              <a:gd name="connsiteX2" fmla="*/ 4286673 w 5426043"/>
              <a:gd name="connsiteY2" fmla="*/ 4899675 h 5806634"/>
              <a:gd name="connsiteX3" fmla="*/ 4689326 w 5426043"/>
              <a:gd name="connsiteY3" fmla="*/ 4520699 h 5806634"/>
              <a:gd name="connsiteX4" fmla="*/ 5058626 w 5426043"/>
              <a:gd name="connsiteY4" fmla="*/ 3564787 h 5806634"/>
              <a:gd name="connsiteX5" fmla="*/ 5416844 w 5426043"/>
              <a:gd name="connsiteY5" fmla="*/ 2499558 h 5806634"/>
              <a:gd name="connsiteX6" fmla="*/ 5253752 w 5426043"/>
              <a:gd name="connsiteY6" fmla="*/ 2511758 h 5806634"/>
              <a:gd name="connsiteX7" fmla="*/ 4564500 w 5426043"/>
              <a:gd name="connsiteY7" fmla="*/ 3073666 h 5806634"/>
              <a:gd name="connsiteX8" fmla="*/ 3980892 w 5426043"/>
              <a:gd name="connsiteY8" fmla="*/ 3974428 h 5806634"/>
              <a:gd name="connsiteX9" fmla="*/ 4040105 w 5426043"/>
              <a:gd name="connsiteY9" fmla="*/ 3319391 h 5806634"/>
              <a:gd name="connsiteX10" fmla="*/ 4281760 w 5426043"/>
              <a:gd name="connsiteY10" fmla="*/ 1853260 h 5806634"/>
              <a:gd name="connsiteX11" fmla="*/ 4416873 w 5426043"/>
              <a:gd name="connsiteY11" fmla="*/ 1147576 h 5806634"/>
              <a:gd name="connsiteX12" fmla="*/ 4484533 w 5426043"/>
              <a:gd name="connsiteY12" fmla="*/ 653647 h 5806634"/>
              <a:gd name="connsiteX13" fmla="*/ 4063391 w 5426043"/>
              <a:gd name="connsiteY13" fmla="*/ 1013087 h 5806634"/>
              <a:gd name="connsiteX14" fmla="*/ 3488008 w 5426043"/>
              <a:gd name="connsiteY14" fmla="*/ 2079410 h 5806634"/>
              <a:gd name="connsiteX15" fmla="*/ 3287203 w 5426043"/>
              <a:gd name="connsiteY15" fmla="*/ 3173083 h 5806634"/>
              <a:gd name="connsiteX16" fmla="*/ 3292845 w 5426043"/>
              <a:gd name="connsiteY16" fmla="*/ 3857018 h 5806634"/>
              <a:gd name="connsiteX17" fmla="*/ 3192806 w 5426043"/>
              <a:gd name="connsiteY17" fmla="*/ 3606624 h 5806634"/>
              <a:gd name="connsiteX18" fmla="*/ 2932473 w 5426043"/>
              <a:gd name="connsiteY18" fmla="*/ 2724036 h 5806634"/>
              <a:gd name="connsiteX19" fmla="*/ 2399382 w 5426043"/>
              <a:gd name="connsiteY19" fmla="*/ 1393179 h 5806634"/>
              <a:gd name="connsiteX20" fmla="*/ 1918061 w 5426043"/>
              <a:gd name="connsiteY20" fmla="*/ 334605 h 5806634"/>
              <a:gd name="connsiteX21" fmla="*/ 1759700 w 5426043"/>
              <a:gd name="connsiteY21" fmla="*/ 46327 h 5806634"/>
              <a:gd name="connsiteX22" fmla="*/ 1504721 w 5426043"/>
              <a:gd name="connsiteY22" fmla="*/ 1179806 h 5806634"/>
              <a:gd name="connsiteX23" fmla="*/ 1919500 w 5426043"/>
              <a:gd name="connsiteY23" fmla="*/ 2508985 h 5806634"/>
              <a:gd name="connsiteX24" fmla="*/ 2511779 w 5426043"/>
              <a:gd name="connsiteY24" fmla="*/ 3676696 h 5806634"/>
              <a:gd name="connsiteX25" fmla="*/ 2507282 w 5426043"/>
              <a:gd name="connsiteY25" fmla="*/ 3842847 h 5806634"/>
              <a:gd name="connsiteX26" fmla="*/ 1259624 w 5426043"/>
              <a:gd name="connsiteY26" fmla="*/ 2329876 h 5806634"/>
              <a:gd name="connsiteX27" fmla="*/ 760003 w 5426043"/>
              <a:gd name="connsiteY27" fmla="*/ 1783121 h 5806634"/>
              <a:gd name="connsiteX28" fmla="*/ 213248 w 5426043"/>
              <a:gd name="connsiteY28" fmla="*/ 1274074 h 5806634"/>
              <a:gd name="connsiteX29" fmla="*/ 213248 w 5426043"/>
              <a:gd name="connsiteY29" fmla="*/ 1406049 h 5806634"/>
              <a:gd name="connsiteX30" fmla="*/ 694015 w 5426043"/>
              <a:gd name="connsiteY30" fmla="*/ 2744655 h 5806634"/>
              <a:gd name="connsiteX31" fmla="*/ 1253280 w 5426043"/>
              <a:gd name="connsiteY31" fmla="*/ 3774615 h 5806634"/>
              <a:gd name="connsiteX32" fmla="*/ 2015715 w 5426043"/>
              <a:gd name="connsiteY32" fmla="*/ 4415917 h 5806634"/>
              <a:gd name="connsiteX33" fmla="*/ 2631307 w 5426043"/>
              <a:gd name="connsiteY33" fmla="*/ 4738370 h 5806634"/>
              <a:gd name="connsiteX34" fmla="*/ 2175214 w 5426043"/>
              <a:gd name="connsiteY34" fmla="*/ 4769173 h 5806634"/>
              <a:gd name="connsiteX35" fmla="*/ 1502268 w 5426043"/>
              <a:gd name="connsiteY35" fmla="*/ 4555140 h 5806634"/>
              <a:gd name="connsiteX36" fmla="*/ 760003 w 5426043"/>
              <a:gd name="connsiteY36" fmla="*/ 3951286 h 5806634"/>
              <a:gd name="connsiteX37" fmla="*/ 260382 w 5426043"/>
              <a:gd name="connsiteY37" fmla="*/ 3055740 h 5806634"/>
              <a:gd name="connsiteX38" fmla="*/ 5859 w 5426043"/>
              <a:gd name="connsiteY38" fmla="*/ 2688094 h 5806634"/>
              <a:gd name="connsiteX39" fmla="*/ 109554 w 5426043"/>
              <a:gd name="connsiteY39" fmla="*/ 3281983 h 5806634"/>
              <a:gd name="connsiteX40" fmla="*/ 420638 w 5426043"/>
              <a:gd name="connsiteY40" fmla="*/ 4686577 h 5806634"/>
              <a:gd name="connsiteX41" fmla="*/ 967661 w 5426043"/>
              <a:gd name="connsiteY41" fmla="*/ 5270028 h 5806634"/>
              <a:gd name="connsiteX42" fmla="*/ 1523574 w 5426043"/>
              <a:gd name="connsiteY42" fmla="*/ 5525562 h 5806634"/>
              <a:gd name="connsiteX43" fmla="*/ 2471273 w 5426043"/>
              <a:gd name="connsiteY43" fmla="*/ 5605714 h 5806634"/>
              <a:gd name="connsiteX44" fmla="*/ 3230503 w 5426043"/>
              <a:gd name="connsiteY44" fmla="*/ 5381381 h 5806634"/>
              <a:gd name="connsiteX45" fmla="*/ 3500869 w 5426043"/>
              <a:gd name="connsiteY45" fmla="*/ 5482329 h 5806634"/>
              <a:gd name="connsiteX46" fmla="*/ 3504890 w 5426043"/>
              <a:gd name="connsiteY46" fmla="*/ 5806634 h 5806634"/>
              <a:gd name="connsiteX0" fmla="*/ 4361304 w 5426043"/>
              <a:gd name="connsiteY0" fmla="*/ 5609304 h 5806634"/>
              <a:gd name="connsiteX1" fmla="*/ 4231131 w 5426043"/>
              <a:gd name="connsiteY1" fmla="*/ 5215361 h 5806634"/>
              <a:gd name="connsiteX2" fmla="*/ 4286673 w 5426043"/>
              <a:gd name="connsiteY2" fmla="*/ 4899675 h 5806634"/>
              <a:gd name="connsiteX3" fmla="*/ 4689326 w 5426043"/>
              <a:gd name="connsiteY3" fmla="*/ 4520699 h 5806634"/>
              <a:gd name="connsiteX4" fmla="*/ 5058626 w 5426043"/>
              <a:gd name="connsiteY4" fmla="*/ 3564787 h 5806634"/>
              <a:gd name="connsiteX5" fmla="*/ 5416844 w 5426043"/>
              <a:gd name="connsiteY5" fmla="*/ 2499558 h 5806634"/>
              <a:gd name="connsiteX6" fmla="*/ 5253752 w 5426043"/>
              <a:gd name="connsiteY6" fmla="*/ 2511758 h 5806634"/>
              <a:gd name="connsiteX7" fmla="*/ 4564500 w 5426043"/>
              <a:gd name="connsiteY7" fmla="*/ 3073666 h 5806634"/>
              <a:gd name="connsiteX8" fmla="*/ 3980892 w 5426043"/>
              <a:gd name="connsiteY8" fmla="*/ 3974428 h 5806634"/>
              <a:gd name="connsiteX9" fmla="*/ 4040105 w 5426043"/>
              <a:gd name="connsiteY9" fmla="*/ 3319391 h 5806634"/>
              <a:gd name="connsiteX10" fmla="*/ 4281760 w 5426043"/>
              <a:gd name="connsiteY10" fmla="*/ 1853260 h 5806634"/>
              <a:gd name="connsiteX11" fmla="*/ 4416873 w 5426043"/>
              <a:gd name="connsiteY11" fmla="*/ 1147576 h 5806634"/>
              <a:gd name="connsiteX12" fmla="*/ 4484533 w 5426043"/>
              <a:gd name="connsiteY12" fmla="*/ 653647 h 5806634"/>
              <a:gd name="connsiteX13" fmla="*/ 4063391 w 5426043"/>
              <a:gd name="connsiteY13" fmla="*/ 1013087 h 5806634"/>
              <a:gd name="connsiteX14" fmla="*/ 3488008 w 5426043"/>
              <a:gd name="connsiteY14" fmla="*/ 2079410 h 5806634"/>
              <a:gd name="connsiteX15" fmla="*/ 3287203 w 5426043"/>
              <a:gd name="connsiteY15" fmla="*/ 3173083 h 5806634"/>
              <a:gd name="connsiteX16" fmla="*/ 3292845 w 5426043"/>
              <a:gd name="connsiteY16" fmla="*/ 3857018 h 5806634"/>
              <a:gd name="connsiteX17" fmla="*/ 3192806 w 5426043"/>
              <a:gd name="connsiteY17" fmla="*/ 3606624 h 5806634"/>
              <a:gd name="connsiteX18" fmla="*/ 2932473 w 5426043"/>
              <a:gd name="connsiteY18" fmla="*/ 2724036 h 5806634"/>
              <a:gd name="connsiteX19" fmla="*/ 2399382 w 5426043"/>
              <a:gd name="connsiteY19" fmla="*/ 1393179 h 5806634"/>
              <a:gd name="connsiteX20" fmla="*/ 1918061 w 5426043"/>
              <a:gd name="connsiteY20" fmla="*/ 334605 h 5806634"/>
              <a:gd name="connsiteX21" fmla="*/ 1759700 w 5426043"/>
              <a:gd name="connsiteY21" fmla="*/ 46327 h 5806634"/>
              <a:gd name="connsiteX22" fmla="*/ 1504721 w 5426043"/>
              <a:gd name="connsiteY22" fmla="*/ 1179806 h 5806634"/>
              <a:gd name="connsiteX23" fmla="*/ 1919500 w 5426043"/>
              <a:gd name="connsiteY23" fmla="*/ 2508985 h 5806634"/>
              <a:gd name="connsiteX24" fmla="*/ 2511779 w 5426043"/>
              <a:gd name="connsiteY24" fmla="*/ 3676696 h 5806634"/>
              <a:gd name="connsiteX25" fmla="*/ 2507282 w 5426043"/>
              <a:gd name="connsiteY25" fmla="*/ 3842847 h 5806634"/>
              <a:gd name="connsiteX26" fmla="*/ 1259624 w 5426043"/>
              <a:gd name="connsiteY26" fmla="*/ 2329876 h 5806634"/>
              <a:gd name="connsiteX27" fmla="*/ 760003 w 5426043"/>
              <a:gd name="connsiteY27" fmla="*/ 1783121 h 5806634"/>
              <a:gd name="connsiteX28" fmla="*/ 213248 w 5426043"/>
              <a:gd name="connsiteY28" fmla="*/ 1274074 h 5806634"/>
              <a:gd name="connsiteX29" fmla="*/ 213248 w 5426043"/>
              <a:gd name="connsiteY29" fmla="*/ 1406049 h 5806634"/>
              <a:gd name="connsiteX30" fmla="*/ 694015 w 5426043"/>
              <a:gd name="connsiteY30" fmla="*/ 2744655 h 5806634"/>
              <a:gd name="connsiteX31" fmla="*/ 1253280 w 5426043"/>
              <a:gd name="connsiteY31" fmla="*/ 3774615 h 5806634"/>
              <a:gd name="connsiteX32" fmla="*/ 2015715 w 5426043"/>
              <a:gd name="connsiteY32" fmla="*/ 4415917 h 5806634"/>
              <a:gd name="connsiteX33" fmla="*/ 2631307 w 5426043"/>
              <a:gd name="connsiteY33" fmla="*/ 4738370 h 5806634"/>
              <a:gd name="connsiteX34" fmla="*/ 2175214 w 5426043"/>
              <a:gd name="connsiteY34" fmla="*/ 4769173 h 5806634"/>
              <a:gd name="connsiteX35" fmla="*/ 1502268 w 5426043"/>
              <a:gd name="connsiteY35" fmla="*/ 4555140 h 5806634"/>
              <a:gd name="connsiteX36" fmla="*/ 760003 w 5426043"/>
              <a:gd name="connsiteY36" fmla="*/ 3951286 h 5806634"/>
              <a:gd name="connsiteX37" fmla="*/ 260382 w 5426043"/>
              <a:gd name="connsiteY37" fmla="*/ 3055740 h 5806634"/>
              <a:gd name="connsiteX38" fmla="*/ 5859 w 5426043"/>
              <a:gd name="connsiteY38" fmla="*/ 2688094 h 5806634"/>
              <a:gd name="connsiteX39" fmla="*/ 109554 w 5426043"/>
              <a:gd name="connsiteY39" fmla="*/ 3281983 h 5806634"/>
              <a:gd name="connsiteX40" fmla="*/ 420638 w 5426043"/>
              <a:gd name="connsiteY40" fmla="*/ 4686577 h 5806634"/>
              <a:gd name="connsiteX41" fmla="*/ 967661 w 5426043"/>
              <a:gd name="connsiteY41" fmla="*/ 5270028 h 5806634"/>
              <a:gd name="connsiteX42" fmla="*/ 1523574 w 5426043"/>
              <a:gd name="connsiteY42" fmla="*/ 5525562 h 5806634"/>
              <a:gd name="connsiteX43" fmla="*/ 2471273 w 5426043"/>
              <a:gd name="connsiteY43" fmla="*/ 5605714 h 5806634"/>
              <a:gd name="connsiteX44" fmla="*/ 3230503 w 5426043"/>
              <a:gd name="connsiteY44" fmla="*/ 5381381 h 5806634"/>
              <a:gd name="connsiteX45" fmla="*/ 3394077 w 5426043"/>
              <a:gd name="connsiteY45" fmla="*/ 5495193 h 5806634"/>
              <a:gd name="connsiteX46" fmla="*/ 3504890 w 5426043"/>
              <a:gd name="connsiteY46" fmla="*/ 5806634 h 5806634"/>
              <a:gd name="connsiteX0" fmla="*/ 4361304 w 5426043"/>
              <a:gd name="connsiteY0" fmla="*/ 5609304 h 5806634"/>
              <a:gd name="connsiteX1" fmla="*/ 4231131 w 5426043"/>
              <a:gd name="connsiteY1" fmla="*/ 5215361 h 5806634"/>
              <a:gd name="connsiteX2" fmla="*/ 4286673 w 5426043"/>
              <a:gd name="connsiteY2" fmla="*/ 4899675 h 5806634"/>
              <a:gd name="connsiteX3" fmla="*/ 4689326 w 5426043"/>
              <a:gd name="connsiteY3" fmla="*/ 4520699 h 5806634"/>
              <a:gd name="connsiteX4" fmla="*/ 5058626 w 5426043"/>
              <a:gd name="connsiteY4" fmla="*/ 3564787 h 5806634"/>
              <a:gd name="connsiteX5" fmla="*/ 5416844 w 5426043"/>
              <a:gd name="connsiteY5" fmla="*/ 2499558 h 5806634"/>
              <a:gd name="connsiteX6" fmla="*/ 5253752 w 5426043"/>
              <a:gd name="connsiteY6" fmla="*/ 2511758 h 5806634"/>
              <a:gd name="connsiteX7" fmla="*/ 4564500 w 5426043"/>
              <a:gd name="connsiteY7" fmla="*/ 3073666 h 5806634"/>
              <a:gd name="connsiteX8" fmla="*/ 3980892 w 5426043"/>
              <a:gd name="connsiteY8" fmla="*/ 3974428 h 5806634"/>
              <a:gd name="connsiteX9" fmla="*/ 4040105 w 5426043"/>
              <a:gd name="connsiteY9" fmla="*/ 3319391 h 5806634"/>
              <a:gd name="connsiteX10" fmla="*/ 4281760 w 5426043"/>
              <a:gd name="connsiteY10" fmla="*/ 1853260 h 5806634"/>
              <a:gd name="connsiteX11" fmla="*/ 4416873 w 5426043"/>
              <a:gd name="connsiteY11" fmla="*/ 1147576 h 5806634"/>
              <a:gd name="connsiteX12" fmla="*/ 4484533 w 5426043"/>
              <a:gd name="connsiteY12" fmla="*/ 653647 h 5806634"/>
              <a:gd name="connsiteX13" fmla="*/ 4063391 w 5426043"/>
              <a:gd name="connsiteY13" fmla="*/ 1013087 h 5806634"/>
              <a:gd name="connsiteX14" fmla="*/ 3488008 w 5426043"/>
              <a:gd name="connsiteY14" fmla="*/ 2079410 h 5806634"/>
              <a:gd name="connsiteX15" fmla="*/ 3287203 w 5426043"/>
              <a:gd name="connsiteY15" fmla="*/ 3173083 h 5806634"/>
              <a:gd name="connsiteX16" fmla="*/ 3292845 w 5426043"/>
              <a:gd name="connsiteY16" fmla="*/ 3857018 h 5806634"/>
              <a:gd name="connsiteX17" fmla="*/ 3192806 w 5426043"/>
              <a:gd name="connsiteY17" fmla="*/ 3606624 h 5806634"/>
              <a:gd name="connsiteX18" fmla="*/ 2932473 w 5426043"/>
              <a:gd name="connsiteY18" fmla="*/ 2724036 h 5806634"/>
              <a:gd name="connsiteX19" fmla="*/ 2399382 w 5426043"/>
              <a:gd name="connsiteY19" fmla="*/ 1393179 h 5806634"/>
              <a:gd name="connsiteX20" fmla="*/ 1918061 w 5426043"/>
              <a:gd name="connsiteY20" fmla="*/ 334605 h 5806634"/>
              <a:gd name="connsiteX21" fmla="*/ 1759700 w 5426043"/>
              <a:gd name="connsiteY21" fmla="*/ 46327 h 5806634"/>
              <a:gd name="connsiteX22" fmla="*/ 1504721 w 5426043"/>
              <a:gd name="connsiteY22" fmla="*/ 1179806 h 5806634"/>
              <a:gd name="connsiteX23" fmla="*/ 1919500 w 5426043"/>
              <a:gd name="connsiteY23" fmla="*/ 2508985 h 5806634"/>
              <a:gd name="connsiteX24" fmla="*/ 2511779 w 5426043"/>
              <a:gd name="connsiteY24" fmla="*/ 3676696 h 5806634"/>
              <a:gd name="connsiteX25" fmla="*/ 2507282 w 5426043"/>
              <a:gd name="connsiteY25" fmla="*/ 3842847 h 5806634"/>
              <a:gd name="connsiteX26" fmla="*/ 1259624 w 5426043"/>
              <a:gd name="connsiteY26" fmla="*/ 2329876 h 5806634"/>
              <a:gd name="connsiteX27" fmla="*/ 760003 w 5426043"/>
              <a:gd name="connsiteY27" fmla="*/ 1783121 h 5806634"/>
              <a:gd name="connsiteX28" fmla="*/ 213248 w 5426043"/>
              <a:gd name="connsiteY28" fmla="*/ 1274074 h 5806634"/>
              <a:gd name="connsiteX29" fmla="*/ 213248 w 5426043"/>
              <a:gd name="connsiteY29" fmla="*/ 1406049 h 5806634"/>
              <a:gd name="connsiteX30" fmla="*/ 694015 w 5426043"/>
              <a:gd name="connsiteY30" fmla="*/ 2744655 h 5806634"/>
              <a:gd name="connsiteX31" fmla="*/ 1253280 w 5426043"/>
              <a:gd name="connsiteY31" fmla="*/ 3774615 h 5806634"/>
              <a:gd name="connsiteX32" fmla="*/ 2015715 w 5426043"/>
              <a:gd name="connsiteY32" fmla="*/ 4415917 h 5806634"/>
              <a:gd name="connsiteX33" fmla="*/ 2631307 w 5426043"/>
              <a:gd name="connsiteY33" fmla="*/ 4738370 h 5806634"/>
              <a:gd name="connsiteX34" fmla="*/ 2175214 w 5426043"/>
              <a:gd name="connsiteY34" fmla="*/ 4769173 h 5806634"/>
              <a:gd name="connsiteX35" fmla="*/ 1502268 w 5426043"/>
              <a:gd name="connsiteY35" fmla="*/ 4555140 h 5806634"/>
              <a:gd name="connsiteX36" fmla="*/ 760003 w 5426043"/>
              <a:gd name="connsiteY36" fmla="*/ 3951286 h 5806634"/>
              <a:gd name="connsiteX37" fmla="*/ 260382 w 5426043"/>
              <a:gd name="connsiteY37" fmla="*/ 3055740 h 5806634"/>
              <a:gd name="connsiteX38" fmla="*/ 5859 w 5426043"/>
              <a:gd name="connsiteY38" fmla="*/ 2688094 h 5806634"/>
              <a:gd name="connsiteX39" fmla="*/ 109554 w 5426043"/>
              <a:gd name="connsiteY39" fmla="*/ 3281983 h 5806634"/>
              <a:gd name="connsiteX40" fmla="*/ 420638 w 5426043"/>
              <a:gd name="connsiteY40" fmla="*/ 4686577 h 5806634"/>
              <a:gd name="connsiteX41" fmla="*/ 967661 w 5426043"/>
              <a:gd name="connsiteY41" fmla="*/ 5270028 h 5806634"/>
              <a:gd name="connsiteX42" fmla="*/ 1523574 w 5426043"/>
              <a:gd name="connsiteY42" fmla="*/ 5525562 h 5806634"/>
              <a:gd name="connsiteX43" fmla="*/ 2471273 w 5426043"/>
              <a:gd name="connsiteY43" fmla="*/ 5605714 h 5806634"/>
              <a:gd name="connsiteX44" fmla="*/ 3230503 w 5426043"/>
              <a:gd name="connsiteY44" fmla="*/ 5381381 h 5806634"/>
              <a:gd name="connsiteX45" fmla="*/ 3457681 w 5426043"/>
              <a:gd name="connsiteY45" fmla="*/ 5473536 h 5806634"/>
              <a:gd name="connsiteX46" fmla="*/ 3504890 w 5426043"/>
              <a:gd name="connsiteY46" fmla="*/ 5806634 h 5806634"/>
              <a:gd name="connsiteX0" fmla="*/ 4361304 w 5426043"/>
              <a:gd name="connsiteY0" fmla="*/ 5609304 h 5806634"/>
              <a:gd name="connsiteX1" fmla="*/ 4231131 w 5426043"/>
              <a:gd name="connsiteY1" fmla="*/ 5215361 h 5806634"/>
              <a:gd name="connsiteX2" fmla="*/ 4286673 w 5426043"/>
              <a:gd name="connsiteY2" fmla="*/ 4899675 h 5806634"/>
              <a:gd name="connsiteX3" fmla="*/ 4689326 w 5426043"/>
              <a:gd name="connsiteY3" fmla="*/ 4520699 h 5806634"/>
              <a:gd name="connsiteX4" fmla="*/ 5058626 w 5426043"/>
              <a:gd name="connsiteY4" fmla="*/ 3564787 h 5806634"/>
              <a:gd name="connsiteX5" fmla="*/ 5416844 w 5426043"/>
              <a:gd name="connsiteY5" fmla="*/ 2499558 h 5806634"/>
              <a:gd name="connsiteX6" fmla="*/ 5253752 w 5426043"/>
              <a:gd name="connsiteY6" fmla="*/ 2511758 h 5806634"/>
              <a:gd name="connsiteX7" fmla="*/ 4564500 w 5426043"/>
              <a:gd name="connsiteY7" fmla="*/ 3073666 h 5806634"/>
              <a:gd name="connsiteX8" fmla="*/ 3980892 w 5426043"/>
              <a:gd name="connsiteY8" fmla="*/ 3974428 h 5806634"/>
              <a:gd name="connsiteX9" fmla="*/ 4040105 w 5426043"/>
              <a:gd name="connsiteY9" fmla="*/ 3319391 h 5806634"/>
              <a:gd name="connsiteX10" fmla="*/ 4281760 w 5426043"/>
              <a:gd name="connsiteY10" fmla="*/ 1853260 h 5806634"/>
              <a:gd name="connsiteX11" fmla="*/ 4416873 w 5426043"/>
              <a:gd name="connsiteY11" fmla="*/ 1147576 h 5806634"/>
              <a:gd name="connsiteX12" fmla="*/ 4484533 w 5426043"/>
              <a:gd name="connsiteY12" fmla="*/ 653647 h 5806634"/>
              <a:gd name="connsiteX13" fmla="*/ 4063391 w 5426043"/>
              <a:gd name="connsiteY13" fmla="*/ 1013087 h 5806634"/>
              <a:gd name="connsiteX14" fmla="*/ 3488008 w 5426043"/>
              <a:gd name="connsiteY14" fmla="*/ 2079410 h 5806634"/>
              <a:gd name="connsiteX15" fmla="*/ 3287203 w 5426043"/>
              <a:gd name="connsiteY15" fmla="*/ 3173083 h 5806634"/>
              <a:gd name="connsiteX16" fmla="*/ 3292845 w 5426043"/>
              <a:gd name="connsiteY16" fmla="*/ 3857018 h 5806634"/>
              <a:gd name="connsiteX17" fmla="*/ 3192806 w 5426043"/>
              <a:gd name="connsiteY17" fmla="*/ 3606624 h 5806634"/>
              <a:gd name="connsiteX18" fmla="*/ 2932473 w 5426043"/>
              <a:gd name="connsiteY18" fmla="*/ 2724036 h 5806634"/>
              <a:gd name="connsiteX19" fmla="*/ 2399382 w 5426043"/>
              <a:gd name="connsiteY19" fmla="*/ 1393179 h 5806634"/>
              <a:gd name="connsiteX20" fmla="*/ 1918061 w 5426043"/>
              <a:gd name="connsiteY20" fmla="*/ 334605 h 5806634"/>
              <a:gd name="connsiteX21" fmla="*/ 1759700 w 5426043"/>
              <a:gd name="connsiteY21" fmla="*/ 46327 h 5806634"/>
              <a:gd name="connsiteX22" fmla="*/ 1504721 w 5426043"/>
              <a:gd name="connsiteY22" fmla="*/ 1179806 h 5806634"/>
              <a:gd name="connsiteX23" fmla="*/ 1919500 w 5426043"/>
              <a:gd name="connsiteY23" fmla="*/ 2508985 h 5806634"/>
              <a:gd name="connsiteX24" fmla="*/ 2511779 w 5426043"/>
              <a:gd name="connsiteY24" fmla="*/ 3676696 h 5806634"/>
              <a:gd name="connsiteX25" fmla="*/ 2507282 w 5426043"/>
              <a:gd name="connsiteY25" fmla="*/ 3842847 h 5806634"/>
              <a:gd name="connsiteX26" fmla="*/ 1259624 w 5426043"/>
              <a:gd name="connsiteY26" fmla="*/ 2329876 h 5806634"/>
              <a:gd name="connsiteX27" fmla="*/ 760003 w 5426043"/>
              <a:gd name="connsiteY27" fmla="*/ 1783121 h 5806634"/>
              <a:gd name="connsiteX28" fmla="*/ 213248 w 5426043"/>
              <a:gd name="connsiteY28" fmla="*/ 1274074 h 5806634"/>
              <a:gd name="connsiteX29" fmla="*/ 213248 w 5426043"/>
              <a:gd name="connsiteY29" fmla="*/ 1406049 h 5806634"/>
              <a:gd name="connsiteX30" fmla="*/ 694015 w 5426043"/>
              <a:gd name="connsiteY30" fmla="*/ 2744655 h 5806634"/>
              <a:gd name="connsiteX31" fmla="*/ 1253280 w 5426043"/>
              <a:gd name="connsiteY31" fmla="*/ 3774615 h 5806634"/>
              <a:gd name="connsiteX32" fmla="*/ 2015715 w 5426043"/>
              <a:gd name="connsiteY32" fmla="*/ 4415917 h 5806634"/>
              <a:gd name="connsiteX33" fmla="*/ 2631307 w 5426043"/>
              <a:gd name="connsiteY33" fmla="*/ 4738370 h 5806634"/>
              <a:gd name="connsiteX34" fmla="*/ 2175214 w 5426043"/>
              <a:gd name="connsiteY34" fmla="*/ 4769173 h 5806634"/>
              <a:gd name="connsiteX35" fmla="*/ 1502268 w 5426043"/>
              <a:gd name="connsiteY35" fmla="*/ 4555140 h 5806634"/>
              <a:gd name="connsiteX36" fmla="*/ 760003 w 5426043"/>
              <a:gd name="connsiteY36" fmla="*/ 3951286 h 5806634"/>
              <a:gd name="connsiteX37" fmla="*/ 260382 w 5426043"/>
              <a:gd name="connsiteY37" fmla="*/ 3055740 h 5806634"/>
              <a:gd name="connsiteX38" fmla="*/ 5859 w 5426043"/>
              <a:gd name="connsiteY38" fmla="*/ 2688094 h 5806634"/>
              <a:gd name="connsiteX39" fmla="*/ 109554 w 5426043"/>
              <a:gd name="connsiteY39" fmla="*/ 3281983 h 5806634"/>
              <a:gd name="connsiteX40" fmla="*/ 420638 w 5426043"/>
              <a:gd name="connsiteY40" fmla="*/ 4686577 h 5806634"/>
              <a:gd name="connsiteX41" fmla="*/ 967661 w 5426043"/>
              <a:gd name="connsiteY41" fmla="*/ 5270028 h 5806634"/>
              <a:gd name="connsiteX42" fmla="*/ 1523574 w 5426043"/>
              <a:gd name="connsiteY42" fmla="*/ 5525562 h 5806634"/>
              <a:gd name="connsiteX43" fmla="*/ 2471273 w 5426043"/>
              <a:gd name="connsiteY43" fmla="*/ 5605714 h 5806634"/>
              <a:gd name="connsiteX44" fmla="*/ 3242901 w 5426043"/>
              <a:gd name="connsiteY44" fmla="*/ 5427626 h 5806634"/>
              <a:gd name="connsiteX45" fmla="*/ 3457681 w 5426043"/>
              <a:gd name="connsiteY45" fmla="*/ 5473536 h 5806634"/>
              <a:gd name="connsiteX46" fmla="*/ 3504890 w 5426043"/>
              <a:gd name="connsiteY46" fmla="*/ 5806634 h 5806634"/>
              <a:gd name="connsiteX0" fmla="*/ 4361304 w 5426043"/>
              <a:gd name="connsiteY0" fmla="*/ 5609304 h 5806634"/>
              <a:gd name="connsiteX1" fmla="*/ 4231131 w 5426043"/>
              <a:gd name="connsiteY1" fmla="*/ 5215361 h 5806634"/>
              <a:gd name="connsiteX2" fmla="*/ 4286673 w 5426043"/>
              <a:gd name="connsiteY2" fmla="*/ 4899675 h 5806634"/>
              <a:gd name="connsiteX3" fmla="*/ 4689326 w 5426043"/>
              <a:gd name="connsiteY3" fmla="*/ 4520699 h 5806634"/>
              <a:gd name="connsiteX4" fmla="*/ 5058626 w 5426043"/>
              <a:gd name="connsiteY4" fmla="*/ 3564787 h 5806634"/>
              <a:gd name="connsiteX5" fmla="*/ 5416844 w 5426043"/>
              <a:gd name="connsiteY5" fmla="*/ 2499558 h 5806634"/>
              <a:gd name="connsiteX6" fmla="*/ 5253752 w 5426043"/>
              <a:gd name="connsiteY6" fmla="*/ 2511758 h 5806634"/>
              <a:gd name="connsiteX7" fmla="*/ 4564500 w 5426043"/>
              <a:gd name="connsiteY7" fmla="*/ 3073666 h 5806634"/>
              <a:gd name="connsiteX8" fmla="*/ 3980892 w 5426043"/>
              <a:gd name="connsiteY8" fmla="*/ 3974428 h 5806634"/>
              <a:gd name="connsiteX9" fmla="*/ 4040105 w 5426043"/>
              <a:gd name="connsiteY9" fmla="*/ 3319391 h 5806634"/>
              <a:gd name="connsiteX10" fmla="*/ 4281760 w 5426043"/>
              <a:gd name="connsiteY10" fmla="*/ 1853260 h 5806634"/>
              <a:gd name="connsiteX11" fmla="*/ 4416873 w 5426043"/>
              <a:gd name="connsiteY11" fmla="*/ 1147576 h 5806634"/>
              <a:gd name="connsiteX12" fmla="*/ 4484533 w 5426043"/>
              <a:gd name="connsiteY12" fmla="*/ 653647 h 5806634"/>
              <a:gd name="connsiteX13" fmla="*/ 4063391 w 5426043"/>
              <a:gd name="connsiteY13" fmla="*/ 1013087 h 5806634"/>
              <a:gd name="connsiteX14" fmla="*/ 3488008 w 5426043"/>
              <a:gd name="connsiteY14" fmla="*/ 2079410 h 5806634"/>
              <a:gd name="connsiteX15" fmla="*/ 3287203 w 5426043"/>
              <a:gd name="connsiteY15" fmla="*/ 3173083 h 5806634"/>
              <a:gd name="connsiteX16" fmla="*/ 3292845 w 5426043"/>
              <a:gd name="connsiteY16" fmla="*/ 3857018 h 5806634"/>
              <a:gd name="connsiteX17" fmla="*/ 3192806 w 5426043"/>
              <a:gd name="connsiteY17" fmla="*/ 3606624 h 5806634"/>
              <a:gd name="connsiteX18" fmla="*/ 2932473 w 5426043"/>
              <a:gd name="connsiteY18" fmla="*/ 2724036 h 5806634"/>
              <a:gd name="connsiteX19" fmla="*/ 2399382 w 5426043"/>
              <a:gd name="connsiteY19" fmla="*/ 1393179 h 5806634"/>
              <a:gd name="connsiteX20" fmla="*/ 1918061 w 5426043"/>
              <a:gd name="connsiteY20" fmla="*/ 334605 h 5806634"/>
              <a:gd name="connsiteX21" fmla="*/ 1759700 w 5426043"/>
              <a:gd name="connsiteY21" fmla="*/ 46327 h 5806634"/>
              <a:gd name="connsiteX22" fmla="*/ 1504721 w 5426043"/>
              <a:gd name="connsiteY22" fmla="*/ 1179806 h 5806634"/>
              <a:gd name="connsiteX23" fmla="*/ 1919500 w 5426043"/>
              <a:gd name="connsiteY23" fmla="*/ 2508985 h 5806634"/>
              <a:gd name="connsiteX24" fmla="*/ 2511779 w 5426043"/>
              <a:gd name="connsiteY24" fmla="*/ 3676696 h 5806634"/>
              <a:gd name="connsiteX25" fmla="*/ 2507282 w 5426043"/>
              <a:gd name="connsiteY25" fmla="*/ 3842847 h 5806634"/>
              <a:gd name="connsiteX26" fmla="*/ 1259624 w 5426043"/>
              <a:gd name="connsiteY26" fmla="*/ 2329876 h 5806634"/>
              <a:gd name="connsiteX27" fmla="*/ 760003 w 5426043"/>
              <a:gd name="connsiteY27" fmla="*/ 1783121 h 5806634"/>
              <a:gd name="connsiteX28" fmla="*/ 213248 w 5426043"/>
              <a:gd name="connsiteY28" fmla="*/ 1274074 h 5806634"/>
              <a:gd name="connsiteX29" fmla="*/ 213248 w 5426043"/>
              <a:gd name="connsiteY29" fmla="*/ 1406049 h 5806634"/>
              <a:gd name="connsiteX30" fmla="*/ 694015 w 5426043"/>
              <a:gd name="connsiteY30" fmla="*/ 2744655 h 5806634"/>
              <a:gd name="connsiteX31" fmla="*/ 1253280 w 5426043"/>
              <a:gd name="connsiteY31" fmla="*/ 3774615 h 5806634"/>
              <a:gd name="connsiteX32" fmla="*/ 2015715 w 5426043"/>
              <a:gd name="connsiteY32" fmla="*/ 4415917 h 5806634"/>
              <a:gd name="connsiteX33" fmla="*/ 2631307 w 5426043"/>
              <a:gd name="connsiteY33" fmla="*/ 4738370 h 5806634"/>
              <a:gd name="connsiteX34" fmla="*/ 2175214 w 5426043"/>
              <a:gd name="connsiteY34" fmla="*/ 4769173 h 5806634"/>
              <a:gd name="connsiteX35" fmla="*/ 1502268 w 5426043"/>
              <a:gd name="connsiteY35" fmla="*/ 4555140 h 5806634"/>
              <a:gd name="connsiteX36" fmla="*/ 760003 w 5426043"/>
              <a:gd name="connsiteY36" fmla="*/ 3951286 h 5806634"/>
              <a:gd name="connsiteX37" fmla="*/ 260382 w 5426043"/>
              <a:gd name="connsiteY37" fmla="*/ 3055740 h 5806634"/>
              <a:gd name="connsiteX38" fmla="*/ 5859 w 5426043"/>
              <a:gd name="connsiteY38" fmla="*/ 2688094 h 5806634"/>
              <a:gd name="connsiteX39" fmla="*/ 109554 w 5426043"/>
              <a:gd name="connsiteY39" fmla="*/ 3281983 h 5806634"/>
              <a:gd name="connsiteX40" fmla="*/ 420638 w 5426043"/>
              <a:gd name="connsiteY40" fmla="*/ 4686577 h 5806634"/>
              <a:gd name="connsiteX41" fmla="*/ 967661 w 5426043"/>
              <a:gd name="connsiteY41" fmla="*/ 5270028 h 5806634"/>
              <a:gd name="connsiteX42" fmla="*/ 1523574 w 5426043"/>
              <a:gd name="connsiteY42" fmla="*/ 5525562 h 5806634"/>
              <a:gd name="connsiteX43" fmla="*/ 2471273 w 5426043"/>
              <a:gd name="connsiteY43" fmla="*/ 5605714 h 5806634"/>
              <a:gd name="connsiteX44" fmla="*/ 3242901 w 5426043"/>
              <a:gd name="connsiteY44" fmla="*/ 5427626 h 5806634"/>
              <a:gd name="connsiteX45" fmla="*/ 3409946 w 5426043"/>
              <a:gd name="connsiteY45" fmla="*/ 5523928 h 5806634"/>
              <a:gd name="connsiteX46" fmla="*/ 3504890 w 5426043"/>
              <a:gd name="connsiteY46" fmla="*/ 5806634 h 5806634"/>
              <a:gd name="connsiteX0" fmla="*/ 4361304 w 5426043"/>
              <a:gd name="connsiteY0" fmla="*/ 5609304 h 5806634"/>
              <a:gd name="connsiteX1" fmla="*/ 4231131 w 5426043"/>
              <a:gd name="connsiteY1" fmla="*/ 5215361 h 5806634"/>
              <a:gd name="connsiteX2" fmla="*/ 4286673 w 5426043"/>
              <a:gd name="connsiteY2" fmla="*/ 4899675 h 5806634"/>
              <a:gd name="connsiteX3" fmla="*/ 4689326 w 5426043"/>
              <a:gd name="connsiteY3" fmla="*/ 4520699 h 5806634"/>
              <a:gd name="connsiteX4" fmla="*/ 5058626 w 5426043"/>
              <a:gd name="connsiteY4" fmla="*/ 3564787 h 5806634"/>
              <a:gd name="connsiteX5" fmla="*/ 5416844 w 5426043"/>
              <a:gd name="connsiteY5" fmla="*/ 2499558 h 5806634"/>
              <a:gd name="connsiteX6" fmla="*/ 5253752 w 5426043"/>
              <a:gd name="connsiteY6" fmla="*/ 2511758 h 5806634"/>
              <a:gd name="connsiteX7" fmla="*/ 4564500 w 5426043"/>
              <a:gd name="connsiteY7" fmla="*/ 3073666 h 5806634"/>
              <a:gd name="connsiteX8" fmla="*/ 3980892 w 5426043"/>
              <a:gd name="connsiteY8" fmla="*/ 3974428 h 5806634"/>
              <a:gd name="connsiteX9" fmla="*/ 4040105 w 5426043"/>
              <a:gd name="connsiteY9" fmla="*/ 3319391 h 5806634"/>
              <a:gd name="connsiteX10" fmla="*/ 4281760 w 5426043"/>
              <a:gd name="connsiteY10" fmla="*/ 1853260 h 5806634"/>
              <a:gd name="connsiteX11" fmla="*/ 4416873 w 5426043"/>
              <a:gd name="connsiteY11" fmla="*/ 1147576 h 5806634"/>
              <a:gd name="connsiteX12" fmla="*/ 4484533 w 5426043"/>
              <a:gd name="connsiteY12" fmla="*/ 653647 h 5806634"/>
              <a:gd name="connsiteX13" fmla="*/ 4063391 w 5426043"/>
              <a:gd name="connsiteY13" fmla="*/ 1013087 h 5806634"/>
              <a:gd name="connsiteX14" fmla="*/ 3488008 w 5426043"/>
              <a:gd name="connsiteY14" fmla="*/ 2079410 h 5806634"/>
              <a:gd name="connsiteX15" fmla="*/ 3287203 w 5426043"/>
              <a:gd name="connsiteY15" fmla="*/ 3173083 h 5806634"/>
              <a:gd name="connsiteX16" fmla="*/ 3292845 w 5426043"/>
              <a:gd name="connsiteY16" fmla="*/ 3857018 h 5806634"/>
              <a:gd name="connsiteX17" fmla="*/ 3192806 w 5426043"/>
              <a:gd name="connsiteY17" fmla="*/ 3606624 h 5806634"/>
              <a:gd name="connsiteX18" fmla="*/ 2932473 w 5426043"/>
              <a:gd name="connsiteY18" fmla="*/ 2724036 h 5806634"/>
              <a:gd name="connsiteX19" fmla="*/ 2399382 w 5426043"/>
              <a:gd name="connsiteY19" fmla="*/ 1393179 h 5806634"/>
              <a:gd name="connsiteX20" fmla="*/ 1918061 w 5426043"/>
              <a:gd name="connsiteY20" fmla="*/ 334605 h 5806634"/>
              <a:gd name="connsiteX21" fmla="*/ 1759700 w 5426043"/>
              <a:gd name="connsiteY21" fmla="*/ 46327 h 5806634"/>
              <a:gd name="connsiteX22" fmla="*/ 1504721 w 5426043"/>
              <a:gd name="connsiteY22" fmla="*/ 1179806 h 5806634"/>
              <a:gd name="connsiteX23" fmla="*/ 1919500 w 5426043"/>
              <a:gd name="connsiteY23" fmla="*/ 2508985 h 5806634"/>
              <a:gd name="connsiteX24" fmla="*/ 2511779 w 5426043"/>
              <a:gd name="connsiteY24" fmla="*/ 3676696 h 5806634"/>
              <a:gd name="connsiteX25" fmla="*/ 2507282 w 5426043"/>
              <a:gd name="connsiteY25" fmla="*/ 3842847 h 5806634"/>
              <a:gd name="connsiteX26" fmla="*/ 1259624 w 5426043"/>
              <a:gd name="connsiteY26" fmla="*/ 2329876 h 5806634"/>
              <a:gd name="connsiteX27" fmla="*/ 760003 w 5426043"/>
              <a:gd name="connsiteY27" fmla="*/ 1783121 h 5806634"/>
              <a:gd name="connsiteX28" fmla="*/ 213248 w 5426043"/>
              <a:gd name="connsiteY28" fmla="*/ 1274074 h 5806634"/>
              <a:gd name="connsiteX29" fmla="*/ 213248 w 5426043"/>
              <a:gd name="connsiteY29" fmla="*/ 1406049 h 5806634"/>
              <a:gd name="connsiteX30" fmla="*/ 694015 w 5426043"/>
              <a:gd name="connsiteY30" fmla="*/ 2744655 h 5806634"/>
              <a:gd name="connsiteX31" fmla="*/ 1253280 w 5426043"/>
              <a:gd name="connsiteY31" fmla="*/ 3774615 h 5806634"/>
              <a:gd name="connsiteX32" fmla="*/ 2015715 w 5426043"/>
              <a:gd name="connsiteY32" fmla="*/ 4415917 h 5806634"/>
              <a:gd name="connsiteX33" fmla="*/ 2631307 w 5426043"/>
              <a:gd name="connsiteY33" fmla="*/ 4738370 h 5806634"/>
              <a:gd name="connsiteX34" fmla="*/ 2175214 w 5426043"/>
              <a:gd name="connsiteY34" fmla="*/ 4769173 h 5806634"/>
              <a:gd name="connsiteX35" fmla="*/ 1502268 w 5426043"/>
              <a:gd name="connsiteY35" fmla="*/ 4555140 h 5806634"/>
              <a:gd name="connsiteX36" fmla="*/ 760003 w 5426043"/>
              <a:gd name="connsiteY36" fmla="*/ 3951286 h 5806634"/>
              <a:gd name="connsiteX37" fmla="*/ 260382 w 5426043"/>
              <a:gd name="connsiteY37" fmla="*/ 3055740 h 5806634"/>
              <a:gd name="connsiteX38" fmla="*/ 5859 w 5426043"/>
              <a:gd name="connsiteY38" fmla="*/ 2688094 h 5806634"/>
              <a:gd name="connsiteX39" fmla="*/ 109554 w 5426043"/>
              <a:gd name="connsiteY39" fmla="*/ 3281983 h 5806634"/>
              <a:gd name="connsiteX40" fmla="*/ 420638 w 5426043"/>
              <a:gd name="connsiteY40" fmla="*/ 4686577 h 5806634"/>
              <a:gd name="connsiteX41" fmla="*/ 967661 w 5426043"/>
              <a:gd name="connsiteY41" fmla="*/ 5270028 h 5806634"/>
              <a:gd name="connsiteX42" fmla="*/ 1523574 w 5426043"/>
              <a:gd name="connsiteY42" fmla="*/ 5525562 h 5806634"/>
              <a:gd name="connsiteX43" fmla="*/ 2471273 w 5426043"/>
              <a:gd name="connsiteY43" fmla="*/ 5605714 h 5806634"/>
              <a:gd name="connsiteX44" fmla="*/ 3242901 w 5426043"/>
              <a:gd name="connsiteY44" fmla="*/ 5427626 h 5806634"/>
              <a:gd name="connsiteX45" fmla="*/ 3409946 w 5426043"/>
              <a:gd name="connsiteY45" fmla="*/ 5523928 h 5806634"/>
              <a:gd name="connsiteX46" fmla="*/ 3504890 w 5426043"/>
              <a:gd name="connsiteY46" fmla="*/ 5806634 h 5806634"/>
              <a:gd name="connsiteX0" fmla="*/ 4361304 w 5426043"/>
              <a:gd name="connsiteY0" fmla="*/ 5609304 h 5806634"/>
              <a:gd name="connsiteX1" fmla="*/ 4231131 w 5426043"/>
              <a:gd name="connsiteY1" fmla="*/ 5215361 h 5806634"/>
              <a:gd name="connsiteX2" fmla="*/ 4286673 w 5426043"/>
              <a:gd name="connsiteY2" fmla="*/ 4899675 h 5806634"/>
              <a:gd name="connsiteX3" fmla="*/ 4689326 w 5426043"/>
              <a:gd name="connsiteY3" fmla="*/ 4520699 h 5806634"/>
              <a:gd name="connsiteX4" fmla="*/ 5058626 w 5426043"/>
              <a:gd name="connsiteY4" fmla="*/ 3564787 h 5806634"/>
              <a:gd name="connsiteX5" fmla="*/ 5416844 w 5426043"/>
              <a:gd name="connsiteY5" fmla="*/ 2499558 h 5806634"/>
              <a:gd name="connsiteX6" fmla="*/ 5253752 w 5426043"/>
              <a:gd name="connsiteY6" fmla="*/ 2511758 h 5806634"/>
              <a:gd name="connsiteX7" fmla="*/ 4564500 w 5426043"/>
              <a:gd name="connsiteY7" fmla="*/ 3073666 h 5806634"/>
              <a:gd name="connsiteX8" fmla="*/ 3980892 w 5426043"/>
              <a:gd name="connsiteY8" fmla="*/ 3974428 h 5806634"/>
              <a:gd name="connsiteX9" fmla="*/ 4040105 w 5426043"/>
              <a:gd name="connsiteY9" fmla="*/ 3319391 h 5806634"/>
              <a:gd name="connsiteX10" fmla="*/ 4281760 w 5426043"/>
              <a:gd name="connsiteY10" fmla="*/ 1853260 h 5806634"/>
              <a:gd name="connsiteX11" fmla="*/ 4416873 w 5426043"/>
              <a:gd name="connsiteY11" fmla="*/ 1147576 h 5806634"/>
              <a:gd name="connsiteX12" fmla="*/ 4484533 w 5426043"/>
              <a:gd name="connsiteY12" fmla="*/ 653647 h 5806634"/>
              <a:gd name="connsiteX13" fmla="*/ 4063391 w 5426043"/>
              <a:gd name="connsiteY13" fmla="*/ 1013087 h 5806634"/>
              <a:gd name="connsiteX14" fmla="*/ 3488008 w 5426043"/>
              <a:gd name="connsiteY14" fmla="*/ 2079410 h 5806634"/>
              <a:gd name="connsiteX15" fmla="*/ 3287203 w 5426043"/>
              <a:gd name="connsiteY15" fmla="*/ 3173083 h 5806634"/>
              <a:gd name="connsiteX16" fmla="*/ 3292845 w 5426043"/>
              <a:gd name="connsiteY16" fmla="*/ 3857018 h 5806634"/>
              <a:gd name="connsiteX17" fmla="*/ 3192806 w 5426043"/>
              <a:gd name="connsiteY17" fmla="*/ 3606624 h 5806634"/>
              <a:gd name="connsiteX18" fmla="*/ 2932473 w 5426043"/>
              <a:gd name="connsiteY18" fmla="*/ 2724036 h 5806634"/>
              <a:gd name="connsiteX19" fmla="*/ 2399382 w 5426043"/>
              <a:gd name="connsiteY19" fmla="*/ 1393179 h 5806634"/>
              <a:gd name="connsiteX20" fmla="*/ 1918061 w 5426043"/>
              <a:gd name="connsiteY20" fmla="*/ 334605 h 5806634"/>
              <a:gd name="connsiteX21" fmla="*/ 1759700 w 5426043"/>
              <a:gd name="connsiteY21" fmla="*/ 46327 h 5806634"/>
              <a:gd name="connsiteX22" fmla="*/ 1504721 w 5426043"/>
              <a:gd name="connsiteY22" fmla="*/ 1179806 h 5806634"/>
              <a:gd name="connsiteX23" fmla="*/ 1919500 w 5426043"/>
              <a:gd name="connsiteY23" fmla="*/ 2508985 h 5806634"/>
              <a:gd name="connsiteX24" fmla="*/ 2511779 w 5426043"/>
              <a:gd name="connsiteY24" fmla="*/ 3676696 h 5806634"/>
              <a:gd name="connsiteX25" fmla="*/ 2507282 w 5426043"/>
              <a:gd name="connsiteY25" fmla="*/ 3842847 h 5806634"/>
              <a:gd name="connsiteX26" fmla="*/ 1259624 w 5426043"/>
              <a:gd name="connsiteY26" fmla="*/ 2329876 h 5806634"/>
              <a:gd name="connsiteX27" fmla="*/ 760003 w 5426043"/>
              <a:gd name="connsiteY27" fmla="*/ 1783121 h 5806634"/>
              <a:gd name="connsiteX28" fmla="*/ 213248 w 5426043"/>
              <a:gd name="connsiteY28" fmla="*/ 1274074 h 5806634"/>
              <a:gd name="connsiteX29" fmla="*/ 213248 w 5426043"/>
              <a:gd name="connsiteY29" fmla="*/ 1406049 h 5806634"/>
              <a:gd name="connsiteX30" fmla="*/ 694015 w 5426043"/>
              <a:gd name="connsiteY30" fmla="*/ 2744655 h 5806634"/>
              <a:gd name="connsiteX31" fmla="*/ 1253280 w 5426043"/>
              <a:gd name="connsiteY31" fmla="*/ 3774615 h 5806634"/>
              <a:gd name="connsiteX32" fmla="*/ 2015715 w 5426043"/>
              <a:gd name="connsiteY32" fmla="*/ 4415917 h 5806634"/>
              <a:gd name="connsiteX33" fmla="*/ 2631307 w 5426043"/>
              <a:gd name="connsiteY33" fmla="*/ 4738370 h 5806634"/>
              <a:gd name="connsiteX34" fmla="*/ 2175214 w 5426043"/>
              <a:gd name="connsiteY34" fmla="*/ 4769173 h 5806634"/>
              <a:gd name="connsiteX35" fmla="*/ 1502268 w 5426043"/>
              <a:gd name="connsiteY35" fmla="*/ 4555140 h 5806634"/>
              <a:gd name="connsiteX36" fmla="*/ 760003 w 5426043"/>
              <a:gd name="connsiteY36" fmla="*/ 3951286 h 5806634"/>
              <a:gd name="connsiteX37" fmla="*/ 260382 w 5426043"/>
              <a:gd name="connsiteY37" fmla="*/ 3055740 h 5806634"/>
              <a:gd name="connsiteX38" fmla="*/ 5859 w 5426043"/>
              <a:gd name="connsiteY38" fmla="*/ 2688094 h 5806634"/>
              <a:gd name="connsiteX39" fmla="*/ 109554 w 5426043"/>
              <a:gd name="connsiteY39" fmla="*/ 3281983 h 5806634"/>
              <a:gd name="connsiteX40" fmla="*/ 420638 w 5426043"/>
              <a:gd name="connsiteY40" fmla="*/ 4686577 h 5806634"/>
              <a:gd name="connsiteX41" fmla="*/ 967661 w 5426043"/>
              <a:gd name="connsiteY41" fmla="*/ 5270028 h 5806634"/>
              <a:gd name="connsiteX42" fmla="*/ 1523574 w 5426043"/>
              <a:gd name="connsiteY42" fmla="*/ 5525562 h 5806634"/>
              <a:gd name="connsiteX43" fmla="*/ 2471273 w 5426043"/>
              <a:gd name="connsiteY43" fmla="*/ 5605714 h 5806634"/>
              <a:gd name="connsiteX44" fmla="*/ 3242901 w 5426043"/>
              <a:gd name="connsiteY44" fmla="*/ 5427626 h 5806634"/>
              <a:gd name="connsiteX45" fmla="*/ 3409946 w 5426043"/>
              <a:gd name="connsiteY45" fmla="*/ 5523928 h 5806634"/>
              <a:gd name="connsiteX46" fmla="*/ 3504890 w 5426043"/>
              <a:gd name="connsiteY46" fmla="*/ 5806634 h 5806634"/>
              <a:gd name="connsiteX0" fmla="*/ 4361304 w 5426043"/>
              <a:gd name="connsiteY0" fmla="*/ 5609304 h 5820250"/>
              <a:gd name="connsiteX1" fmla="*/ 4231131 w 5426043"/>
              <a:gd name="connsiteY1" fmla="*/ 5215361 h 5820250"/>
              <a:gd name="connsiteX2" fmla="*/ 4286673 w 5426043"/>
              <a:gd name="connsiteY2" fmla="*/ 4899675 h 5820250"/>
              <a:gd name="connsiteX3" fmla="*/ 4689326 w 5426043"/>
              <a:gd name="connsiteY3" fmla="*/ 4520699 h 5820250"/>
              <a:gd name="connsiteX4" fmla="*/ 5058626 w 5426043"/>
              <a:gd name="connsiteY4" fmla="*/ 3564787 h 5820250"/>
              <a:gd name="connsiteX5" fmla="*/ 5416844 w 5426043"/>
              <a:gd name="connsiteY5" fmla="*/ 2499558 h 5820250"/>
              <a:gd name="connsiteX6" fmla="*/ 5253752 w 5426043"/>
              <a:gd name="connsiteY6" fmla="*/ 2511758 h 5820250"/>
              <a:gd name="connsiteX7" fmla="*/ 4564500 w 5426043"/>
              <a:gd name="connsiteY7" fmla="*/ 3073666 h 5820250"/>
              <a:gd name="connsiteX8" fmla="*/ 3980892 w 5426043"/>
              <a:gd name="connsiteY8" fmla="*/ 3974428 h 5820250"/>
              <a:gd name="connsiteX9" fmla="*/ 4040105 w 5426043"/>
              <a:gd name="connsiteY9" fmla="*/ 3319391 h 5820250"/>
              <a:gd name="connsiteX10" fmla="*/ 4281760 w 5426043"/>
              <a:gd name="connsiteY10" fmla="*/ 1853260 h 5820250"/>
              <a:gd name="connsiteX11" fmla="*/ 4416873 w 5426043"/>
              <a:gd name="connsiteY11" fmla="*/ 1147576 h 5820250"/>
              <a:gd name="connsiteX12" fmla="*/ 4484533 w 5426043"/>
              <a:gd name="connsiteY12" fmla="*/ 653647 h 5820250"/>
              <a:gd name="connsiteX13" fmla="*/ 4063391 w 5426043"/>
              <a:gd name="connsiteY13" fmla="*/ 1013087 h 5820250"/>
              <a:gd name="connsiteX14" fmla="*/ 3488008 w 5426043"/>
              <a:gd name="connsiteY14" fmla="*/ 2079410 h 5820250"/>
              <a:gd name="connsiteX15" fmla="*/ 3287203 w 5426043"/>
              <a:gd name="connsiteY15" fmla="*/ 3173083 h 5820250"/>
              <a:gd name="connsiteX16" fmla="*/ 3292845 w 5426043"/>
              <a:gd name="connsiteY16" fmla="*/ 3857018 h 5820250"/>
              <a:gd name="connsiteX17" fmla="*/ 3192806 w 5426043"/>
              <a:gd name="connsiteY17" fmla="*/ 3606624 h 5820250"/>
              <a:gd name="connsiteX18" fmla="*/ 2932473 w 5426043"/>
              <a:gd name="connsiteY18" fmla="*/ 2724036 h 5820250"/>
              <a:gd name="connsiteX19" fmla="*/ 2399382 w 5426043"/>
              <a:gd name="connsiteY19" fmla="*/ 1393179 h 5820250"/>
              <a:gd name="connsiteX20" fmla="*/ 1918061 w 5426043"/>
              <a:gd name="connsiteY20" fmla="*/ 334605 h 5820250"/>
              <a:gd name="connsiteX21" fmla="*/ 1759700 w 5426043"/>
              <a:gd name="connsiteY21" fmla="*/ 46327 h 5820250"/>
              <a:gd name="connsiteX22" fmla="*/ 1504721 w 5426043"/>
              <a:gd name="connsiteY22" fmla="*/ 1179806 h 5820250"/>
              <a:gd name="connsiteX23" fmla="*/ 1919500 w 5426043"/>
              <a:gd name="connsiteY23" fmla="*/ 2508985 h 5820250"/>
              <a:gd name="connsiteX24" fmla="*/ 2511779 w 5426043"/>
              <a:gd name="connsiteY24" fmla="*/ 3676696 h 5820250"/>
              <a:gd name="connsiteX25" fmla="*/ 2507282 w 5426043"/>
              <a:gd name="connsiteY25" fmla="*/ 3842847 h 5820250"/>
              <a:gd name="connsiteX26" fmla="*/ 1259624 w 5426043"/>
              <a:gd name="connsiteY26" fmla="*/ 2329876 h 5820250"/>
              <a:gd name="connsiteX27" fmla="*/ 760003 w 5426043"/>
              <a:gd name="connsiteY27" fmla="*/ 1783121 h 5820250"/>
              <a:gd name="connsiteX28" fmla="*/ 213248 w 5426043"/>
              <a:gd name="connsiteY28" fmla="*/ 1274074 h 5820250"/>
              <a:gd name="connsiteX29" fmla="*/ 213248 w 5426043"/>
              <a:gd name="connsiteY29" fmla="*/ 1406049 h 5820250"/>
              <a:gd name="connsiteX30" fmla="*/ 694015 w 5426043"/>
              <a:gd name="connsiteY30" fmla="*/ 2744655 h 5820250"/>
              <a:gd name="connsiteX31" fmla="*/ 1253280 w 5426043"/>
              <a:gd name="connsiteY31" fmla="*/ 3774615 h 5820250"/>
              <a:gd name="connsiteX32" fmla="*/ 2015715 w 5426043"/>
              <a:gd name="connsiteY32" fmla="*/ 4415917 h 5820250"/>
              <a:gd name="connsiteX33" fmla="*/ 2631307 w 5426043"/>
              <a:gd name="connsiteY33" fmla="*/ 4738370 h 5820250"/>
              <a:gd name="connsiteX34" fmla="*/ 2175214 w 5426043"/>
              <a:gd name="connsiteY34" fmla="*/ 4769173 h 5820250"/>
              <a:gd name="connsiteX35" fmla="*/ 1502268 w 5426043"/>
              <a:gd name="connsiteY35" fmla="*/ 4555140 h 5820250"/>
              <a:gd name="connsiteX36" fmla="*/ 760003 w 5426043"/>
              <a:gd name="connsiteY36" fmla="*/ 3951286 h 5820250"/>
              <a:gd name="connsiteX37" fmla="*/ 260382 w 5426043"/>
              <a:gd name="connsiteY37" fmla="*/ 3055740 h 5820250"/>
              <a:gd name="connsiteX38" fmla="*/ 5859 w 5426043"/>
              <a:gd name="connsiteY38" fmla="*/ 2688094 h 5820250"/>
              <a:gd name="connsiteX39" fmla="*/ 109554 w 5426043"/>
              <a:gd name="connsiteY39" fmla="*/ 3281983 h 5820250"/>
              <a:gd name="connsiteX40" fmla="*/ 420638 w 5426043"/>
              <a:gd name="connsiteY40" fmla="*/ 4686577 h 5820250"/>
              <a:gd name="connsiteX41" fmla="*/ 967661 w 5426043"/>
              <a:gd name="connsiteY41" fmla="*/ 5270028 h 5820250"/>
              <a:gd name="connsiteX42" fmla="*/ 1523574 w 5426043"/>
              <a:gd name="connsiteY42" fmla="*/ 5525562 h 5820250"/>
              <a:gd name="connsiteX43" fmla="*/ 2471273 w 5426043"/>
              <a:gd name="connsiteY43" fmla="*/ 5605714 h 5820250"/>
              <a:gd name="connsiteX44" fmla="*/ 3242901 w 5426043"/>
              <a:gd name="connsiteY44" fmla="*/ 5427626 h 5820250"/>
              <a:gd name="connsiteX45" fmla="*/ 3409946 w 5426043"/>
              <a:gd name="connsiteY45" fmla="*/ 5523928 h 5820250"/>
              <a:gd name="connsiteX46" fmla="*/ 3455462 w 5426043"/>
              <a:gd name="connsiteY46" fmla="*/ 5820249 h 5820250"/>
              <a:gd name="connsiteX0" fmla="*/ 4361304 w 5426043"/>
              <a:gd name="connsiteY0" fmla="*/ 5609304 h 5820250"/>
              <a:gd name="connsiteX1" fmla="*/ 4231131 w 5426043"/>
              <a:gd name="connsiteY1" fmla="*/ 5215361 h 5820250"/>
              <a:gd name="connsiteX2" fmla="*/ 4286673 w 5426043"/>
              <a:gd name="connsiteY2" fmla="*/ 4899675 h 5820250"/>
              <a:gd name="connsiteX3" fmla="*/ 4689326 w 5426043"/>
              <a:gd name="connsiteY3" fmla="*/ 4520699 h 5820250"/>
              <a:gd name="connsiteX4" fmla="*/ 5058626 w 5426043"/>
              <a:gd name="connsiteY4" fmla="*/ 3564787 h 5820250"/>
              <a:gd name="connsiteX5" fmla="*/ 5416844 w 5426043"/>
              <a:gd name="connsiteY5" fmla="*/ 2499558 h 5820250"/>
              <a:gd name="connsiteX6" fmla="*/ 5253752 w 5426043"/>
              <a:gd name="connsiteY6" fmla="*/ 2511758 h 5820250"/>
              <a:gd name="connsiteX7" fmla="*/ 4564500 w 5426043"/>
              <a:gd name="connsiteY7" fmla="*/ 3073666 h 5820250"/>
              <a:gd name="connsiteX8" fmla="*/ 3980892 w 5426043"/>
              <a:gd name="connsiteY8" fmla="*/ 3974428 h 5820250"/>
              <a:gd name="connsiteX9" fmla="*/ 4040105 w 5426043"/>
              <a:gd name="connsiteY9" fmla="*/ 3319391 h 5820250"/>
              <a:gd name="connsiteX10" fmla="*/ 4281760 w 5426043"/>
              <a:gd name="connsiteY10" fmla="*/ 1853260 h 5820250"/>
              <a:gd name="connsiteX11" fmla="*/ 4416873 w 5426043"/>
              <a:gd name="connsiteY11" fmla="*/ 1147576 h 5820250"/>
              <a:gd name="connsiteX12" fmla="*/ 4484533 w 5426043"/>
              <a:gd name="connsiteY12" fmla="*/ 653647 h 5820250"/>
              <a:gd name="connsiteX13" fmla="*/ 4063391 w 5426043"/>
              <a:gd name="connsiteY13" fmla="*/ 1013087 h 5820250"/>
              <a:gd name="connsiteX14" fmla="*/ 3488008 w 5426043"/>
              <a:gd name="connsiteY14" fmla="*/ 2079410 h 5820250"/>
              <a:gd name="connsiteX15" fmla="*/ 3287203 w 5426043"/>
              <a:gd name="connsiteY15" fmla="*/ 3173083 h 5820250"/>
              <a:gd name="connsiteX16" fmla="*/ 3292845 w 5426043"/>
              <a:gd name="connsiteY16" fmla="*/ 3857018 h 5820250"/>
              <a:gd name="connsiteX17" fmla="*/ 3192806 w 5426043"/>
              <a:gd name="connsiteY17" fmla="*/ 3606624 h 5820250"/>
              <a:gd name="connsiteX18" fmla="*/ 2932473 w 5426043"/>
              <a:gd name="connsiteY18" fmla="*/ 2724036 h 5820250"/>
              <a:gd name="connsiteX19" fmla="*/ 2399382 w 5426043"/>
              <a:gd name="connsiteY19" fmla="*/ 1393179 h 5820250"/>
              <a:gd name="connsiteX20" fmla="*/ 1918061 w 5426043"/>
              <a:gd name="connsiteY20" fmla="*/ 334605 h 5820250"/>
              <a:gd name="connsiteX21" fmla="*/ 1759700 w 5426043"/>
              <a:gd name="connsiteY21" fmla="*/ 46327 h 5820250"/>
              <a:gd name="connsiteX22" fmla="*/ 1504721 w 5426043"/>
              <a:gd name="connsiteY22" fmla="*/ 1179806 h 5820250"/>
              <a:gd name="connsiteX23" fmla="*/ 1919500 w 5426043"/>
              <a:gd name="connsiteY23" fmla="*/ 2508985 h 5820250"/>
              <a:gd name="connsiteX24" fmla="*/ 2511779 w 5426043"/>
              <a:gd name="connsiteY24" fmla="*/ 3676696 h 5820250"/>
              <a:gd name="connsiteX25" fmla="*/ 2507282 w 5426043"/>
              <a:gd name="connsiteY25" fmla="*/ 3842847 h 5820250"/>
              <a:gd name="connsiteX26" fmla="*/ 1259624 w 5426043"/>
              <a:gd name="connsiteY26" fmla="*/ 2329876 h 5820250"/>
              <a:gd name="connsiteX27" fmla="*/ 760003 w 5426043"/>
              <a:gd name="connsiteY27" fmla="*/ 1783121 h 5820250"/>
              <a:gd name="connsiteX28" fmla="*/ 213248 w 5426043"/>
              <a:gd name="connsiteY28" fmla="*/ 1274074 h 5820250"/>
              <a:gd name="connsiteX29" fmla="*/ 213248 w 5426043"/>
              <a:gd name="connsiteY29" fmla="*/ 1406049 h 5820250"/>
              <a:gd name="connsiteX30" fmla="*/ 694015 w 5426043"/>
              <a:gd name="connsiteY30" fmla="*/ 2744655 h 5820250"/>
              <a:gd name="connsiteX31" fmla="*/ 1253280 w 5426043"/>
              <a:gd name="connsiteY31" fmla="*/ 3774615 h 5820250"/>
              <a:gd name="connsiteX32" fmla="*/ 2015715 w 5426043"/>
              <a:gd name="connsiteY32" fmla="*/ 4415917 h 5820250"/>
              <a:gd name="connsiteX33" fmla="*/ 2631307 w 5426043"/>
              <a:gd name="connsiteY33" fmla="*/ 4738370 h 5820250"/>
              <a:gd name="connsiteX34" fmla="*/ 2175214 w 5426043"/>
              <a:gd name="connsiteY34" fmla="*/ 4769173 h 5820250"/>
              <a:gd name="connsiteX35" fmla="*/ 1502268 w 5426043"/>
              <a:gd name="connsiteY35" fmla="*/ 4555140 h 5820250"/>
              <a:gd name="connsiteX36" fmla="*/ 760003 w 5426043"/>
              <a:gd name="connsiteY36" fmla="*/ 3951286 h 5820250"/>
              <a:gd name="connsiteX37" fmla="*/ 260382 w 5426043"/>
              <a:gd name="connsiteY37" fmla="*/ 3055740 h 5820250"/>
              <a:gd name="connsiteX38" fmla="*/ 5859 w 5426043"/>
              <a:gd name="connsiteY38" fmla="*/ 2688094 h 5820250"/>
              <a:gd name="connsiteX39" fmla="*/ 109554 w 5426043"/>
              <a:gd name="connsiteY39" fmla="*/ 3281983 h 5820250"/>
              <a:gd name="connsiteX40" fmla="*/ 420638 w 5426043"/>
              <a:gd name="connsiteY40" fmla="*/ 4686577 h 5820250"/>
              <a:gd name="connsiteX41" fmla="*/ 967661 w 5426043"/>
              <a:gd name="connsiteY41" fmla="*/ 5270028 h 5820250"/>
              <a:gd name="connsiteX42" fmla="*/ 1523574 w 5426043"/>
              <a:gd name="connsiteY42" fmla="*/ 5525562 h 5820250"/>
              <a:gd name="connsiteX43" fmla="*/ 2471273 w 5426043"/>
              <a:gd name="connsiteY43" fmla="*/ 5605714 h 5820250"/>
              <a:gd name="connsiteX44" fmla="*/ 3242901 w 5426043"/>
              <a:gd name="connsiteY44" fmla="*/ 5427626 h 5820250"/>
              <a:gd name="connsiteX45" fmla="*/ 3409946 w 5426043"/>
              <a:gd name="connsiteY45" fmla="*/ 5523928 h 5820250"/>
              <a:gd name="connsiteX46" fmla="*/ 3455462 w 5426043"/>
              <a:gd name="connsiteY46" fmla="*/ 5820249 h 5820250"/>
              <a:gd name="connsiteX0" fmla="*/ 4361304 w 5426043"/>
              <a:gd name="connsiteY0" fmla="*/ 5609304 h 5820250"/>
              <a:gd name="connsiteX1" fmla="*/ 4231131 w 5426043"/>
              <a:gd name="connsiteY1" fmla="*/ 5215361 h 5820250"/>
              <a:gd name="connsiteX2" fmla="*/ 4340194 w 5426043"/>
              <a:gd name="connsiteY2" fmla="*/ 4947008 h 5820250"/>
              <a:gd name="connsiteX3" fmla="*/ 4689326 w 5426043"/>
              <a:gd name="connsiteY3" fmla="*/ 4520699 h 5820250"/>
              <a:gd name="connsiteX4" fmla="*/ 5058626 w 5426043"/>
              <a:gd name="connsiteY4" fmla="*/ 3564787 h 5820250"/>
              <a:gd name="connsiteX5" fmla="*/ 5416844 w 5426043"/>
              <a:gd name="connsiteY5" fmla="*/ 2499558 h 5820250"/>
              <a:gd name="connsiteX6" fmla="*/ 5253752 w 5426043"/>
              <a:gd name="connsiteY6" fmla="*/ 2511758 h 5820250"/>
              <a:gd name="connsiteX7" fmla="*/ 4564500 w 5426043"/>
              <a:gd name="connsiteY7" fmla="*/ 3073666 h 5820250"/>
              <a:gd name="connsiteX8" fmla="*/ 3980892 w 5426043"/>
              <a:gd name="connsiteY8" fmla="*/ 3974428 h 5820250"/>
              <a:gd name="connsiteX9" fmla="*/ 4040105 w 5426043"/>
              <a:gd name="connsiteY9" fmla="*/ 3319391 h 5820250"/>
              <a:gd name="connsiteX10" fmla="*/ 4281760 w 5426043"/>
              <a:gd name="connsiteY10" fmla="*/ 1853260 h 5820250"/>
              <a:gd name="connsiteX11" fmla="*/ 4416873 w 5426043"/>
              <a:gd name="connsiteY11" fmla="*/ 1147576 h 5820250"/>
              <a:gd name="connsiteX12" fmla="*/ 4484533 w 5426043"/>
              <a:gd name="connsiteY12" fmla="*/ 653647 h 5820250"/>
              <a:gd name="connsiteX13" fmla="*/ 4063391 w 5426043"/>
              <a:gd name="connsiteY13" fmla="*/ 1013087 h 5820250"/>
              <a:gd name="connsiteX14" fmla="*/ 3488008 w 5426043"/>
              <a:gd name="connsiteY14" fmla="*/ 2079410 h 5820250"/>
              <a:gd name="connsiteX15" fmla="*/ 3287203 w 5426043"/>
              <a:gd name="connsiteY15" fmla="*/ 3173083 h 5820250"/>
              <a:gd name="connsiteX16" fmla="*/ 3292845 w 5426043"/>
              <a:gd name="connsiteY16" fmla="*/ 3857018 h 5820250"/>
              <a:gd name="connsiteX17" fmla="*/ 3192806 w 5426043"/>
              <a:gd name="connsiteY17" fmla="*/ 3606624 h 5820250"/>
              <a:gd name="connsiteX18" fmla="*/ 2932473 w 5426043"/>
              <a:gd name="connsiteY18" fmla="*/ 2724036 h 5820250"/>
              <a:gd name="connsiteX19" fmla="*/ 2399382 w 5426043"/>
              <a:gd name="connsiteY19" fmla="*/ 1393179 h 5820250"/>
              <a:gd name="connsiteX20" fmla="*/ 1918061 w 5426043"/>
              <a:gd name="connsiteY20" fmla="*/ 334605 h 5820250"/>
              <a:gd name="connsiteX21" fmla="*/ 1759700 w 5426043"/>
              <a:gd name="connsiteY21" fmla="*/ 46327 h 5820250"/>
              <a:gd name="connsiteX22" fmla="*/ 1504721 w 5426043"/>
              <a:gd name="connsiteY22" fmla="*/ 1179806 h 5820250"/>
              <a:gd name="connsiteX23" fmla="*/ 1919500 w 5426043"/>
              <a:gd name="connsiteY23" fmla="*/ 2508985 h 5820250"/>
              <a:gd name="connsiteX24" fmla="*/ 2511779 w 5426043"/>
              <a:gd name="connsiteY24" fmla="*/ 3676696 h 5820250"/>
              <a:gd name="connsiteX25" fmla="*/ 2507282 w 5426043"/>
              <a:gd name="connsiteY25" fmla="*/ 3842847 h 5820250"/>
              <a:gd name="connsiteX26" fmla="*/ 1259624 w 5426043"/>
              <a:gd name="connsiteY26" fmla="*/ 2329876 h 5820250"/>
              <a:gd name="connsiteX27" fmla="*/ 760003 w 5426043"/>
              <a:gd name="connsiteY27" fmla="*/ 1783121 h 5820250"/>
              <a:gd name="connsiteX28" fmla="*/ 213248 w 5426043"/>
              <a:gd name="connsiteY28" fmla="*/ 1274074 h 5820250"/>
              <a:gd name="connsiteX29" fmla="*/ 213248 w 5426043"/>
              <a:gd name="connsiteY29" fmla="*/ 1406049 h 5820250"/>
              <a:gd name="connsiteX30" fmla="*/ 694015 w 5426043"/>
              <a:gd name="connsiteY30" fmla="*/ 2744655 h 5820250"/>
              <a:gd name="connsiteX31" fmla="*/ 1253280 w 5426043"/>
              <a:gd name="connsiteY31" fmla="*/ 3774615 h 5820250"/>
              <a:gd name="connsiteX32" fmla="*/ 2015715 w 5426043"/>
              <a:gd name="connsiteY32" fmla="*/ 4415917 h 5820250"/>
              <a:gd name="connsiteX33" fmla="*/ 2631307 w 5426043"/>
              <a:gd name="connsiteY33" fmla="*/ 4738370 h 5820250"/>
              <a:gd name="connsiteX34" fmla="*/ 2175214 w 5426043"/>
              <a:gd name="connsiteY34" fmla="*/ 4769173 h 5820250"/>
              <a:gd name="connsiteX35" fmla="*/ 1502268 w 5426043"/>
              <a:gd name="connsiteY35" fmla="*/ 4555140 h 5820250"/>
              <a:gd name="connsiteX36" fmla="*/ 760003 w 5426043"/>
              <a:gd name="connsiteY36" fmla="*/ 3951286 h 5820250"/>
              <a:gd name="connsiteX37" fmla="*/ 260382 w 5426043"/>
              <a:gd name="connsiteY37" fmla="*/ 3055740 h 5820250"/>
              <a:gd name="connsiteX38" fmla="*/ 5859 w 5426043"/>
              <a:gd name="connsiteY38" fmla="*/ 2688094 h 5820250"/>
              <a:gd name="connsiteX39" fmla="*/ 109554 w 5426043"/>
              <a:gd name="connsiteY39" fmla="*/ 3281983 h 5820250"/>
              <a:gd name="connsiteX40" fmla="*/ 420638 w 5426043"/>
              <a:gd name="connsiteY40" fmla="*/ 4686577 h 5820250"/>
              <a:gd name="connsiteX41" fmla="*/ 967661 w 5426043"/>
              <a:gd name="connsiteY41" fmla="*/ 5270028 h 5820250"/>
              <a:gd name="connsiteX42" fmla="*/ 1523574 w 5426043"/>
              <a:gd name="connsiteY42" fmla="*/ 5525562 h 5820250"/>
              <a:gd name="connsiteX43" fmla="*/ 2471273 w 5426043"/>
              <a:gd name="connsiteY43" fmla="*/ 5605714 h 5820250"/>
              <a:gd name="connsiteX44" fmla="*/ 3242901 w 5426043"/>
              <a:gd name="connsiteY44" fmla="*/ 5427626 h 5820250"/>
              <a:gd name="connsiteX45" fmla="*/ 3409946 w 5426043"/>
              <a:gd name="connsiteY45" fmla="*/ 5523928 h 5820250"/>
              <a:gd name="connsiteX46" fmla="*/ 3455462 w 5426043"/>
              <a:gd name="connsiteY46" fmla="*/ 5820249 h 5820250"/>
              <a:gd name="connsiteX0" fmla="*/ 4361304 w 5426043"/>
              <a:gd name="connsiteY0" fmla="*/ 5609304 h 5820250"/>
              <a:gd name="connsiteX1" fmla="*/ 4231131 w 5426043"/>
              <a:gd name="connsiteY1" fmla="*/ 5215361 h 5820250"/>
              <a:gd name="connsiteX2" fmla="*/ 4385780 w 5426043"/>
              <a:gd name="connsiteY2" fmla="*/ 4979973 h 5820250"/>
              <a:gd name="connsiteX3" fmla="*/ 4689326 w 5426043"/>
              <a:gd name="connsiteY3" fmla="*/ 4520699 h 5820250"/>
              <a:gd name="connsiteX4" fmla="*/ 5058626 w 5426043"/>
              <a:gd name="connsiteY4" fmla="*/ 3564787 h 5820250"/>
              <a:gd name="connsiteX5" fmla="*/ 5416844 w 5426043"/>
              <a:gd name="connsiteY5" fmla="*/ 2499558 h 5820250"/>
              <a:gd name="connsiteX6" fmla="*/ 5253752 w 5426043"/>
              <a:gd name="connsiteY6" fmla="*/ 2511758 h 5820250"/>
              <a:gd name="connsiteX7" fmla="*/ 4564500 w 5426043"/>
              <a:gd name="connsiteY7" fmla="*/ 3073666 h 5820250"/>
              <a:gd name="connsiteX8" fmla="*/ 3980892 w 5426043"/>
              <a:gd name="connsiteY8" fmla="*/ 3974428 h 5820250"/>
              <a:gd name="connsiteX9" fmla="*/ 4040105 w 5426043"/>
              <a:gd name="connsiteY9" fmla="*/ 3319391 h 5820250"/>
              <a:gd name="connsiteX10" fmla="*/ 4281760 w 5426043"/>
              <a:gd name="connsiteY10" fmla="*/ 1853260 h 5820250"/>
              <a:gd name="connsiteX11" fmla="*/ 4416873 w 5426043"/>
              <a:gd name="connsiteY11" fmla="*/ 1147576 h 5820250"/>
              <a:gd name="connsiteX12" fmla="*/ 4484533 w 5426043"/>
              <a:gd name="connsiteY12" fmla="*/ 653647 h 5820250"/>
              <a:gd name="connsiteX13" fmla="*/ 4063391 w 5426043"/>
              <a:gd name="connsiteY13" fmla="*/ 1013087 h 5820250"/>
              <a:gd name="connsiteX14" fmla="*/ 3488008 w 5426043"/>
              <a:gd name="connsiteY14" fmla="*/ 2079410 h 5820250"/>
              <a:gd name="connsiteX15" fmla="*/ 3287203 w 5426043"/>
              <a:gd name="connsiteY15" fmla="*/ 3173083 h 5820250"/>
              <a:gd name="connsiteX16" fmla="*/ 3292845 w 5426043"/>
              <a:gd name="connsiteY16" fmla="*/ 3857018 h 5820250"/>
              <a:gd name="connsiteX17" fmla="*/ 3192806 w 5426043"/>
              <a:gd name="connsiteY17" fmla="*/ 3606624 h 5820250"/>
              <a:gd name="connsiteX18" fmla="*/ 2932473 w 5426043"/>
              <a:gd name="connsiteY18" fmla="*/ 2724036 h 5820250"/>
              <a:gd name="connsiteX19" fmla="*/ 2399382 w 5426043"/>
              <a:gd name="connsiteY19" fmla="*/ 1393179 h 5820250"/>
              <a:gd name="connsiteX20" fmla="*/ 1918061 w 5426043"/>
              <a:gd name="connsiteY20" fmla="*/ 334605 h 5820250"/>
              <a:gd name="connsiteX21" fmla="*/ 1759700 w 5426043"/>
              <a:gd name="connsiteY21" fmla="*/ 46327 h 5820250"/>
              <a:gd name="connsiteX22" fmla="*/ 1504721 w 5426043"/>
              <a:gd name="connsiteY22" fmla="*/ 1179806 h 5820250"/>
              <a:gd name="connsiteX23" fmla="*/ 1919500 w 5426043"/>
              <a:gd name="connsiteY23" fmla="*/ 2508985 h 5820250"/>
              <a:gd name="connsiteX24" fmla="*/ 2511779 w 5426043"/>
              <a:gd name="connsiteY24" fmla="*/ 3676696 h 5820250"/>
              <a:gd name="connsiteX25" fmla="*/ 2507282 w 5426043"/>
              <a:gd name="connsiteY25" fmla="*/ 3842847 h 5820250"/>
              <a:gd name="connsiteX26" fmla="*/ 1259624 w 5426043"/>
              <a:gd name="connsiteY26" fmla="*/ 2329876 h 5820250"/>
              <a:gd name="connsiteX27" fmla="*/ 760003 w 5426043"/>
              <a:gd name="connsiteY27" fmla="*/ 1783121 h 5820250"/>
              <a:gd name="connsiteX28" fmla="*/ 213248 w 5426043"/>
              <a:gd name="connsiteY28" fmla="*/ 1274074 h 5820250"/>
              <a:gd name="connsiteX29" fmla="*/ 213248 w 5426043"/>
              <a:gd name="connsiteY29" fmla="*/ 1406049 h 5820250"/>
              <a:gd name="connsiteX30" fmla="*/ 694015 w 5426043"/>
              <a:gd name="connsiteY30" fmla="*/ 2744655 h 5820250"/>
              <a:gd name="connsiteX31" fmla="*/ 1253280 w 5426043"/>
              <a:gd name="connsiteY31" fmla="*/ 3774615 h 5820250"/>
              <a:gd name="connsiteX32" fmla="*/ 2015715 w 5426043"/>
              <a:gd name="connsiteY32" fmla="*/ 4415917 h 5820250"/>
              <a:gd name="connsiteX33" fmla="*/ 2631307 w 5426043"/>
              <a:gd name="connsiteY33" fmla="*/ 4738370 h 5820250"/>
              <a:gd name="connsiteX34" fmla="*/ 2175214 w 5426043"/>
              <a:gd name="connsiteY34" fmla="*/ 4769173 h 5820250"/>
              <a:gd name="connsiteX35" fmla="*/ 1502268 w 5426043"/>
              <a:gd name="connsiteY35" fmla="*/ 4555140 h 5820250"/>
              <a:gd name="connsiteX36" fmla="*/ 760003 w 5426043"/>
              <a:gd name="connsiteY36" fmla="*/ 3951286 h 5820250"/>
              <a:gd name="connsiteX37" fmla="*/ 260382 w 5426043"/>
              <a:gd name="connsiteY37" fmla="*/ 3055740 h 5820250"/>
              <a:gd name="connsiteX38" fmla="*/ 5859 w 5426043"/>
              <a:gd name="connsiteY38" fmla="*/ 2688094 h 5820250"/>
              <a:gd name="connsiteX39" fmla="*/ 109554 w 5426043"/>
              <a:gd name="connsiteY39" fmla="*/ 3281983 h 5820250"/>
              <a:gd name="connsiteX40" fmla="*/ 420638 w 5426043"/>
              <a:gd name="connsiteY40" fmla="*/ 4686577 h 5820250"/>
              <a:gd name="connsiteX41" fmla="*/ 967661 w 5426043"/>
              <a:gd name="connsiteY41" fmla="*/ 5270028 h 5820250"/>
              <a:gd name="connsiteX42" fmla="*/ 1523574 w 5426043"/>
              <a:gd name="connsiteY42" fmla="*/ 5525562 h 5820250"/>
              <a:gd name="connsiteX43" fmla="*/ 2471273 w 5426043"/>
              <a:gd name="connsiteY43" fmla="*/ 5605714 h 5820250"/>
              <a:gd name="connsiteX44" fmla="*/ 3242901 w 5426043"/>
              <a:gd name="connsiteY44" fmla="*/ 5427626 h 5820250"/>
              <a:gd name="connsiteX45" fmla="*/ 3409946 w 5426043"/>
              <a:gd name="connsiteY45" fmla="*/ 5523928 h 5820250"/>
              <a:gd name="connsiteX46" fmla="*/ 3455462 w 5426043"/>
              <a:gd name="connsiteY46" fmla="*/ 5820249 h 5820250"/>
              <a:gd name="connsiteX0" fmla="*/ 4361304 w 5426043"/>
              <a:gd name="connsiteY0" fmla="*/ 5609304 h 5820250"/>
              <a:gd name="connsiteX1" fmla="*/ 4231131 w 5426043"/>
              <a:gd name="connsiteY1" fmla="*/ 5215361 h 5820250"/>
              <a:gd name="connsiteX2" fmla="*/ 4435951 w 5426043"/>
              <a:gd name="connsiteY2" fmla="*/ 4908219 h 5820250"/>
              <a:gd name="connsiteX3" fmla="*/ 4689326 w 5426043"/>
              <a:gd name="connsiteY3" fmla="*/ 4520699 h 5820250"/>
              <a:gd name="connsiteX4" fmla="*/ 5058626 w 5426043"/>
              <a:gd name="connsiteY4" fmla="*/ 3564787 h 5820250"/>
              <a:gd name="connsiteX5" fmla="*/ 5416844 w 5426043"/>
              <a:gd name="connsiteY5" fmla="*/ 2499558 h 5820250"/>
              <a:gd name="connsiteX6" fmla="*/ 5253752 w 5426043"/>
              <a:gd name="connsiteY6" fmla="*/ 2511758 h 5820250"/>
              <a:gd name="connsiteX7" fmla="*/ 4564500 w 5426043"/>
              <a:gd name="connsiteY7" fmla="*/ 3073666 h 5820250"/>
              <a:gd name="connsiteX8" fmla="*/ 3980892 w 5426043"/>
              <a:gd name="connsiteY8" fmla="*/ 3974428 h 5820250"/>
              <a:gd name="connsiteX9" fmla="*/ 4040105 w 5426043"/>
              <a:gd name="connsiteY9" fmla="*/ 3319391 h 5820250"/>
              <a:gd name="connsiteX10" fmla="*/ 4281760 w 5426043"/>
              <a:gd name="connsiteY10" fmla="*/ 1853260 h 5820250"/>
              <a:gd name="connsiteX11" fmla="*/ 4416873 w 5426043"/>
              <a:gd name="connsiteY11" fmla="*/ 1147576 h 5820250"/>
              <a:gd name="connsiteX12" fmla="*/ 4484533 w 5426043"/>
              <a:gd name="connsiteY12" fmla="*/ 653647 h 5820250"/>
              <a:gd name="connsiteX13" fmla="*/ 4063391 w 5426043"/>
              <a:gd name="connsiteY13" fmla="*/ 1013087 h 5820250"/>
              <a:gd name="connsiteX14" fmla="*/ 3488008 w 5426043"/>
              <a:gd name="connsiteY14" fmla="*/ 2079410 h 5820250"/>
              <a:gd name="connsiteX15" fmla="*/ 3287203 w 5426043"/>
              <a:gd name="connsiteY15" fmla="*/ 3173083 h 5820250"/>
              <a:gd name="connsiteX16" fmla="*/ 3292845 w 5426043"/>
              <a:gd name="connsiteY16" fmla="*/ 3857018 h 5820250"/>
              <a:gd name="connsiteX17" fmla="*/ 3192806 w 5426043"/>
              <a:gd name="connsiteY17" fmla="*/ 3606624 h 5820250"/>
              <a:gd name="connsiteX18" fmla="*/ 2932473 w 5426043"/>
              <a:gd name="connsiteY18" fmla="*/ 2724036 h 5820250"/>
              <a:gd name="connsiteX19" fmla="*/ 2399382 w 5426043"/>
              <a:gd name="connsiteY19" fmla="*/ 1393179 h 5820250"/>
              <a:gd name="connsiteX20" fmla="*/ 1918061 w 5426043"/>
              <a:gd name="connsiteY20" fmla="*/ 334605 h 5820250"/>
              <a:gd name="connsiteX21" fmla="*/ 1759700 w 5426043"/>
              <a:gd name="connsiteY21" fmla="*/ 46327 h 5820250"/>
              <a:gd name="connsiteX22" fmla="*/ 1504721 w 5426043"/>
              <a:gd name="connsiteY22" fmla="*/ 1179806 h 5820250"/>
              <a:gd name="connsiteX23" fmla="*/ 1919500 w 5426043"/>
              <a:gd name="connsiteY23" fmla="*/ 2508985 h 5820250"/>
              <a:gd name="connsiteX24" fmla="*/ 2511779 w 5426043"/>
              <a:gd name="connsiteY24" fmla="*/ 3676696 h 5820250"/>
              <a:gd name="connsiteX25" fmla="*/ 2507282 w 5426043"/>
              <a:gd name="connsiteY25" fmla="*/ 3842847 h 5820250"/>
              <a:gd name="connsiteX26" fmla="*/ 1259624 w 5426043"/>
              <a:gd name="connsiteY26" fmla="*/ 2329876 h 5820250"/>
              <a:gd name="connsiteX27" fmla="*/ 760003 w 5426043"/>
              <a:gd name="connsiteY27" fmla="*/ 1783121 h 5820250"/>
              <a:gd name="connsiteX28" fmla="*/ 213248 w 5426043"/>
              <a:gd name="connsiteY28" fmla="*/ 1274074 h 5820250"/>
              <a:gd name="connsiteX29" fmla="*/ 213248 w 5426043"/>
              <a:gd name="connsiteY29" fmla="*/ 1406049 h 5820250"/>
              <a:gd name="connsiteX30" fmla="*/ 694015 w 5426043"/>
              <a:gd name="connsiteY30" fmla="*/ 2744655 h 5820250"/>
              <a:gd name="connsiteX31" fmla="*/ 1253280 w 5426043"/>
              <a:gd name="connsiteY31" fmla="*/ 3774615 h 5820250"/>
              <a:gd name="connsiteX32" fmla="*/ 2015715 w 5426043"/>
              <a:gd name="connsiteY32" fmla="*/ 4415917 h 5820250"/>
              <a:gd name="connsiteX33" fmla="*/ 2631307 w 5426043"/>
              <a:gd name="connsiteY33" fmla="*/ 4738370 h 5820250"/>
              <a:gd name="connsiteX34" fmla="*/ 2175214 w 5426043"/>
              <a:gd name="connsiteY34" fmla="*/ 4769173 h 5820250"/>
              <a:gd name="connsiteX35" fmla="*/ 1502268 w 5426043"/>
              <a:gd name="connsiteY35" fmla="*/ 4555140 h 5820250"/>
              <a:gd name="connsiteX36" fmla="*/ 760003 w 5426043"/>
              <a:gd name="connsiteY36" fmla="*/ 3951286 h 5820250"/>
              <a:gd name="connsiteX37" fmla="*/ 260382 w 5426043"/>
              <a:gd name="connsiteY37" fmla="*/ 3055740 h 5820250"/>
              <a:gd name="connsiteX38" fmla="*/ 5859 w 5426043"/>
              <a:gd name="connsiteY38" fmla="*/ 2688094 h 5820250"/>
              <a:gd name="connsiteX39" fmla="*/ 109554 w 5426043"/>
              <a:gd name="connsiteY39" fmla="*/ 3281983 h 5820250"/>
              <a:gd name="connsiteX40" fmla="*/ 420638 w 5426043"/>
              <a:gd name="connsiteY40" fmla="*/ 4686577 h 5820250"/>
              <a:gd name="connsiteX41" fmla="*/ 967661 w 5426043"/>
              <a:gd name="connsiteY41" fmla="*/ 5270028 h 5820250"/>
              <a:gd name="connsiteX42" fmla="*/ 1523574 w 5426043"/>
              <a:gd name="connsiteY42" fmla="*/ 5525562 h 5820250"/>
              <a:gd name="connsiteX43" fmla="*/ 2471273 w 5426043"/>
              <a:gd name="connsiteY43" fmla="*/ 5605714 h 5820250"/>
              <a:gd name="connsiteX44" fmla="*/ 3242901 w 5426043"/>
              <a:gd name="connsiteY44" fmla="*/ 5427626 h 5820250"/>
              <a:gd name="connsiteX45" fmla="*/ 3409946 w 5426043"/>
              <a:gd name="connsiteY45" fmla="*/ 5523928 h 5820250"/>
              <a:gd name="connsiteX46" fmla="*/ 3455462 w 5426043"/>
              <a:gd name="connsiteY46" fmla="*/ 5820249 h 5820250"/>
              <a:gd name="connsiteX0" fmla="*/ 4361304 w 5426043"/>
              <a:gd name="connsiteY0" fmla="*/ 5609304 h 5820250"/>
              <a:gd name="connsiteX1" fmla="*/ 4231131 w 5426043"/>
              <a:gd name="connsiteY1" fmla="*/ 5215361 h 5820250"/>
              <a:gd name="connsiteX2" fmla="*/ 4435951 w 5426043"/>
              <a:gd name="connsiteY2" fmla="*/ 4908219 h 5820250"/>
              <a:gd name="connsiteX3" fmla="*/ 4689326 w 5426043"/>
              <a:gd name="connsiteY3" fmla="*/ 4520699 h 5820250"/>
              <a:gd name="connsiteX4" fmla="*/ 5058626 w 5426043"/>
              <a:gd name="connsiteY4" fmla="*/ 3564787 h 5820250"/>
              <a:gd name="connsiteX5" fmla="*/ 5416844 w 5426043"/>
              <a:gd name="connsiteY5" fmla="*/ 2499558 h 5820250"/>
              <a:gd name="connsiteX6" fmla="*/ 5253752 w 5426043"/>
              <a:gd name="connsiteY6" fmla="*/ 2511758 h 5820250"/>
              <a:gd name="connsiteX7" fmla="*/ 4564500 w 5426043"/>
              <a:gd name="connsiteY7" fmla="*/ 3073666 h 5820250"/>
              <a:gd name="connsiteX8" fmla="*/ 3980892 w 5426043"/>
              <a:gd name="connsiteY8" fmla="*/ 3974428 h 5820250"/>
              <a:gd name="connsiteX9" fmla="*/ 4040105 w 5426043"/>
              <a:gd name="connsiteY9" fmla="*/ 3319391 h 5820250"/>
              <a:gd name="connsiteX10" fmla="*/ 4281760 w 5426043"/>
              <a:gd name="connsiteY10" fmla="*/ 1853260 h 5820250"/>
              <a:gd name="connsiteX11" fmla="*/ 4416873 w 5426043"/>
              <a:gd name="connsiteY11" fmla="*/ 1147576 h 5820250"/>
              <a:gd name="connsiteX12" fmla="*/ 4484533 w 5426043"/>
              <a:gd name="connsiteY12" fmla="*/ 653647 h 5820250"/>
              <a:gd name="connsiteX13" fmla="*/ 4063391 w 5426043"/>
              <a:gd name="connsiteY13" fmla="*/ 1013087 h 5820250"/>
              <a:gd name="connsiteX14" fmla="*/ 3488008 w 5426043"/>
              <a:gd name="connsiteY14" fmla="*/ 2079410 h 5820250"/>
              <a:gd name="connsiteX15" fmla="*/ 3287203 w 5426043"/>
              <a:gd name="connsiteY15" fmla="*/ 3173083 h 5820250"/>
              <a:gd name="connsiteX16" fmla="*/ 3292845 w 5426043"/>
              <a:gd name="connsiteY16" fmla="*/ 3857018 h 5820250"/>
              <a:gd name="connsiteX17" fmla="*/ 3192806 w 5426043"/>
              <a:gd name="connsiteY17" fmla="*/ 3606624 h 5820250"/>
              <a:gd name="connsiteX18" fmla="*/ 2932473 w 5426043"/>
              <a:gd name="connsiteY18" fmla="*/ 2724036 h 5820250"/>
              <a:gd name="connsiteX19" fmla="*/ 2399382 w 5426043"/>
              <a:gd name="connsiteY19" fmla="*/ 1393179 h 5820250"/>
              <a:gd name="connsiteX20" fmla="*/ 1918061 w 5426043"/>
              <a:gd name="connsiteY20" fmla="*/ 334605 h 5820250"/>
              <a:gd name="connsiteX21" fmla="*/ 1759700 w 5426043"/>
              <a:gd name="connsiteY21" fmla="*/ 46327 h 5820250"/>
              <a:gd name="connsiteX22" fmla="*/ 1504721 w 5426043"/>
              <a:gd name="connsiteY22" fmla="*/ 1179806 h 5820250"/>
              <a:gd name="connsiteX23" fmla="*/ 1919500 w 5426043"/>
              <a:gd name="connsiteY23" fmla="*/ 2508985 h 5820250"/>
              <a:gd name="connsiteX24" fmla="*/ 2511779 w 5426043"/>
              <a:gd name="connsiteY24" fmla="*/ 3676696 h 5820250"/>
              <a:gd name="connsiteX25" fmla="*/ 2507282 w 5426043"/>
              <a:gd name="connsiteY25" fmla="*/ 3842847 h 5820250"/>
              <a:gd name="connsiteX26" fmla="*/ 1259624 w 5426043"/>
              <a:gd name="connsiteY26" fmla="*/ 2329876 h 5820250"/>
              <a:gd name="connsiteX27" fmla="*/ 760003 w 5426043"/>
              <a:gd name="connsiteY27" fmla="*/ 1783121 h 5820250"/>
              <a:gd name="connsiteX28" fmla="*/ 213248 w 5426043"/>
              <a:gd name="connsiteY28" fmla="*/ 1274074 h 5820250"/>
              <a:gd name="connsiteX29" fmla="*/ 213248 w 5426043"/>
              <a:gd name="connsiteY29" fmla="*/ 1406049 h 5820250"/>
              <a:gd name="connsiteX30" fmla="*/ 694015 w 5426043"/>
              <a:gd name="connsiteY30" fmla="*/ 2744655 h 5820250"/>
              <a:gd name="connsiteX31" fmla="*/ 1253280 w 5426043"/>
              <a:gd name="connsiteY31" fmla="*/ 3774615 h 5820250"/>
              <a:gd name="connsiteX32" fmla="*/ 2015715 w 5426043"/>
              <a:gd name="connsiteY32" fmla="*/ 4415917 h 5820250"/>
              <a:gd name="connsiteX33" fmla="*/ 2631307 w 5426043"/>
              <a:gd name="connsiteY33" fmla="*/ 4738370 h 5820250"/>
              <a:gd name="connsiteX34" fmla="*/ 2175214 w 5426043"/>
              <a:gd name="connsiteY34" fmla="*/ 4769173 h 5820250"/>
              <a:gd name="connsiteX35" fmla="*/ 1502268 w 5426043"/>
              <a:gd name="connsiteY35" fmla="*/ 4555140 h 5820250"/>
              <a:gd name="connsiteX36" fmla="*/ 760003 w 5426043"/>
              <a:gd name="connsiteY36" fmla="*/ 3951286 h 5820250"/>
              <a:gd name="connsiteX37" fmla="*/ 260382 w 5426043"/>
              <a:gd name="connsiteY37" fmla="*/ 3055740 h 5820250"/>
              <a:gd name="connsiteX38" fmla="*/ 5859 w 5426043"/>
              <a:gd name="connsiteY38" fmla="*/ 2688094 h 5820250"/>
              <a:gd name="connsiteX39" fmla="*/ 109554 w 5426043"/>
              <a:gd name="connsiteY39" fmla="*/ 3281983 h 5820250"/>
              <a:gd name="connsiteX40" fmla="*/ 420638 w 5426043"/>
              <a:gd name="connsiteY40" fmla="*/ 4686577 h 5820250"/>
              <a:gd name="connsiteX41" fmla="*/ 967661 w 5426043"/>
              <a:gd name="connsiteY41" fmla="*/ 5270028 h 5820250"/>
              <a:gd name="connsiteX42" fmla="*/ 1523574 w 5426043"/>
              <a:gd name="connsiteY42" fmla="*/ 5525562 h 5820250"/>
              <a:gd name="connsiteX43" fmla="*/ 2471273 w 5426043"/>
              <a:gd name="connsiteY43" fmla="*/ 5605714 h 5820250"/>
              <a:gd name="connsiteX44" fmla="*/ 3242901 w 5426043"/>
              <a:gd name="connsiteY44" fmla="*/ 5427626 h 5820250"/>
              <a:gd name="connsiteX45" fmla="*/ 3409946 w 5426043"/>
              <a:gd name="connsiteY45" fmla="*/ 5523928 h 5820250"/>
              <a:gd name="connsiteX46" fmla="*/ 3455462 w 5426043"/>
              <a:gd name="connsiteY46" fmla="*/ 5820249 h 5820250"/>
              <a:gd name="connsiteX0" fmla="*/ 4361304 w 5426043"/>
              <a:gd name="connsiteY0" fmla="*/ 5609304 h 5820250"/>
              <a:gd name="connsiteX1" fmla="*/ 4231131 w 5426043"/>
              <a:gd name="connsiteY1" fmla="*/ 5215361 h 5820250"/>
              <a:gd name="connsiteX2" fmla="*/ 4435951 w 5426043"/>
              <a:gd name="connsiteY2" fmla="*/ 4908219 h 5820250"/>
              <a:gd name="connsiteX3" fmla="*/ 4779546 w 5426043"/>
              <a:gd name="connsiteY3" fmla="*/ 4491709 h 5820250"/>
              <a:gd name="connsiteX4" fmla="*/ 5058626 w 5426043"/>
              <a:gd name="connsiteY4" fmla="*/ 3564787 h 5820250"/>
              <a:gd name="connsiteX5" fmla="*/ 5416844 w 5426043"/>
              <a:gd name="connsiteY5" fmla="*/ 2499558 h 5820250"/>
              <a:gd name="connsiteX6" fmla="*/ 5253752 w 5426043"/>
              <a:gd name="connsiteY6" fmla="*/ 2511758 h 5820250"/>
              <a:gd name="connsiteX7" fmla="*/ 4564500 w 5426043"/>
              <a:gd name="connsiteY7" fmla="*/ 3073666 h 5820250"/>
              <a:gd name="connsiteX8" fmla="*/ 3980892 w 5426043"/>
              <a:gd name="connsiteY8" fmla="*/ 3974428 h 5820250"/>
              <a:gd name="connsiteX9" fmla="*/ 4040105 w 5426043"/>
              <a:gd name="connsiteY9" fmla="*/ 3319391 h 5820250"/>
              <a:gd name="connsiteX10" fmla="*/ 4281760 w 5426043"/>
              <a:gd name="connsiteY10" fmla="*/ 1853260 h 5820250"/>
              <a:gd name="connsiteX11" fmla="*/ 4416873 w 5426043"/>
              <a:gd name="connsiteY11" fmla="*/ 1147576 h 5820250"/>
              <a:gd name="connsiteX12" fmla="*/ 4484533 w 5426043"/>
              <a:gd name="connsiteY12" fmla="*/ 653647 h 5820250"/>
              <a:gd name="connsiteX13" fmla="*/ 4063391 w 5426043"/>
              <a:gd name="connsiteY13" fmla="*/ 1013087 h 5820250"/>
              <a:gd name="connsiteX14" fmla="*/ 3488008 w 5426043"/>
              <a:gd name="connsiteY14" fmla="*/ 2079410 h 5820250"/>
              <a:gd name="connsiteX15" fmla="*/ 3287203 w 5426043"/>
              <a:gd name="connsiteY15" fmla="*/ 3173083 h 5820250"/>
              <a:gd name="connsiteX16" fmla="*/ 3292845 w 5426043"/>
              <a:gd name="connsiteY16" fmla="*/ 3857018 h 5820250"/>
              <a:gd name="connsiteX17" fmla="*/ 3192806 w 5426043"/>
              <a:gd name="connsiteY17" fmla="*/ 3606624 h 5820250"/>
              <a:gd name="connsiteX18" fmla="*/ 2932473 w 5426043"/>
              <a:gd name="connsiteY18" fmla="*/ 2724036 h 5820250"/>
              <a:gd name="connsiteX19" fmla="*/ 2399382 w 5426043"/>
              <a:gd name="connsiteY19" fmla="*/ 1393179 h 5820250"/>
              <a:gd name="connsiteX20" fmla="*/ 1918061 w 5426043"/>
              <a:gd name="connsiteY20" fmla="*/ 334605 h 5820250"/>
              <a:gd name="connsiteX21" fmla="*/ 1759700 w 5426043"/>
              <a:gd name="connsiteY21" fmla="*/ 46327 h 5820250"/>
              <a:gd name="connsiteX22" fmla="*/ 1504721 w 5426043"/>
              <a:gd name="connsiteY22" fmla="*/ 1179806 h 5820250"/>
              <a:gd name="connsiteX23" fmla="*/ 1919500 w 5426043"/>
              <a:gd name="connsiteY23" fmla="*/ 2508985 h 5820250"/>
              <a:gd name="connsiteX24" fmla="*/ 2511779 w 5426043"/>
              <a:gd name="connsiteY24" fmla="*/ 3676696 h 5820250"/>
              <a:gd name="connsiteX25" fmla="*/ 2507282 w 5426043"/>
              <a:gd name="connsiteY25" fmla="*/ 3842847 h 5820250"/>
              <a:gd name="connsiteX26" fmla="*/ 1259624 w 5426043"/>
              <a:gd name="connsiteY26" fmla="*/ 2329876 h 5820250"/>
              <a:gd name="connsiteX27" fmla="*/ 760003 w 5426043"/>
              <a:gd name="connsiteY27" fmla="*/ 1783121 h 5820250"/>
              <a:gd name="connsiteX28" fmla="*/ 213248 w 5426043"/>
              <a:gd name="connsiteY28" fmla="*/ 1274074 h 5820250"/>
              <a:gd name="connsiteX29" fmla="*/ 213248 w 5426043"/>
              <a:gd name="connsiteY29" fmla="*/ 1406049 h 5820250"/>
              <a:gd name="connsiteX30" fmla="*/ 694015 w 5426043"/>
              <a:gd name="connsiteY30" fmla="*/ 2744655 h 5820250"/>
              <a:gd name="connsiteX31" fmla="*/ 1253280 w 5426043"/>
              <a:gd name="connsiteY31" fmla="*/ 3774615 h 5820250"/>
              <a:gd name="connsiteX32" fmla="*/ 2015715 w 5426043"/>
              <a:gd name="connsiteY32" fmla="*/ 4415917 h 5820250"/>
              <a:gd name="connsiteX33" fmla="*/ 2631307 w 5426043"/>
              <a:gd name="connsiteY33" fmla="*/ 4738370 h 5820250"/>
              <a:gd name="connsiteX34" fmla="*/ 2175214 w 5426043"/>
              <a:gd name="connsiteY34" fmla="*/ 4769173 h 5820250"/>
              <a:gd name="connsiteX35" fmla="*/ 1502268 w 5426043"/>
              <a:gd name="connsiteY35" fmla="*/ 4555140 h 5820250"/>
              <a:gd name="connsiteX36" fmla="*/ 760003 w 5426043"/>
              <a:gd name="connsiteY36" fmla="*/ 3951286 h 5820250"/>
              <a:gd name="connsiteX37" fmla="*/ 260382 w 5426043"/>
              <a:gd name="connsiteY37" fmla="*/ 3055740 h 5820250"/>
              <a:gd name="connsiteX38" fmla="*/ 5859 w 5426043"/>
              <a:gd name="connsiteY38" fmla="*/ 2688094 h 5820250"/>
              <a:gd name="connsiteX39" fmla="*/ 109554 w 5426043"/>
              <a:gd name="connsiteY39" fmla="*/ 3281983 h 5820250"/>
              <a:gd name="connsiteX40" fmla="*/ 420638 w 5426043"/>
              <a:gd name="connsiteY40" fmla="*/ 4686577 h 5820250"/>
              <a:gd name="connsiteX41" fmla="*/ 967661 w 5426043"/>
              <a:gd name="connsiteY41" fmla="*/ 5270028 h 5820250"/>
              <a:gd name="connsiteX42" fmla="*/ 1523574 w 5426043"/>
              <a:gd name="connsiteY42" fmla="*/ 5525562 h 5820250"/>
              <a:gd name="connsiteX43" fmla="*/ 2471273 w 5426043"/>
              <a:gd name="connsiteY43" fmla="*/ 5605714 h 5820250"/>
              <a:gd name="connsiteX44" fmla="*/ 3242901 w 5426043"/>
              <a:gd name="connsiteY44" fmla="*/ 5427626 h 5820250"/>
              <a:gd name="connsiteX45" fmla="*/ 3409946 w 5426043"/>
              <a:gd name="connsiteY45" fmla="*/ 5523928 h 5820250"/>
              <a:gd name="connsiteX46" fmla="*/ 3455462 w 5426043"/>
              <a:gd name="connsiteY46" fmla="*/ 5820249 h 5820250"/>
              <a:gd name="connsiteX0" fmla="*/ 4361304 w 5426043"/>
              <a:gd name="connsiteY0" fmla="*/ 5609304 h 5820250"/>
              <a:gd name="connsiteX1" fmla="*/ 4231131 w 5426043"/>
              <a:gd name="connsiteY1" fmla="*/ 5215361 h 5820250"/>
              <a:gd name="connsiteX2" fmla="*/ 4435951 w 5426043"/>
              <a:gd name="connsiteY2" fmla="*/ 4908219 h 5820250"/>
              <a:gd name="connsiteX3" fmla="*/ 4779546 w 5426043"/>
              <a:gd name="connsiteY3" fmla="*/ 4491709 h 5820250"/>
              <a:gd name="connsiteX4" fmla="*/ 5058626 w 5426043"/>
              <a:gd name="connsiteY4" fmla="*/ 3564787 h 5820250"/>
              <a:gd name="connsiteX5" fmla="*/ 5416844 w 5426043"/>
              <a:gd name="connsiteY5" fmla="*/ 2499558 h 5820250"/>
              <a:gd name="connsiteX6" fmla="*/ 5253752 w 5426043"/>
              <a:gd name="connsiteY6" fmla="*/ 2511758 h 5820250"/>
              <a:gd name="connsiteX7" fmla="*/ 4564500 w 5426043"/>
              <a:gd name="connsiteY7" fmla="*/ 3073666 h 5820250"/>
              <a:gd name="connsiteX8" fmla="*/ 4040534 w 5426043"/>
              <a:gd name="connsiteY8" fmla="*/ 4135949 h 5820250"/>
              <a:gd name="connsiteX9" fmla="*/ 4040105 w 5426043"/>
              <a:gd name="connsiteY9" fmla="*/ 3319391 h 5820250"/>
              <a:gd name="connsiteX10" fmla="*/ 4281760 w 5426043"/>
              <a:gd name="connsiteY10" fmla="*/ 1853260 h 5820250"/>
              <a:gd name="connsiteX11" fmla="*/ 4416873 w 5426043"/>
              <a:gd name="connsiteY11" fmla="*/ 1147576 h 5820250"/>
              <a:gd name="connsiteX12" fmla="*/ 4484533 w 5426043"/>
              <a:gd name="connsiteY12" fmla="*/ 653647 h 5820250"/>
              <a:gd name="connsiteX13" fmla="*/ 4063391 w 5426043"/>
              <a:gd name="connsiteY13" fmla="*/ 1013087 h 5820250"/>
              <a:gd name="connsiteX14" fmla="*/ 3488008 w 5426043"/>
              <a:gd name="connsiteY14" fmla="*/ 2079410 h 5820250"/>
              <a:gd name="connsiteX15" fmla="*/ 3287203 w 5426043"/>
              <a:gd name="connsiteY15" fmla="*/ 3173083 h 5820250"/>
              <a:gd name="connsiteX16" fmla="*/ 3292845 w 5426043"/>
              <a:gd name="connsiteY16" fmla="*/ 3857018 h 5820250"/>
              <a:gd name="connsiteX17" fmla="*/ 3192806 w 5426043"/>
              <a:gd name="connsiteY17" fmla="*/ 3606624 h 5820250"/>
              <a:gd name="connsiteX18" fmla="*/ 2932473 w 5426043"/>
              <a:gd name="connsiteY18" fmla="*/ 2724036 h 5820250"/>
              <a:gd name="connsiteX19" fmla="*/ 2399382 w 5426043"/>
              <a:gd name="connsiteY19" fmla="*/ 1393179 h 5820250"/>
              <a:gd name="connsiteX20" fmla="*/ 1918061 w 5426043"/>
              <a:gd name="connsiteY20" fmla="*/ 334605 h 5820250"/>
              <a:gd name="connsiteX21" fmla="*/ 1759700 w 5426043"/>
              <a:gd name="connsiteY21" fmla="*/ 46327 h 5820250"/>
              <a:gd name="connsiteX22" fmla="*/ 1504721 w 5426043"/>
              <a:gd name="connsiteY22" fmla="*/ 1179806 h 5820250"/>
              <a:gd name="connsiteX23" fmla="*/ 1919500 w 5426043"/>
              <a:gd name="connsiteY23" fmla="*/ 2508985 h 5820250"/>
              <a:gd name="connsiteX24" fmla="*/ 2511779 w 5426043"/>
              <a:gd name="connsiteY24" fmla="*/ 3676696 h 5820250"/>
              <a:gd name="connsiteX25" fmla="*/ 2507282 w 5426043"/>
              <a:gd name="connsiteY25" fmla="*/ 3842847 h 5820250"/>
              <a:gd name="connsiteX26" fmla="*/ 1259624 w 5426043"/>
              <a:gd name="connsiteY26" fmla="*/ 2329876 h 5820250"/>
              <a:gd name="connsiteX27" fmla="*/ 760003 w 5426043"/>
              <a:gd name="connsiteY27" fmla="*/ 1783121 h 5820250"/>
              <a:gd name="connsiteX28" fmla="*/ 213248 w 5426043"/>
              <a:gd name="connsiteY28" fmla="*/ 1274074 h 5820250"/>
              <a:gd name="connsiteX29" fmla="*/ 213248 w 5426043"/>
              <a:gd name="connsiteY29" fmla="*/ 1406049 h 5820250"/>
              <a:gd name="connsiteX30" fmla="*/ 694015 w 5426043"/>
              <a:gd name="connsiteY30" fmla="*/ 2744655 h 5820250"/>
              <a:gd name="connsiteX31" fmla="*/ 1253280 w 5426043"/>
              <a:gd name="connsiteY31" fmla="*/ 3774615 h 5820250"/>
              <a:gd name="connsiteX32" fmla="*/ 2015715 w 5426043"/>
              <a:gd name="connsiteY32" fmla="*/ 4415917 h 5820250"/>
              <a:gd name="connsiteX33" fmla="*/ 2631307 w 5426043"/>
              <a:gd name="connsiteY33" fmla="*/ 4738370 h 5820250"/>
              <a:gd name="connsiteX34" fmla="*/ 2175214 w 5426043"/>
              <a:gd name="connsiteY34" fmla="*/ 4769173 h 5820250"/>
              <a:gd name="connsiteX35" fmla="*/ 1502268 w 5426043"/>
              <a:gd name="connsiteY35" fmla="*/ 4555140 h 5820250"/>
              <a:gd name="connsiteX36" fmla="*/ 760003 w 5426043"/>
              <a:gd name="connsiteY36" fmla="*/ 3951286 h 5820250"/>
              <a:gd name="connsiteX37" fmla="*/ 260382 w 5426043"/>
              <a:gd name="connsiteY37" fmla="*/ 3055740 h 5820250"/>
              <a:gd name="connsiteX38" fmla="*/ 5859 w 5426043"/>
              <a:gd name="connsiteY38" fmla="*/ 2688094 h 5820250"/>
              <a:gd name="connsiteX39" fmla="*/ 109554 w 5426043"/>
              <a:gd name="connsiteY39" fmla="*/ 3281983 h 5820250"/>
              <a:gd name="connsiteX40" fmla="*/ 420638 w 5426043"/>
              <a:gd name="connsiteY40" fmla="*/ 4686577 h 5820250"/>
              <a:gd name="connsiteX41" fmla="*/ 967661 w 5426043"/>
              <a:gd name="connsiteY41" fmla="*/ 5270028 h 5820250"/>
              <a:gd name="connsiteX42" fmla="*/ 1523574 w 5426043"/>
              <a:gd name="connsiteY42" fmla="*/ 5525562 h 5820250"/>
              <a:gd name="connsiteX43" fmla="*/ 2471273 w 5426043"/>
              <a:gd name="connsiteY43" fmla="*/ 5605714 h 5820250"/>
              <a:gd name="connsiteX44" fmla="*/ 3242901 w 5426043"/>
              <a:gd name="connsiteY44" fmla="*/ 5427626 h 5820250"/>
              <a:gd name="connsiteX45" fmla="*/ 3409946 w 5426043"/>
              <a:gd name="connsiteY45" fmla="*/ 5523928 h 5820250"/>
              <a:gd name="connsiteX46" fmla="*/ 3455462 w 5426043"/>
              <a:gd name="connsiteY46" fmla="*/ 5820249 h 5820250"/>
              <a:gd name="connsiteX0" fmla="*/ 4361304 w 5426043"/>
              <a:gd name="connsiteY0" fmla="*/ 5609304 h 5820250"/>
              <a:gd name="connsiteX1" fmla="*/ 4231131 w 5426043"/>
              <a:gd name="connsiteY1" fmla="*/ 5215361 h 5820250"/>
              <a:gd name="connsiteX2" fmla="*/ 4435951 w 5426043"/>
              <a:gd name="connsiteY2" fmla="*/ 4908219 h 5820250"/>
              <a:gd name="connsiteX3" fmla="*/ 4779546 w 5426043"/>
              <a:gd name="connsiteY3" fmla="*/ 4491709 h 5820250"/>
              <a:gd name="connsiteX4" fmla="*/ 5058626 w 5426043"/>
              <a:gd name="connsiteY4" fmla="*/ 3564787 h 5820250"/>
              <a:gd name="connsiteX5" fmla="*/ 5416844 w 5426043"/>
              <a:gd name="connsiteY5" fmla="*/ 2499558 h 5820250"/>
              <a:gd name="connsiteX6" fmla="*/ 5253752 w 5426043"/>
              <a:gd name="connsiteY6" fmla="*/ 2511758 h 5820250"/>
              <a:gd name="connsiteX7" fmla="*/ 4564500 w 5426043"/>
              <a:gd name="connsiteY7" fmla="*/ 3073666 h 5820250"/>
              <a:gd name="connsiteX8" fmla="*/ 4046069 w 5426043"/>
              <a:gd name="connsiteY8" fmla="*/ 4126147 h 5820250"/>
              <a:gd name="connsiteX9" fmla="*/ 4040105 w 5426043"/>
              <a:gd name="connsiteY9" fmla="*/ 3319391 h 5820250"/>
              <a:gd name="connsiteX10" fmla="*/ 4281760 w 5426043"/>
              <a:gd name="connsiteY10" fmla="*/ 1853260 h 5820250"/>
              <a:gd name="connsiteX11" fmla="*/ 4416873 w 5426043"/>
              <a:gd name="connsiteY11" fmla="*/ 1147576 h 5820250"/>
              <a:gd name="connsiteX12" fmla="*/ 4484533 w 5426043"/>
              <a:gd name="connsiteY12" fmla="*/ 653647 h 5820250"/>
              <a:gd name="connsiteX13" fmla="*/ 4063391 w 5426043"/>
              <a:gd name="connsiteY13" fmla="*/ 1013087 h 5820250"/>
              <a:gd name="connsiteX14" fmla="*/ 3488008 w 5426043"/>
              <a:gd name="connsiteY14" fmla="*/ 2079410 h 5820250"/>
              <a:gd name="connsiteX15" fmla="*/ 3287203 w 5426043"/>
              <a:gd name="connsiteY15" fmla="*/ 3173083 h 5820250"/>
              <a:gd name="connsiteX16" fmla="*/ 3292845 w 5426043"/>
              <a:gd name="connsiteY16" fmla="*/ 3857018 h 5820250"/>
              <a:gd name="connsiteX17" fmla="*/ 3192806 w 5426043"/>
              <a:gd name="connsiteY17" fmla="*/ 3606624 h 5820250"/>
              <a:gd name="connsiteX18" fmla="*/ 2932473 w 5426043"/>
              <a:gd name="connsiteY18" fmla="*/ 2724036 h 5820250"/>
              <a:gd name="connsiteX19" fmla="*/ 2399382 w 5426043"/>
              <a:gd name="connsiteY19" fmla="*/ 1393179 h 5820250"/>
              <a:gd name="connsiteX20" fmla="*/ 1918061 w 5426043"/>
              <a:gd name="connsiteY20" fmla="*/ 334605 h 5820250"/>
              <a:gd name="connsiteX21" fmla="*/ 1759700 w 5426043"/>
              <a:gd name="connsiteY21" fmla="*/ 46327 h 5820250"/>
              <a:gd name="connsiteX22" fmla="*/ 1504721 w 5426043"/>
              <a:gd name="connsiteY22" fmla="*/ 1179806 h 5820250"/>
              <a:gd name="connsiteX23" fmla="*/ 1919500 w 5426043"/>
              <a:gd name="connsiteY23" fmla="*/ 2508985 h 5820250"/>
              <a:gd name="connsiteX24" fmla="*/ 2511779 w 5426043"/>
              <a:gd name="connsiteY24" fmla="*/ 3676696 h 5820250"/>
              <a:gd name="connsiteX25" fmla="*/ 2507282 w 5426043"/>
              <a:gd name="connsiteY25" fmla="*/ 3842847 h 5820250"/>
              <a:gd name="connsiteX26" fmla="*/ 1259624 w 5426043"/>
              <a:gd name="connsiteY26" fmla="*/ 2329876 h 5820250"/>
              <a:gd name="connsiteX27" fmla="*/ 760003 w 5426043"/>
              <a:gd name="connsiteY27" fmla="*/ 1783121 h 5820250"/>
              <a:gd name="connsiteX28" fmla="*/ 213248 w 5426043"/>
              <a:gd name="connsiteY28" fmla="*/ 1274074 h 5820250"/>
              <a:gd name="connsiteX29" fmla="*/ 213248 w 5426043"/>
              <a:gd name="connsiteY29" fmla="*/ 1406049 h 5820250"/>
              <a:gd name="connsiteX30" fmla="*/ 694015 w 5426043"/>
              <a:gd name="connsiteY30" fmla="*/ 2744655 h 5820250"/>
              <a:gd name="connsiteX31" fmla="*/ 1253280 w 5426043"/>
              <a:gd name="connsiteY31" fmla="*/ 3774615 h 5820250"/>
              <a:gd name="connsiteX32" fmla="*/ 2015715 w 5426043"/>
              <a:gd name="connsiteY32" fmla="*/ 4415917 h 5820250"/>
              <a:gd name="connsiteX33" fmla="*/ 2631307 w 5426043"/>
              <a:gd name="connsiteY33" fmla="*/ 4738370 h 5820250"/>
              <a:gd name="connsiteX34" fmla="*/ 2175214 w 5426043"/>
              <a:gd name="connsiteY34" fmla="*/ 4769173 h 5820250"/>
              <a:gd name="connsiteX35" fmla="*/ 1502268 w 5426043"/>
              <a:gd name="connsiteY35" fmla="*/ 4555140 h 5820250"/>
              <a:gd name="connsiteX36" fmla="*/ 760003 w 5426043"/>
              <a:gd name="connsiteY36" fmla="*/ 3951286 h 5820250"/>
              <a:gd name="connsiteX37" fmla="*/ 260382 w 5426043"/>
              <a:gd name="connsiteY37" fmla="*/ 3055740 h 5820250"/>
              <a:gd name="connsiteX38" fmla="*/ 5859 w 5426043"/>
              <a:gd name="connsiteY38" fmla="*/ 2688094 h 5820250"/>
              <a:gd name="connsiteX39" fmla="*/ 109554 w 5426043"/>
              <a:gd name="connsiteY39" fmla="*/ 3281983 h 5820250"/>
              <a:gd name="connsiteX40" fmla="*/ 420638 w 5426043"/>
              <a:gd name="connsiteY40" fmla="*/ 4686577 h 5820250"/>
              <a:gd name="connsiteX41" fmla="*/ 967661 w 5426043"/>
              <a:gd name="connsiteY41" fmla="*/ 5270028 h 5820250"/>
              <a:gd name="connsiteX42" fmla="*/ 1523574 w 5426043"/>
              <a:gd name="connsiteY42" fmla="*/ 5525562 h 5820250"/>
              <a:gd name="connsiteX43" fmla="*/ 2471273 w 5426043"/>
              <a:gd name="connsiteY43" fmla="*/ 5605714 h 5820250"/>
              <a:gd name="connsiteX44" fmla="*/ 3242901 w 5426043"/>
              <a:gd name="connsiteY44" fmla="*/ 5427626 h 5820250"/>
              <a:gd name="connsiteX45" fmla="*/ 3409946 w 5426043"/>
              <a:gd name="connsiteY45" fmla="*/ 5523928 h 5820250"/>
              <a:gd name="connsiteX46" fmla="*/ 3455462 w 5426043"/>
              <a:gd name="connsiteY46" fmla="*/ 5820249 h 5820250"/>
              <a:gd name="connsiteX0" fmla="*/ 4361304 w 5426043"/>
              <a:gd name="connsiteY0" fmla="*/ 5609304 h 5820250"/>
              <a:gd name="connsiteX1" fmla="*/ 4231131 w 5426043"/>
              <a:gd name="connsiteY1" fmla="*/ 5215361 h 5820250"/>
              <a:gd name="connsiteX2" fmla="*/ 4435951 w 5426043"/>
              <a:gd name="connsiteY2" fmla="*/ 4908219 h 5820250"/>
              <a:gd name="connsiteX3" fmla="*/ 4779546 w 5426043"/>
              <a:gd name="connsiteY3" fmla="*/ 4491709 h 5820250"/>
              <a:gd name="connsiteX4" fmla="*/ 5058626 w 5426043"/>
              <a:gd name="connsiteY4" fmla="*/ 3564787 h 5820250"/>
              <a:gd name="connsiteX5" fmla="*/ 5416844 w 5426043"/>
              <a:gd name="connsiteY5" fmla="*/ 2499558 h 5820250"/>
              <a:gd name="connsiteX6" fmla="*/ 5253752 w 5426043"/>
              <a:gd name="connsiteY6" fmla="*/ 2511758 h 5820250"/>
              <a:gd name="connsiteX7" fmla="*/ 4564500 w 5426043"/>
              <a:gd name="connsiteY7" fmla="*/ 3073666 h 5820250"/>
              <a:gd name="connsiteX8" fmla="*/ 4046069 w 5426043"/>
              <a:gd name="connsiteY8" fmla="*/ 4126147 h 5820250"/>
              <a:gd name="connsiteX9" fmla="*/ 4099905 w 5426043"/>
              <a:gd name="connsiteY9" fmla="*/ 3298781 h 5820250"/>
              <a:gd name="connsiteX10" fmla="*/ 4281760 w 5426043"/>
              <a:gd name="connsiteY10" fmla="*/ 1853260 h 5820250"/>
              <a:gd name="connsiteX11" fmla="*/ 4416873 w 5426043"/>
              <a:gd name="connsiteY11" fmla="*/ 1147576 h 5820250"/>
              <a:gd name="connsiteX12" fmla="*/ 4484533 w 5426043"/>
              <a:gd name="connsiteY12" fmla="*/ 653647 h 5820250"/>
              <a:gd name="connsiteX13" fmla="*/ 4063391 w 5426043"/>
              <a:gd name="connsiteY13" fmla="*/ 1013087 h 5820250"/>
              <a:gd name="connsiteX14" fmla="*/ 3488008 w 5426043"/>
              <a:gd name="connsiteY14" fmla="*/ 2079410 h 5820250"/>
              <a:gd name="connsiteX15" fmla="*/ 3287203 w 5426043"/>
              <a:gd name="connsiteY15" fmla="*/ 3173083 h 5820250"/>
              <a:gd name="connsiteX16" fmla="*/ 3292845 w 5426043"/>
              <a:gd name="connsiteY16" fmla="*/ 3857018 h 5820250"/>
              <a:gd name="connsiteX17" fmla="*/ 3192806 w 5426043"/>
              <a:gd name="connsiteY17" fmla="*/ 3606624 h 5820250"/>
              <a:gd name="connsiteX18" fmla="*/ 2932473 w 5426043"/>
              <a:gd name="connsiteY18" fmla="*/ 2724036 h 5820250"/>
              <a:gd name="connsiteX19" fmla="*/ 2399382 w 5426043"/>
              <a:gd name="connsiteY19" fmla="*/ 1393179 h 5820250"/>
              <a:gd name="connsiteX20" fmla="*/ 1918061 w 5426043"/>
              <a:gd name="connsiteY20" fmla="*/ 334605 h 5820250"/>
              <a:gd name="connsiteX21" fmla="*/ 1759700 w 5426043"/>
              <a:gd name="connsiteY21" fmla="*/ 46327 h 5820250"/>
              <a:gd name="connsiteX22" fmla="*/ 1504721 w 5426043"/>
              <a:gd name="connsiteY22" fmla="*/ 1179806 h 5820250"/>
              <a:gd name="connsiteX23" fmla="*/ 1919500 w 5426043"/>
              <a:gd name="connsiteY23" fmla="*/ 2508985 h 5820250"/>
              <a:gd name="connsiteX24" fmla="*/ 2511779 w 5426043"/>
              <a:gd name="connsiteY24" fmla="*/ 3676696 h 5820250"/>
              <a:gd name="connsiteX25" fmla="*/ 2507282 w 5426043"/>
              <a:gd name="connsiteY25" fmla="*/ 3842847 h 5820250"/>
              <a:gd name="connsiteX26" fmla="*/ 1259624 w 5426043"/>
              <a:gd name="connsiteY26" fmla="*/ 2329876 h 5820250"/>
              <a:gd name="connsiteX27" fmla="*/ 760003 w 5426043"/>
              <a:gd name="connsiteY27" fmla="*/ 1783121 h 5820250"/>
              <a:gd name="connsiteX28" fmla="*/ 213248 w 5426043"/>
              <a:gd name="connsiteY28" fmla="*/ 1274074 h 5820250"/>
              <a:gd name="connsiteX29" fmla="*/ 213248 w 5426043"/>
              <a:gd name="connsiteY29" fmla="*/ 1406049 h 5820250"/>
              <a:gd name="connsiteX30" fmla="*/ 694015 w 5426043"/>
              <a:gd name="connsiteY30" fmla="*/ 2744655 h 5820250"/>
              <a:gd name="connsiteX31" fmla="*/ 1253280 w 5426043"/>
              <a:gd name="connsiteY31" fmla="*/ 3774615 h 5820250"/>
              <a:gd name="connsiteX32" fmla="*/ 2015715 w 5426043"/>
              <a:gd name="connsiteY32" fmla="*/ 4415917 h 5820250"/>
              <a:gd name="connsiteX33" fmla="*/ 2631307 w 5426043"/>
              <a:gd name="connsiteY33" fmla="*/ 4738370 h 5820250"/>
              <a:gd name="connsiteX34" fmla="*/ 2175214 w 5426043"/>
              <a:gd name="connsiteY34" fmla="*/ 4769173 h 5820250"/>
              <a:gd name="connsiteX35" fmla="*/ 1502268 w 5426043"/>
              <a:gd name="connsiteY35" fmla="*/ 4555140 h 5820250"/>
              <a:gd name="connsiteX36" fmla="*/ 760003 w 5426043"/>
              <a:gd name="connsiteY36" fmla="*/ 3951286 h 5820250"/>
              <a:gd name="connsiteX37" fmla="*/ 260382 w 5426043"/>
              <a:gd name="connsiteY37" fmla="*/ 3055740 h 5820250"/>
              <a:gd name="connsiteX38" fmla="*/ 5859 w 5426043"/>
              <a:gd name="connsiteY38" fmla="*/ 2688094 h 5820250"/>
              <a:gd name="connsiteX39" fmla="*/ 109554 w 5426043"/>
              <a:gd name="connsiteY39" fmla="*/ 3281983 h 5820250"/>
              <a:gd name="connsiteX40" fmla="*/ 420638 w 5426043"/>
              <a:gd name="connsiteY40" fmla="*/ 4686577 h 5820250"/>
              <a:gd name="connsiteX41" fmla="*/ 967661 w 5426043"/>
              <a:gd name="connsiteY41" fmla="*/ 5270028 h 5820250"/>
              <a:gd name="connsiteX42" fmla="*/ 1523574 w 5426043"/>
              <a:gd name="connsiteY42" fmla="*/ 5525562 h 5820250"/>
              <a:gd name="connsiteX43" fmla="*/ 2471273 w 5426043"/>
              <a:gd name="connsiteY43" fmla="*/ 5605714 h 5820250"/>
              <a:gd name="connsiteX44" fmla="*/ 3242901 w 5426043"/>
              <a:gd name="connsiteY44" fmla="*/ 5427626 h 5820250"/>
              <a:gd name="connsiteX45" fmla="*/ 3409946 w 5426043"/>
              <a:gd name="connsiteY45" fmla="*/ 5523928 h 5820250"/>
              <a:gd name="connsiteX46" fmla="*/ 3455462 w 5426043"/>
              <a:gd name="connsiteY46" fmla="*/ 5820249 h 5820250"/>
              <a:gd name="connsiteX0" fmla="*/ 4361304 w 5426043"/>
              <a:gd name="connsiteY0" fmla="*/ 5609304 h 5820250"/>
              <a:gd name="connsiteX1" fmla="*/ 4231131 w 5426043"/>
              <a:gd name="connsiteY1" fmla="*/ 5215361 h 5820250"/>
              <a:gd name="connsiteX2" fmla="*/ 4435951 w 5426043"/>
              <a:gd name="connsiteY2" fmla="*/ 4908219 h 5820250"/>
              <a:gd name="connsiteX3" fmla="*/ 4779546 w 5426043"/>
              <a:gd name="connsiteY3" fmla="*/ 4491709 h 5820250"/>
              <a:gd name="connsiteX4" fmla="*/ 5058626 w 5426043"/>
              <a:gd name="connsiteY4" fmla="*/ 3564787 h 5820250"/>
              <a:gd name="connsiteX5" fmla="*/ 5416844 w 5426043"/>
              <a:gd name="connsiteY5" fmla="*/ 2499558 h 5820250"/>
              <a:gd name="connsiteX6" fmla="*/ 5253752 w 5426043"/>
              <a:gd name="connsiteY6" fmla="*/ 2511758 h 5820250"/>
              <a:gd name="connsiteX7" fmla="*/ 4564500 w 5426043"/>
              <a:gd name="connsiteY7" fmla="*/ 3073666 h 5820250"/>
              <a:gd name="connsiteX8" fmla="*/ 4046069 w 5426043"/>
              <a:gd name="connsiteY8" fmla="*/ 4126147 h 5820250"/>
              <a:gd name="connsiteX9" fmla="*/ 4099905 w 5426043"/>
              <a:gd name="connsiteY9" fmla="*/ 3298781 h 5820250"/>
              <a:gd name="connsiteX10" fmla="*/ 4281760 w 5426043"/>
              <a:gd name="connsiteY10" fmla="*/ 1853260 h 5820250"/>
              <a:gd name="connsiteX11" fmla="*/ 4416873 w 5426043"/>
              <a:gd name="connsiteY11" fmla="*/ 1147576 h 5820250"/>
              <a:gd name="connsiteX12" fmla="*/ 4484533 w 5426043"/>
              <a:gd name="connsiteY12" fmla="*/ 653647 h 5820250"/>
              <a:gd name="connsiteX13" fmla="*/ 4063391 w 5426043"/>
              <a:gd name="connsiteY13" fmla="*/ 1013087 h 5820250"/>
              <a:gd name="connsiteX14" fmla="*/ 3488008 w 5426043"/>
              <a:gd name="connsiteY14" fmla="*/ 2079410 h 5820250"/>
              <a:gd name="connsiteX15" fmla="*/ 3287203 w 5426043"/>
              <a:gd name="connsiteY15" fmla="*/ 3173083 h 5820250"/>
              <a:gd name="connsiteX16" fmla="*/ 3311855 w 5426043"/>
              <a:gd name="connsiteY16" fmla="*/ 3851780 h 5820250"/>
              <a:gd name="connsiteX17" fmla="*/ 3192806 w 5426043"/>
              <a:gd name="connsiteY17" fmla="*/ 3606624 h 5820250"/>
              <a:gd name="connsiteX18" fmla="*/ 2932473 w 5426043"/>
              <a:gd name="connsiteY18" fmla="*/ 2724036 h 5820250"/>
              <a:gd name="connsiteX19" fmla="*/ 2399382 w 5426043"/>
              <a:gd name="connsiteY19" fmla="*/ 1393179 h 5820250"/>
              <a:gd name="connsiteX20" fmla="*/ 1918061 w 5426043"/>
              <a:gd name="connsiteY20" fmla="*/ 334605 h 5820250"/>
              <a:gd name="connsiteX21" fmla="*/ 1759700 w 5426043"/>
              <a:gd name="connsiteY21" fmla="*/ 46327 h 5820250"/>
              <a:gd name="connsiteX22" fmla="*/ 1504721 w 5426043"/>
              <a:gd name="connsiteY22" fmla="*/ 1179806 h 5820250"/>
              <a:gd name="connsiteX23" fmla="*/ 1919500 w 5426043"/>
              <a:gd name="connsiteY23" fmla="*/ 2508985 h 5820250"/>
              <a:gd name="connsiteX24" fmla="*/ 2511779 w 5426043"/>
              <a:gd name="connsiteY24" fmla="*/ 3676696 h 5820250"/>
              <a:gd name="connsiteX25" fmla="*/ 2507282 w 5426043"/>
              <a:gd name="connsiteY25" fmla="*/ 3842847 h 5820250"/>
              <a:gd name="connsiteX26" fmla="*/ 1259624 w 5426043"/>
              <a:gd name="connsiteY26" fmla="*/ 2329876 h 5820250"/>
              <a:gd name="connsiteX27" fmla="*/ 760003 w 5426043"/>
              <a:gd name="connsiteY27" fmla="*/ 1783121 h 5820250"/>
              <a:gd name="connsiteX28" fmla="*/ 213248 w 5426043"/>
              <a:gd name="connsiteY28" fmla="*/ 1274074 h 5820250"/>
              <a:gd name="connsiteX29" fmla="*/ 213248 w 5426043"/>
              <a:gd name="connsiteY29" fmla="*/ 1406049 h 5820250"/>
              <a:gd name="connsiteX30" fmla="*/ 694015 w 5426043"/>
              <a:gd name="connsiteY30" fmla="*/ 2744655 h 5820250"/>
              <a:gd name="connsiteX31" fmla="*/ 1253280 w 5426043"/>
              <a:gd name="connsiteY31" fmla="*/ 3774615 h 5820250"/>
              <a:gd name="connsiteX32" fmla="*/ 2015715 w 5426043"/>
              <a:gd name="connsiteY32" fmla="*/ 4415917 h 5820250"/>
              <a:gd name="connsiteX33" fmla="*/ 2631307 w 5426043"/>
              <a:gd name="connsiteY33" fmla="*/ 4738370 h 5820250"/>
              <a:gd name="connsiteX34" fmla="*/ 2175214 w 5426043"/>
              <a:gd name="connsiteY34" fmla="*/ 4769173 h 5820250"/>
              <a:gd name="connsiteX35" fmla="*/ 1502268 w 5426043"/>
              <a:gd name="connsiteY35" fmla="*/ 4555140 h 5820250"/>
              <a:gd name="connsiteX36" fmla="*/ 760003 w 5426043"/>
              <a:gd name="connsiteY36" fmla="*/ 3951286 h 5820250"/>
              <a:gd name="connsiteX37" fmla="*/ 260382 w 5426043"/>
              <a:gd name="connsiteY37" fmla="*/ 3055740 h 5820250"/>
              <a:gd name="connsiteX38" fmla="*/ 5859 w 5426043"/>
              <a:gd name="connsiteY38" fmla="*/ 2688094 h 5820250"/>
              <a:gd name="connsiteX39" fmla="*/ 109554 w 5426043"/>
              <a:gd name="connsiteY39" fmla="*/ 3281983 h 5820250"/>
              <a:gd name="connsiteX40" fmla="*/ 420638 w 5426043"/>
              <a:gd name="connsiteY40" fmla="*/ 4686577 h 5820250"/>
              <a:gd name="connsiteX41" fmla="*/ 967661 w 5426043"/>
              <a:gd name="connsiteY41" fmla="*/ 5270028 h 5820250"/>
              <a:gd name="connsiteX42" fmla="*/ 1523574 w 5426043"/>
              <a:gd name="connsiteY42" fmla="*/ 5525562 h 5820250"/>
              <a:gd name="connsiteX43" fmla="*/ 2471273 w 5426043"/>
              <a:gd name="connsiteY43" fmla="*/ 5605714 h 5820250"/>
              <a:gd name="connsiteX44" fmla="*/ 3242901 w 5426043"/>
              <a:gd name="connsiteY44" fmla="*/ 5427626 h 5820250"/>
              <a:gd name="connsiteX45" fmla="*/ 3409946 w 5426043"/>
              <a:gd name="connsiteY45" fmla="*/ 5523928 h 5820250"/>
              <a:gd name="connsiteX46" fmla="*/ 3455462 w 5426043"/>
              <a:gd name="connsiteY46" fmla="*/ 5820249 h 5820250"/>
              <a:gd name="connsiteX0" fmla="*/ 4361486 w 5426225"/>
              <a:gd name="connsiteY0" fmla="*/ 5609304 h 5820250"/>
              <a:gd name="connsiteX1" fmla="*/ 4231313 w 5426225"/>
              <a:gd name="connsiteY1" fmla="*/ 5215361 h 5820250"/>
              <a:gd name="connsiteX2" fmla="*/ 4436133 w 5426225"/>
              <a:gd name="connsiteY2" fmla="*/ 4908219 h 5820250"/>
              <a:gd name="connsiteX3" fmla="*/ 4779728 w 5426225"/>
              <a:gd name="connsiteY3" fmla="*/ 4491709 h 5820250"/>
              <a:gd name="connsiteX4" fmla="*/ 5058808 w 5426225"/>
              <a:gd name="connsiteY4" fmla="*/ 3564787 h 5820250"/>
              <a:gd name="connsiteX5" fmla="*/ 5417026 w 5426225"/>
              <a:gd name="connsiteY5" fmla="*/ 2499558 h 5820250"/>
              <a:gd name="connsiteX6" fmla="*/ 5253934 w 5426225"/>
              <a:gd name="connsiteY6" fmla="*/ 2511758 h 5820250"/>
              <a:gd name="connsiteX7" fmla="*/ 4564682 w 5426225"/>
              <a:gd name="connsiteY7" fmla="*/ 3073666 h 5820250"/>
              <a:gd name="connsiteX8" fmla="*/ 4046251 w 5426225"/>
              <a:gd name="connsiteY8" fmla="*/ 4126147 h 5820250"/>
              <a:gd name="connsiteX9" fmla="*/ 4100087 w 5426225"/>
              <a:gd name="connsiteY9" fmla="*/ 3298781 h 5820250"/>
              <a:gd name="connsiteX10" fmla="*/ 4281942 w 5426225"/>
              <a:gd name="connsiteY10" fmla="*/ 1853260 h 5820250"/>
              <a:gd name="connsiteX11" fmla="*/ 4417055 w 5426225"/>
              <a:gd name="connsiteY11" fmla="*/ 1147576 h 5820250"/>
              <a:gd name="connsiteX12" fmla="*/ 4484715 w 5426225"/>
              <a:gd name="connsiteY12" fmla="*/ 653647 h 5820250"/>
              <a:gd name="connsiteX13" fmla="*/ 4063573 w 5426225"/>
              <a:gd name="connsiteY13" fmla="*/ 1013087 h 5820250"/>
              <a:gd name="connsiteX14" fmla="*/ 3488190 w 5426225"/>
              <a:gd name="connsiteY14" fmla="*/ 2079410 h 5820250"/>
              <a:gd name="connsiteX15" fmla="*/ 3287385 w 5426225"/>
              <a:gd name="connsiteY15" fmla="*/ 3173083 h 5820250"/>
              <a:gd name="connsiteX16" fmla="*/ 3312037 w 5426225"/>
              <a:gd name="connsiteY16" fmla="*/ 3851780 h 5820250"/>
              <a:gd name="connsiteX17" fmla="*/ 3192988 w 5426225"/>
              <a:gd name="connsiteY17" fmla="*/ 3606624 h 5820250"/>
              <a:gd name="connsiteX18" fmla="*/ 2932655 w 5426225"/>
              <a:gd name="connsiteY18" fmla="*/ 2724036 h 5820250"/>
              <a:gd name="connsiteX19" fmla="*/ 2399564 w 5426225"/>
              <a:gd name="connsiteY19" fmla="*/ 1393179 h 5820250"/>
              <a:gd name="connsiteX20" fmla="*/ 1918243 w 5426225"/>
              <a:gd name="connsiteY20" fmla="*/ 334605 h 5820250"/>
              <a:gd name="connsiteX21" fmla="*/ 1759882 w 5426225"/>
              <a:gd name="connsiteY21" fmla="*/ 46327 h 5820250"/>
              <a:gd name="connsiteX22" fmla="*/ 1504903 w 5426225"/>
              <a:gd name="connsiteY22" fmla="*/ 1179806 h 5820250"/>
              <a:gd name="connsiteX23" fmla="*/ 1919682 w 5426225"/>
              <a:gd name="connsiteY23" fmla="*/ 2508985 h 5820250"/>
              <a:gd name="connsiteX24" fmla="*/ 2511961 w 5426225"/>
              <a:gd name="connsiteY24" fmla="*/ 3676696 h 5820250"/>
              <a:gd name="connsiteX25" fmla="*/ 2507464 w 5426225"/>
              <a:gd name="connsiteY25" fmla="*/ 3842847 h 5820250"/>
              <a:gd name="connsiteX26" fmla="*/ 1259806 w 5426225"/>
              <a:gd name="connsiteY26" fmla="*/ 2329876 h 5820250"/>
              <a:gd name="connsiteX27" fmla="*/ 760185 w 5426225"/>
              <a:gd name="connsiteY27" fmla="*/ 1783121 h 5820250"/>
              <a:gd name="connsiteX28" fmla="*/ 213430 w 5426225"/>
              <a:gd name="connsiteY28" fmla="*/ 1274074 h 5820250"/>
              <a:gd name="connsiteX29" fmla="*/ 213430 w 5426225"/>
              <a:gd name="connsiteY29" fmla="*/ 1406049 h 5820250"/>
              <a:gd name="connsiteX30" fmla="*/ 694197 w 5426225"/>
              <a:gd name="connsiteY30" fmla="*/ 2744655 h 5820250"/>
              <a:gd name="connsiteX31" fmla="*/ 1253462 w 5426225"/>
              <a:gd name="connsiteY31" fmla="*/ 3774615 h 5820250"/>
              <a:gd name="connsiteX32" fmla="*/ 2015897 w 5426225"/>
              <a:gd name="connsiteY32" fmla="*/ 4415917 h 5820250"/>
              <a:gd name="connsiteX33" fmla="*/ 2631489 w 5426225"/>
              <a:gd name="connsiteY33" fmla="*/ 4738370 h 5820250"/>
              <a:gd name="connsiteX34" fmla="*/ 2175396 w 5426225"/>
              <a:gd name="connsiteY34" fmla="*/ 4769173 h 5820250"/>
              <a:gd name="connsiteX35" fmla="*/ 1502450 w 5426225"/>
              <a:gd name="connsiteY35" fmla="*/ 4555140 h 5820250"/>
              <a:gd name="connsiteX36" fmla="*/ 760185 w 5426225"/>
              <a:gd name="connsiteY36" fmla="*/ 3951286 h 5820250"/>
              <a:gd name="connsiteX37" fmla="*/ 260564 w 5426225"/>
              <a:gd name="connsiteY37" fmla="*/ 3055740 h 5820250"/>
              <a:gd name="connsiteX38" fmla="*/ 6041 w 5426225"/>
              <a:gd name="connsiteY38" fmla="*/ 2688094 h 5820250"/>
              <a:gd name="connsiteX39" fmla="*/ 109736 w 5426225"/>
              <a:gd name="connsiteY39" fmla="*/ 3281983 h 5820250"/>
              <a:gd name="connsiteX40" fmla="*/ 437514 w 5426225"/>
              <a:gd name="connsiteY40" fmla="*/ 4566106 h 5820250"/>
              <a:gd name="connsiteX41" fmla="*/ 967843 w 5426225"/>
              <a:gd name="connsiteY41" fmla="*/ 5270028 h 5820250"/>
              <a:gd name="connsiteX42" fmla="*/ 1523756 w 5426225"/>
              <a:gd name="connsiteY42" fmla="*/ 5525562 h 5820250"/>
              <a:gd name="connsiteX43" fmla="*/ 2471455 w 5426225"/>
              <a:gd name="connsiteY43" fmla="*/ 5605714 h 5820250"/>
              <a:gd name="connsiteX44" fmla="*/ 3243083 w 5426225"/>
              <a:gd name="connsiteY44" fmla="*/ 5427626 h 5820250"/>
              <a:gd name="connsiteX45" fmla="*/ 3410128 w 5426225"/>
              <a:gd name="connsiteY45" fmla="*/ 5523928 h 5820250"/>
              <a:gd name="connsiteX46" fmla="*/ 3455644 w 5426225"/>
              <a:gd name="connsiteY46" fmla="*/ 5820249 h 5820250"/>
              <a:gd name="connsiteX0" fmla="*/ 4361486 w 5426225"/>
              <a:gd name="connsiteY0" fmla="*/ 5609304 h 5820250"/>
              <a:gd name="connsiteX1" fmla="*/ 4231313 w 5426225"/>
              <a:gd name="connsiteY1" fmla="*/ 5215361 h 5820250"/>
              <a:gd name="connsiteX2" fmla="*/ 4436133 w 5426225"/>
              <a:gd name="connsiteY2" fmla="*/ 4908219 h 5820250"/>
              <a:gd name="connsiteX3" fmla="*/ 4779728 w 5426225"/>
              <a:gd name="connsiteY3" fmla="*/ 4491709 h 5820250"/>
              <a:gd name="connsiteX4" fmla="*/ 5058808 w 5426225"/>
              <a:gd name="connsiteY4" fmla="*/ 3564787 h 5820250"/>
              <a:gd name="connsiteX5" fmla="*/ 5417026 w 5426225"/>
              <a:gd name="connsiteY5" fmla="*/ 2499558 h 5820250"/>
              <a:gd name="connsiteX6" fmla="*/ 5253934 w 5426225"/>
              <a:gd name="connsiteY6" fmla="*/ 2511758 h 5820250"/>
              <a:gd name="connsiteX7" fmla="*/ 4564682 w 5426225"/>
              <a:gd name="connsiteY7" fmla="*/ 3073666 h 5820250"/>
              <a:gd name="connsiteX8" fmla="*/ 4046251 w 5426225"/>
              <a:gd name="connsiteY8" fmla="*/ 4126147 h 5820250"/>
              <a:gd name="connsiteX9" fmla="*/ 4100087 w 5426225"/>
              <a:gd name="connsiteY9" fmla="*/ 3298781 h 5820250"/>
              <a:gd name="connsiteX10" fmla="*/ 4281942 w 5426225"/>
              <a:gd name="connsiteY10" fmla="*/ 1853260 h 5820250"/>
              <a:gd name="connsiteX11" fmla="*/ 4417055 w 5426225"/>
              <a:gd name="connsiteY11" fmla="*/ 1147576 h 5820250"/>
              <a:gd name="connsiteX12" fmla="*/ 4484715 w 5426225"/>
              <a:gd name="connsiteY12" fmla="*/ 653647 h 5820250"/>
              <a:gd name="connsiteX13" fmla="*/ 4063573 w 5426225"/>
              <a:gd name="connsiteY13" fmla="*/ 1013087 h 5820250"/>
              <a:gd name="connsiteX14" fmla="*/ 3488190 w 5426225"/>
              <a:gd name="connsiteY14" fmla="*/ 2079410 h 5820250"/>
              <a:gd name="connsiteX15" fmla="*/ 3287385 w 5426225"/>
              <a:gd name="connsiteY15" fmla="*/ 3173083 h 5820250"/>
              <a:gd name="connsiteX16" fmla="*/ 3312037 w 5426225"/>
              <a:gd name="connsiteY16" fmla="*/ 3851780 h 5820250"/>
              <a:gd name="connsiteX17" fmla="*/ 3192988 w 5426225"/>
              <a:gd name="connsiteY17" fmla="*/ 3606624 h 5820250"/>
              <a:gd name="connsiteX18" fmla="*/ 2932655 w 5426225"/>
              <a:gd name="connsiteY18" fmla="*/ 2724036 h 5820250"/>
              <a:gd name="connsiteX19" fmla="*/ 2399564 w 5426225"/>
              <a:gd name="connsiteY19" fmla="*/ 1393179 h 5820250"/>
              <a:gd name="connsiteX20" fmla="*/ 1918243 w 5426225"/>
              <a:gd name="connsiteY20" fmla="*/ 334605 h 5820250"/>
              <a:gd name="connsiteX21" fmla="*/ 1759882 w 5426225"/>
              <a:gd name="connsiteY21" fmla="*/ 46327 h 5820250"/>
              <a:gd name="connsiteX22" fmla="*/ 1504903 w 5426225"/>
              <a:gd name="connsiteY22" fmla="*/ 1179806 h 5820250"/>
              <a:gd name="connsiteX23" fmla="*/ 1919682 w 5426225"/>
              <a:gd name="connsiteY23" fmla="*/ 2508985 h 5820250"/>
              <a:gd name="connsiteX24" fmla="*/ 2511961 w 5426225"/>
              <a:gd name="connsiteY24" fmla="*/ 3676696 h 5820250"/>
              <a:gd name="connsiteX25" fmla="*/ 2507464 w 5426225"/>
              <a:gd name="connsiteY25" fmla="*/ 3842847 h 5820250"/>
              <a:gd name="connsiteX26" fmla="*/ 1259806 w 5426225"/>
              <a:gd name="connsiteY26" fmla="*/ 2329876 h 5820250"/>
              <a:gd name="connsiteX27" fmla="*/ 760185 w 5426225"/>
              <a:gd name="connsiteY27" fmla="*/ 1783121 h 5820250"/>
              <a:gd name="connsiteX28" fmla="*/ 213430 w 5426225"/>
              <a:gd name="connsiteY28" fmla="*/ 1274074 h 5820250"/>
              <a:gd name="connsiteX29" fmla="*/ 213430 w 5426225"/>
              <a:gd name="connsiteY29" fmla="*/ 1406049 h 5820250"/>
              <a:gd name="connsiteX30" fmla="*/ 694197 w 5426225"/>
              <a:gd name="connsiteY30" fmla="*/ 2744655 h 5820250"/>
              <a:gd name="connsiteX31" fmla="*/ 1253462 w 5426225"/>
              <a:gd name="connsiteY31" fmla="*/ 3774615 h 5820250"/>
              <a:gd name="connsiteX32" fmla="*/ 2015897 w 5426225"/>
              <a:gd name="connsiteY32" fmla="*/ 4415917 h 5820250"/>
              <a:gd name="connsiteX33" fmla="*/ 2631489 w 5426225"/>
              <a:gd name="connsiteY33" fmla="*/ 4738370 h 5820250"/>
              <a:gd name="connsiteX34" fmla="*/ 2175396 w 5426225"/>
              <a:gd name="connsiteY34" fmla="*/ 4769173 h 5820250"/>
              <a:gd name="connsiteX35" fmla="*/ 1502450 w 5426225"/>
              <a:gd name="connsiteY35" fmla="*/ 4555140 h 5820250"/>
              <a:gd name="connsiteX36" fmla="*/ 760185 w 5426225"/>
              <a:gd name="connsiteY36" fmla="*/ 3951286 h 5820250"/>
              <a:gd name="connsiteX37" fmla="*/ 260564 w 5426225"/>
              <a:gd name="connsiteY37" fmla="*/ 3055740 h 5820250"/>
              <a:gd name="connsiteX38" fmla="*/ 6041 w 5426225"/>
              <a:gd name="connsiteY38" fmla="*/ 2688094 h 5820250"/>
              <a:gd name="connsiteX39" fmla="*/ 109736 w 5426225"/>
              <a:gd name="connsiteY39" fmla="*/ 3281983 h 5820250"/>
              <a:gd name="connsiteX40" fmla="*/ 437514 w 5426225"/>
              <a:gd name="connsiteY40" fmla="*/ 4566106 h 5820250"/>
              <a:gd name="connsiteX41" fmla="*/ 1523756 w 5426225"/>
              <a:gd name="connsiteY41" fmla="*/ 5525562 h 5820250"/>
              <a:gd name="connsiteX42" fmla="*/ 2471455 w 5426225"/>
              <a:gd name="connsiteY42" fmla="*/ 5605714 h 5820250"/>
              <a:gd name="connsiteX43" fmla="*/ 3243083 w 5426225"/>
              <a:gd name="connsiteY43" fmla="*/ 5427626 h 5820250"/>
              <a:gd name="connsiteX44" fmla="*/ 3410128 w 5426225"/>
              <a:gd name="connsiteY44" fmla="*/ 5523928 h 5820250"/>
              <a:gd name="connsiteX45" fmla="*/ 3455644 w 5426225"/>
              <a:gd name="connsiteY45" fmla="*/ 5820249 h 582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426225" h="5820250">
                <a:moveTo>
                  <a:pt x="4361486" y="5609304"/>
                </a:moveTo>
                <a:cubicBezTo>
                  <a:pt x="4290845" y="5425964"/>
                  <a:pt x="4218872" y="5332208"/>
                  <a:pt x="4231313" y="5215361"/>
                </a:cubicBezTo>
                <a:cubicBezTo>
                  <a:pt x="4243754" y="5098514"/>
                  <a:pt x="4344731" y="5028828"/>
                  <a:pt x="4436133" y="4908219"/>
                </a:cubicBezTo>
                <a:cubicBezTo>
                  <a:pt x="4527536" y="4787610"/>
                  <a:pt x="4675949" y="4715614"/>
                  <a:pt x="4779728" y="4491709"/>
                </a:cubicBezTo>
                <a:cubicBezTo>
                  <a:pt x="4883507" y="4267804"/>
                  <a:pt x="4952592" y="3896812"/>
                  <a:pt x="5058808" y="3564787"/>
                </a:cubicBezTo>
                <a:cubicBezTo>
                  <a:pt x="5165024" y="3232762"/>
                  <a:pt x="5384505" y="2675063"/>
                  <a:pt x="5417026" y="2499558"/>
                </a:cubicBezTo>
                <a:cubicBezTo>
                  <a:pt x="5449547" y="2324053"/>
                  <a:pt x="5395991" y="2416073"/>
                  <a:pt x="5253934" y="2511758"/>
                </a:cubicBezTo>
                <a:cubicBezTo>
                  <a:pt x="5111877" y="2607443"/>
                  <a:pt x="4765963" y="2804601"/>
                  <a:pt x="4564682" y="3073666"/>
                </a:cubicBezTo>
                <a:cubicBezTo>
                  <a:pt x="4363402" y="3342731"/>
                  <a:pt x="4123683" y="4088628"/>
                  <a:pt x="4046251" y="4126147"/>
                </a:cubicBezTo>
                <a:cubicBezTo>
                  <a:pt x="3968819" y="4163666"/>
                  <a:pt x="4060805" y="3677596"/>
                  <a:pt x="4100087" y="3298781"/>
                </a:cubicBezTo>
                <a:cubicBezTo>
                  <a:pt x="4139369" y="2919967"/>
                  <a:pt x="4229114" y="2211794"/>
                  <a:pt x="4281942" y="1853260"/>
                </a:cubicBezTo>
                <a:cubicBezTo>
                  <a:pt x="4334770" y="1494726"/>
                  <a:pt x="4383260" y="1347511"/>
                  <a:pt x="4417055" y="1147576"/>
                </a:cubicBezTo>
                <a:cubicBezTo>
                  <a:pt x="4450850" y="947641"/>
                  <a:pt x="4543629" y="676062"/>
                  <a:pt x="4484715" y="653647"/>
                </a:cubicBezTo>
                <a:cubicBezTo>
                  <a:pt x="4425801" y="631232"/>
                  <a:pt x="4229660" y="775460"/>
                  <a:pt x="4063573" y="1013087"/>
                </a:cubicBezTo>
                <a:cubicBezTo>
                  <a:pt x="3897486" y="1250714"/>
                  <a:pt x="3617555" y="1719411"/>
                  <a:pt x="3488190" y="2079410"/>
                </a:cubicBezTo>
                <a:cubicBezTo>
                  <a:pt x="3358825" y="2439409"/>
                  <a:pt x="3316744" y="2877688"/>
                  <a:pt x="3287385" y="3173083"/>
                </a:cubicBezTo>
                <a:cubicBezTo>
                  <a:pt x="3258026" y="3468478"/>
                  <a:pt x="3327770" y="3779523"/>
                  <a:pt x="3312037" y="3851780"/>
                </a:cubicBezTo>
                <a:cubicBezTo>
                  <a:pt x="3296304" y="3924037"/>
                  <a:pt x="3256218" y="3794581"/>
                  <a:pt x="3192988" y="3606624"/>
                </a:cubicBezTo>
                <a:cubicBezTo>
                  <a:pt x="3129758" y="3418667"/>
                  <a:pt x="3064892" y="3092943"/>
                  <a:pt x="2932655" y="2724036"/>
                </a:cubicBezTo>
                <a:cubicBezTo>
                  <a:pt x="2800418" y="2355129"/>
                  <a:pt x="2568633" y="1791418"/>
                  <a:pt x="2399564" y="1393179"/>
                </a:cubicBezTo>
                <a:cubicBezTo>
                  <a:pt x="2230495" y="994941"/>
                  <a:pt x="2024857" y="559080"/>
                  <a:pt x="1918243" y="334605"/>
                </a:cubicBezTo>
                <a:cubicBezTo>
                  <a:pt x="1811629" y="110130"/>
                  <a:pt x="1828772" y="-94540"/>
                  <a:pt x="1759882" y="46327"/>
                </a:cubicBezTo>
                <a:cubicBezTo>
                  <a:pt x="1690992" y="187194"/>
                  <a:pt x="1478270" y="769363"/>
                  <a:pt x="1504903" y="1179806"/>
                </a:cubicBezTo>
                <a:cubicBezTo>
                  <a:pt x="1531536" y="1590249"/>
                  <a:pt x="1751839" y="2092837"/>
                  <a:pt x="1919682" y="2508985"/>
                </a:cubicBezTo>
                <a:cubicBezTo>
                  <a:pt x="2087525" y="2925133"/>
                  <a:pt x="2413997" y="3454386"/>
                  <a:pt x="2511961" y="3676696"/>
                </a:cubicBezTo>
                <a:cubicBezTo>
                  <a:pt x="2609925" y="3899006"/>
                  <a:pt x="2640198" y="3976933"/>
                  <a:pt x="2507464" y="3842847"/>
                </a:cubicBezTo>
                <a:cubicBezTo>
                  <a:pt x="2374730" y="3708761"/>
                  <a:pt x="1551019" y="2673164"/>
                  <a:pt x="1259806" y="2329876"/>
                </a:cubicBezTo>
                <a:cubicBezTo>
                  <a:pt x="968593" y="1986588"/>
                  <a:pt x="934581" y="1959088"/>
                  <a:pt x="760185" y="1783121"/>
                </a:cubicBezTo>
                <a:cubicBezTo>
                  <a:pt x="585789" y="1607154"/>
                  <a:pt x="304556" y="1336919"/>
                  <a:pt x="213430" y="1274074"/>
                </a:cubicBezTo>
                <a:cubicBezTo>
                  <a:pt x="122304" y="1211229"/>
                  <a:pt x="133302" y="1160952"/>
                  <a:pt x="213430" y="1406049"/>
                </a:cubicBezTo>
                <a:cubicBezTo>
                  <a:pt x="293558" y="1651146"/>
                  <a:pt x="520858" y="2349894"/>
                  <a:pt x="694197" y="2744655"/>
                </a:cubicBezTo>
                <a:cubicBezTo>
                  <a:pt x="867536" y="3139416"/>
                  <a:pt x="1033179" y="3496071"/>
                  <a:pt x="1253462" y="3774615"/>
                </a:cubicBezTo>
                <a:cubicBezTo>
                  <a:pt x="1473745" y="4053159"/>
                  <a:pt x="1786226" y="4255291"/>
                  <a:pt x="2015897" y="4415917"/>
                </a:cubicBezTo>
                <a:cubicBezTo>
                  <a:pt x="2245568" y="4576543"/>
                  <a:pt x="2599073" y="4704664"/>
                  <a:pt x="2631489" y="4738370"/>
                </a:cubicBezTo>
                <a:cubicBezTo>
                  <a:pt x="2663905" y="4772076"/>
                  <a:pt x="2363569" y="4799711"/>
                  <a:pt x="2175396" y="4769173"/>
                </a:cubicBezTo>
                <a:cubicBezTo>
                  <a:pt x="1987223" y="4738635"/>
                  <a:pt x="1738318" y="4691454"/>
                  <a:pt x="1502450" y="4555140"/>
                </a:cubicBezTo>
                <a:cubicBezTo>
                  <a:pt x="1266582" y="4418826"/>
                  <a:pt x="967166" y="4201186"/>
                  <a:pt x="760185" y="3951286"/>
                </a:cubicBezTo>
                <a:cubicBezTo>
                  <a:pt x="553204" y="3701386"/>
                  <a:pt x="386255" y="3266272"/>
                  <a:pt x="260564" y="3055740"/>
                </a:cubicBezTo>
                <a:cubicBezTo>
                  <a:pt x="134873" y="2845208"/>
                  <a:pt x="31179" y="2650387"/>
                  <a:pt x="6041" y="2688094"/>
                </a:cubicBezTo>
                <a:cubicBezTo>
                  <a:pt x="-19097" y="2725801"/>
                  <a:pt x="37824" y="2968981"/>
                  <a:pt x="109736" y="3281983"/>
                </a:cubicBezTo>
                <a:cubicBezTo>
                  <a:pt x="181648" y="3594985"/>
                  <a:pt x="201844" y="4192176"/>
                  <a:pt x="437514" y="4566106"/>
                </a:cubicBezTo>
                <a:cubicBezTo>
                  <a:pt x="673184" y="4940036"/>
                  <a:pt x="1184766" y="5352294"/>
                  <a:pt x="1523756" y="5525562"/>
                </a:cubicBezTo>
                <a:cubicBezTo>
                  <a:pt x="1862746" y="5698830"/>
                  <a:pt x="2184900" y="5622037"/>
                  <a:pt x="2471455" y="5605714"/>
                </a:cubicBezTo>
                <a:cubicBezTo>
                  <a:pt x="2758010" y="5589391"/>
                  <a:pt x="3144000" y="5442008"/>
                  <a:pt x="3243083" y="5427626"/>
                </a:cubicBezTo>
                <a:cubicBezTo>
                  <a:pt x="3342166" y="5413244"/>
                  <a:pt x="3406420" y="5413989"/>
                  <a:pt x="3410128" y="5523928"/>
                </a:cubicBezTo>
                <a:cubicBezTo>
                  <a:pt x="3413836" y="5633867"/>
                  <a:pt x="3448772" y="5675021"/>
                  <a:pt x="3455644" y="5820249"/>
                </a:cubicBezTo>
              </a:path>
            </a:pathLst>
          </a:custGeom>
          <a:solidFill>
            <a:schemeClr val="accent3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2532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2445" y="3640254"/>
            <a:ext cx="5319433" cy="207633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800" dirty="0"/>
              <a:t>    Solo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C6334C2-F73F-4B3B-A626-DD5F69DF6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5389868" cy="6374535"/>
          </a:xfrm>
          <a:custGeom>
            <a:avLst/>
            <a:gdLst>
              <a:gd name="connsiteX0" fmla="*/ 620377 w 5389868"/>
              <a:gd name="connsiteY0" fmla="*/ 6374535 h 6374535"/>
              <a:gd name="connsiteX1" fmla="*/ 3459520 w 5389868"/>
              <a:gd name="connsiteY1" fmla="*/ 6374535 h 6374535"/>
              <a:gd name="connsiteX2" fmla="*/ 3638761 w 5389868"/>
              <a:gd name="connsiteY2" fmla="*/ 6288190 h 6374535"/>
              <a:gd name="connsiteX3" fmla="*/ 5389868 w 5389868"/>
              <a:gd name="connsiteY3" fmla="*/ 3346018 h 6374535"/>
              <a:gd name="connsiteX4" fmla="*/ 2043850 w 5389868"/>
              <a:gd name="connsiteY4" fmla="*/ 0 h 6374535"/>
              <a:gd name="connsiteX5" fmla="*/ 139826 w 5389868"/>
              <a:gd name="connsiteY5" fmla="*/ 594192 h 6374535"/>
              <a:gd name="connsiteX6" fmla="*/ 0 w 5389868"/>
              <a:gd name="connsiteY6" fmla="*/ 700065 h 6374535"/>
              <a:gd name="connsiteX7" fmla="*/ 0 w 5389868"/>
              <a:gd name="connsiteY7" fmla="*/ 5991971 h 6374535"/>
              <a:gd name="connsiteX8" fmla="*/ 139827 w 5389868"/>
              <a:gd name="connsiteY8" fmla="*/ 6097845 h 6374535"/>
              <a:gd name="connsiteX9" fmla="*/ 378347 w 5389868"/>
              <a:gd name="connsiteY9" fmla="*/ 6248727 h 637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89868" h="6374535">
                <a:moveTo>
                  <a:pt x="620377" y="6374535"/>
                </a:moveTo>
                <a:lnTo>
                  <a:pt x="3459520" y="6374535"/>
                </a:lnTo>
                <a:lnTo>
                  <a:pt x="3638761" y="6288190"/>
                </a:lnTo>
                <a:cubicBezTo>
                  <a:pt x="4681799" y="5721578"/>
                  <a:pt x="5389868" y="4616487"/>
                  <a:pt x="5389868" y="3346018"/>
                </a:cubicBezTo>
                <a:cubicBezTo>
                  <a:pt x="5389868" y="1498063"/>
                  <a:pt x="3891805" y="0"/>
                  <a:pt x="2043850" y="0"/>
                </a:cubicBezTo>
                <a:cubicBezTo>
                  <a:pt x="1336430" y="0"/>
                  <a:pt x="680285" y="219535"/>
                  <a:pt x="139826" y="594192"/>
                </a:cubicBezTo>
                <a:lnTo>
                  <a:pt x="0" y="700065"/>
                </a:lnTo>
                <a:lnTo>
                  <a:pt x="0" y="5991971"/>
                </a:lnTo>
                <a:lnTo>
                  <a:pt x="139827" y="6097845"/>
                </a:lnTo>
                <a:cubicBezTo>
                  <a:pt x="217035" y="6151367"/>
                  <a:pt x="296605" y="6201724"/>
                  <a:pt x="378347" y="624872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8D29DD-5F8E-6EFF-4CC3-A8E0B2938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3" y="-27384"/>
            <a:ext cx="6270852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7857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ZA">
                <a:solidFill>
                  <a:srgbClr val="FFFFFF"/>
                </a:solidFill>
              </a:rPr>
              <a:t>Solo</a:t>
            </a:r>
            <a:endParaRPr lang="en-GB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en-ZA" dirty="0"/>
              <a:t>Juice</a:t>
            </a:r>
          </a:p>
          <a:p>
            <a:r>
              <a:rPr lang="en-ZA" dirty="0"/>
              <a:t>Nice food – weight not an issue</a:t>
            </a:r>
          </a:p>
          <a:p>
            <a:r>
              <a:rPr lang="en-ZA" dirty="0"/>
              <a:t>Some sweets</a:t>
            </a:r>
          </a:p>
          <a:p>
            <a:r>
              <a:rPr lang="en-ZA" dirty="0"/>
              <a:t>Don’t go overboard</a:t>
            </a:r>
          </a:p>
          <a:p>
            <a:endParaRPr lang="en-GB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767" y="1188637"/>
            <a:ext cx="2988234" cy="4480726"/>
          </a:xfrm>
        </p:spPr>
        <p:txBody>
          <a:bodyPr>
            <a:normAutofit/>
          </a:bodyPr>
          <a:lstStyle/>
          <a:p>
            <a:pPr algn="r"/>
            <a:r>
              <a:rPr lang="en-ZA" sz="6600"/>
              <a:t>WHAT NOW?</a:t>
            </a:r>
            <a:endParaRPr lang="en-GB" sz="660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260" y="1648870"/>
            <a:ext cx="4702848" cy="3560260"/>
          </a:xfrm>
        </p:spPr>
        <p:txBody>
          <a:bodyPr anchor="ctr">
            <a:normAutofit/>
          </a:bodyPr>
          <a:lstStyle/>
          <a:p>
            <a:r>
              <a:rPr lang="en-ZA" sz="2400" dirty="0"/>
              <a:t>Fetch boxes from Mr Court when Mr Klerck tells you to</a:t>
            </a:r>
          </a:p>
          <a:p>
            <a:r>
              <a:rPr lang="en-ZA" sz="2400" dirty="0"/>
              <a:t>No spares available</a:t>
            </a:r>
          </a:p>
          <a:p>
            <a:r>
              <a:rPr lang="en-ZA" sz="2400" dirty="0"/>
              <a:t>Hand in </a:t>
            </a:r>
            <a:r>
              <a:rPr lang="en-ZA" sz="2400"/>
              <a:t>between 11 and 15 </a:t>
            </a:r>
            <a:r>
              <a:rPr lang="en-ZA" sz="2400" dirty="0"/>
              <a:t>Nov to Mr Court’s classroom</a:t>
            </a:r>
          </a:p>
          <a:p>
            <a:r>
              <a:rPr lang="en-ZA" sz="2400" dirty="0"/>
              <a:t>Fully labelled (on all sides) and completely sealed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8F494B-34FE-4725-BC4F-A457126A6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>
            <a:normAutofit/>
          </a:bodyPr>
          <a:lstStyle/>
          <a:p>
            <a:r>
              <a:rPr lang="en-ZA">
                <a:solidFill>
                  <a:srgbClr val="000000"/>
                </a:solidFill>
              </a:rPr>
              <a:t>THREE CONTAINERS</a:t>
            </a:r>
          </a:p>
        </p:txBody>
      </p:sp>
      <p:sp>
        <p:nvSpPr>
          <p:cNvPr id="14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2" descr="D:\Documents\My Documents\Epic\Epic 2012\Photographs\GR Pics\DSCN0255.JPG">
            <a:extLst>
              <a:ext uri="{FF2B5EF4-FFF2-40B4-BE49-F238E27FC236}">
                <a16:creationId xmlns:a16="http://schemas.microsoft.com/office/drawing/2014/main" id="{C95A03FF-3045-41A6-8D28-0E3EA02D84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20" y="907231"/>
            <a:ext cx="4838021" cy="5063738"/>
          </a:xfrm>
          <a:custGeom>
            <a:avLst/>
            <a:gdLst/>
            <a:ahLst/>
            <a:cxnLst/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noFill/>
          <a:effectLst>
            <a:softEdge rad="0"/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D49208-2CCE-425B-80B1-445FF6550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2421682"/>
            <a:ext cx="4977578" cy="3639289"/>
          </a:xfrm>
        </p:spPr>
        <p:txBody>
          <a:bodyPr anchor="ctr">
            <a:normAutofit/>
          </a:bodyPr>
          <a:lstStyle/>
          <a:p>
            <a:r>
              <a:rPr lang="en-ZA" sz="2000" dirty="0">
                <a:solidFill>
                  <a:srgbClr val="000000"/>
                </a:solidFill>
              </a:rPr>
              <a:t>Mr Klerck will tell you when you can go to Mr Court to fetch a </a:t>
            </a:r>
            <a:r>
              <a:rPr lang="en-ZA" sz="2000" b="1" dirty="0">
                <a:solidFill>
                  <a:srgbClr val="000000"/>
                </a:solidFill>
              </a:rPr>
              <a:t>small box </a:t>
            </a:r>
            <a:r>
              <a:rPr lang="en-ZA" sz="2000" dirty="0">
                <a:solidFill>
                  <a:srgbClr val="000000"/>
                </a:solidFill>
              </a:rPr>
              <a:t>(24 hr solo) and a </a:t>
            </a:r>
            <a:r>
              <a:rPr lang="en-ZA" sz="2000" b="1" dirty="0">
                <a:solidFill>
                  <a:srgbClr val="000000"/>
                </a:solidFill>
              </a:rPr>
              <a:t>larger box </a:t>
            </a:r>
            <a:r>
              <a:rPr lang="en-ZA" sz="2000" dirty="0">
                <a:solidFill>
                  <a:srgbClr val="000000"/>
                </a:solidFill>
              </a:rPr>
              <a:t>(second hike).</a:t>
            </a:r>
          </a:p>
          <a:p>
            <a:r>
              <a:rPr lang="en-ZA" sz="2000" dirty="0">
                <a:solidFill>
                  <a:srgbClr val="000000"/>
                </a:solidFill>
              </a:rPr>
              <a:t>Pack the food for your first hike in your </a:t>
            </a:r>
            <a:r>
              <a:rPr lang="en-ZA" sz="2000" b="1" dirty="0">
                <a:solidFill>
                  <a:srgbClr val="000000"/>
                </a:solidFill>
              </a:rPr>
              <a:t>bag</a:t>
            </a:r>
            <a:r>
              <a:rPr lang="en-ZA" sz="2000" dirty="0">
                <a:solidFill>
                  <a:srgbClr val="000000"/>
                </a:solidFill>
              </a:rPr>
              <a:t> – even if you do not hike first.</a:t>
            </a:r>
          </a:p>
          <a:p>
            <a:r>
              <a:rPr lang="en-ZA" sz="2000" dirty="0">
                <a:solidFill>
                  <a:srgbClr val="000000"/>
                </a:solidFill>
              </a:rPr>
              <a:t>Before your second hike, we issue you with your larger hiking food box.</a:t>
            </a:r>
          </a:p>
          <a:p>
            <a:r>
              <a:rPr lang="en-US" sz="2000" dirty="0">
                <a:solidFill>
                  <a:srgbClr val="000000"/>
                </a:solidFill>
              </a:rPr>
              <a:t>We open boxes in your presence and reserve the right to search.</a:t>
            </a:r>
            <a:endParaRPr lang="en-GB" sz="2000" dirty="0">
              <a:solidFill>
                <a:srgbClr val="000000"/>
              </a:solidFill>
            </a:endParaRPr>
          </a:p>
          <a:p>
            <a:endParaRPr lang="en-ZA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9844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493D5E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4400" dirty="0">
                <a:solidFill>
                  <a:srgbClr val="FFFFFF"/>
                </a:solidFill>
              </a:rPr>
              <a:t>What to take?</a:t>
            </a:r>
          </a:p>
        </p:txBody>
      </p:sp>
      <p:pic>
        <p:nvPicPr>
          <p:cNvPr id="9" name="Picture 2" descr="D:\Documents\My Documents\Epic\Epic 2011\Photographs\Sneeuberg Red\Pictures\PB290107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7547" y="321733"/>
            <a:ext cx="7058306" cy="4107392"/>
          </a:xfrm>
          <a:prstGeom prst="rect">
            <a:avLst/>
          </a:prstGeom>
          <a:noFill/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24193" y="917725"/>
            <a:ext cx="3629866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65113" lvl="1" indent="-228600">
              <a:lnSpc>
                <a:spcPct val="90000"/>
              </a:lnSpc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800" dirty="0">
                <a:solidFill>
                  <a:srgbClr val="FFFFFF"/>
                </a:solidFill>
              </a:rPr>
              <a:t>List is online and you have copies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Less is best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Stove (shared). School supplies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Pot (put stuff in it) – buy one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Utensils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Plate, Mug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89575E1-3389-451A-A5F7-27854C25C5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4293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3CCC5C-D88E-40FB-B30B-23DCDBD01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"/>
            <a:ext cx="4167268" cy="68580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6834" y="591344"/>
            <a:ext cx="3200400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7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RDA – Recommended Daily Allowance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47308" y="591344"/>
            <a:ext cx="6906491" cy="5947568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l">
              <a:lnSpc>
                <a:spcPct val="90000"/>
              </a:lnSpc>
            </a:pPr>
            <a:endParaRPr lang="en-US" b="1" dirty="0">
              <a:solidFill>
                <a:schemeClr val="tx1"/>
              </a:solidFill>
            </a:endParaRPr>
          </a:p>
          <a:p>
            <a:pPr algn="l">
              <a:lnSpc>
                <a:spcPct val="90000"/>
              </a:lnSpc>
            </a:pPr>
            <a:r>
              <a:rPr lang="en-US" b="1" dirty="0">
                <a:solidFill>
                  <a:schemeClr val="tx1"/>
                </a:solidFill>
              </a:rPr>
              <a:t>RDA is  65 g Protein which is 14 000 kJ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We recommend well over 100 g which is  20 000 kJ</a:t>
            </a:r>
          </a:p>
          <a:p>
            <a:pPr algn="l">
              <a:lnSpc>
                <a:spcPct val="90000"/>
              </a:lnSpc>
            </a:pPr>
            <a:r>
              <a:rPr lang="en-US" b="1" dirty="0">
                <a:solidFill>
                  <a:schemeClr val="tx1"/>
                </a:solidFill>
              </a:rPr>
              <a:t>We suggest:</a:t>
            </a:r>
          </a:p>
          <a:p>
            <a:pPr marL="358775" indent="-228600" algn="l">
              <a:lnSpc>
                <a:spcPct val="90000"/>
              </a:lnSpc>
              <a:buFont typeface="Arial" panose="020B0604020202020204" pitchFamily="34" charset="0"/>
              <a:buChar char="•"/>
              <a:tabLst>
                <a:tab pos="358775" algn="l"/>
              </a:tabLst>
            </a:pPr>
            <a:r>
              <a:rPr lang="en-US" b="1" dirty="0">
                <a:solidFill>
                  <a:schemeClr val="tx1"/>
                </a:solidFill>
              </a:rPr>
              <a:t> 2 x Tuna plus 2 x noodles – 3 700 kJ</a:t>
            </a:r>
          </a:p>
          <a:p>
            <a:pPr marL="587375" indent="-457200" algn="l">
              <a:lnSpc>
                <a:spcPct val="90000"/>
              </a:lnSpc>
              <a:buFont typeface="Courier New" panose="02070309020205020404" pitchFamily="49" charset="0"/>
              <a:buChar char="o"/>
              <a:tabLst>
                <a:tab pos="358775" algn="l"/>
              </a:tabLst>
            </a:pPr>
            <a:r>
              <a:rPr lang="en-US" dirty="0">
                <a:solidFill>
                  <a:schemeClr val="tx1"/>
                </a:solidFill>
              </a:rPr>
              <a:t>Back Country Beef Curry (175 g pack; also comes in 90 g) – 2 970 kJ</a:t>
            </a:r>
          </a:p>
          <a:p>
            <a:pPr marL="587375" indent="-457200" algn="l">
              <a:lnSpc>
                <a:spcPct val="90000"/>
              </a:lnSpc>
              <a:buFont typeface="Courier New" panose="02070309020205020404" pitchFamily="49" charset="0"/>
              <a:buChar char="o"/>
              <a:tabLst>
                <a:tab pos="358775" algn="l"/>
              </a:tabLst>
            </a:pPr>
            <a:r>
              <a:rPr lang="en-US" dirty="0" err="1">
                <a:solidFill>
                  <a:schemeClr val="tx1"/>
                </a:solidFill>
              </a:rPr>
              <a:t>Travellunch</a:t>
            </a:r>
            <a:r>
              <a:rPr lang="en-US" dirty="0">
                <a:solidFill>
                  <a:schemeClr val="tx1"/>
                </a:solidFill>
              </a:rPr>
              <a:t> Beef Stroganoff – 1816 kJ</a:t>
            </a:r>
          </a:p>
          <a:p>
            <a:pPr marL="587375" indent="-457200" algn="l">
              <a:lnSpc>
                <a:spcPct val="90000"/>
              </a:lnSpc>
              <a:buFont typeface="Courier New" panose="02070309020205020404" pitchFamily="49" charset="0"/>
              <a:buChar char="o"/>
              <a:tabLst>
                <a:tab pos="358775" algn="l"/>
              </a:tabLst>
            </a:pPr>
            <a:r>
              <a:rPr lang="en-US" dirty="0">
                <a:solidFill>
                  <a:schemeClr val="tx1"/>
                </a:solidFill>
              </a:rPr>
              <a:t> Depending on which pack is available you might need to eat 2 x Back Country!</a:t>
            </a:r>
          </a:p>
          <a:p>
            <a:pPr marL="587375" indent="-457200" algn="l">
              <a:lnSpc>
                <a:spcPct val="90000"/>
              </a:lnSpc>
              <a:buFont typeface="Courier New" panose="02070309020205020404" pitchFamily="49" charset="0"/>
              <a:buChar char="o"/>
              <a:tabLst>
                <a:tab pos="441325" algn="l"/>
              </a:tabLst>
            </a:pPr>
            <a:r>
              <a:rPr lang="en-US" dirty="0">
                <a:solidFill>
                  <a:schemeClr val="tx1"/>
                </a:solidFill>
              </a:rPr>
              <a:t> 1 pack Back Country costs R280 as against the R80 for tuna and noodles.</a:t>
            </a:r>
          </a:p>
          <a:p>
            <a:pPr indent="-228600" algn="l">
              <a:lnSpc>
                <a:spcPct val="90000"/>
              </a:lnSpc>
              <a:buFont typeface="Arial" panose="020B0604020202020204" pitchFamily="34" charset="0"/>
              <a:buChar char="•"/>
              <a:tabLst>
                <a:tab pos="441325" algn="l"/>
              </a:tabLst>
            </a:pPr>
            <a:endParaRPr lang="en-US" dirty="0">
              <a:solidFill>
                <a:schemeClr val="tx1"/>
              </a:solidFill>
            </a:endParaRPr>
          </a:p>
          <a:p>
            <a:pPr indent="-22860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800"/>
              <a:t>6 kilograms unsorted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Food for one day – 1 kg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605771" y="2179131"/>
            <a:ext cx="4659978" cy="316835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501772" y="1682931"/>
            <a:ext cx="4659977" cy="416075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>
                <a:solidFill>
                  <a:schemeClr val="bg1"/>
                </a:solidFill>
              </a:rPr>
              <a:t>One day - One packet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994149" y="-339852"/>
            <a:ext cx="6858000" cy="75377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ZA" dirty="0"/>
              <a:t>Cheese &amp; Biscuits &amp; hot drinks for 3 days – 651 grams</a:t>
            </a:r>
            <a:endParaRPr lang="en-GB" dirty="0"/>
          </a:p>
        </p:txBody>
      </p:sp>
      <p:pic>
        <p:nvPicPr>
          <p:cNvPr id="3074" name="Picture 2" descr="D:\Documents\My Documents\Epic\Epic 2014\Food\DSCN118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1488" y="1700809"/>
            <a:ext cx="3394472" cy="4525963"/>
          </a:xfrm>
          <a:prstGeom prst="rect">
            <a:avLst/>
          </a:prstGeom>
          <a:noFill/>
        </p:spPr>
      </p:pic>
      <p:pic>
        <p:nvPicPr>
          <p:cNvPr id="3075" name="Picture 3" descr="D:\Documents\My Documents\Epic\Epic 2014\Food\DSCN1190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6040" y="1700809"/>
            <a:ext cx="3384376" cy="45121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28012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5107</TotalTime>
  <Words>589</Words>
  <Application>Microsoft Office PowerPoint</Application>
  <PresentationFormat>Widescreen</PresentationFormat>
  <Paragraphs>93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Courier New</vt:lpstr>
      <vt:lpstr>Office Theme</vt:lpstr>
      <vt:lpstr>EPIC 2024 FOOD</vt:lpstr>
      <vt:lpstr>PowerPoint Presentation</vt:lpstr>
      <vt:lpstr>THREE CONTAINERS</vt:lpstr>
      <vt:lpstr>What to take?</vt:lpstr>
      <vt:lpstr>RDA – Recommended Daily Allowance</vt:lpstr>
      <vt:lpstr>6 kilograms unsorted</vt:lpstr>
      <vt:lpstr>Food for one day – 1 kg</vt:lpstr>
      <vt:lpstr>One day - One packet</vt:lpstr>
      <vt:lpstr>Cheese &amp; Biscuits &amp; hot drinks for 3 days – 651 grams</vt:lpstr>
      <vt:lpstr>What to do?</vt:lpstr>
      <vt:lpstr>Hygiene</vt:lpstr>
      <vt:lpstr>PowerPoint Presentation</vt:lpstr>
      <vt:lpstr>PowerPoint Presentation</vt:lpstr>
      <vt:lpstr>Packing</vt:lpstr>
      <vt:lpstr>Packing</vt:lpstr>
      <vt:lpstr>PowerPoint Presentation</vt:lpstr>
      <vt:lpstr>Breakfast</vt:lpstr>
      <vt:lpstr>Breakfast</vt:lpstr>
      <vt:lpstr>PowerPoint Presentation</vt:lpstr>
      <vt:lpstr>Lunch</vt:lpstr>
      <vt:lpstr>Lunch</vt:lpstr>
      <vt:lpstr>PowerPoint Presentation</vt:lpstr>
      <vt:lpstr>Supper</vt:lpstr>
      <vt:lpstr>Supper</vt:lpstr>
      <vt:lpstr>PowerPoint Presentation</vt:lpstr>
      <vt:lpstr>PowerPoint Presentation</vt:lpstr>
      <vt:lpstr>    Solo</vt:lpstr>
      <vt:lpstr>Solo</vt:lpstr>
      <vt:lpstr>WHAT NOW?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EPIC 2020 FOOD</dc:title>
  <dc:creator>Graham Robertson</dc:creator>
  <cp:lastModifiedBy>Eric Ras C</cp:lastModifiedBy>
  <cp:revision>23</cp:revision>
  <dcterms:created xsi:type="dcterms:W3CDTF">2020-09-08T15:08:08Z</dcterms:created>
  <dcterms:modified xsi:type="dcterms:W3CDTF">2024-10-11T16:10:08Z</dcterms:modified>
</cp:coreProperties>
</file>